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9"/>
  </p:notesMasterIdLst>
  <p:sldIdLst>
    <p:sldId id="256" r:id="rId2"/>
    <p:sldId id="314" r:id="rId3"/>
    <p:sldId id="316" r:id="rId4"/>
    <p:sldId id="262" r:id="rId5"/>
    <p:sldId id="258" r:id="rId6"/>
    <p:sldId id="315" r:id="rId7"/>
    <p:sldId id="264" r:id="rId8"/>
  </p:sldIdLst>
  <p:sldSz cx="9144000" cy="5143500" type="screen16x9"/>
  <p:notesSz cx="6858000" cy="9144000"/>
  <p:embeddedFontLst>
    <p:embeddedFont>
      <p:font typeface="Dela Gothic One" panose="020B0604020202020204" charset="-128"/>
      <p:regular r:id="rId10"/>
    </p:embeddedFont>
    <p:embeddedFont>
      <p:font typeface="Bebas Neue" panose="020B0606020202050201" pitchFamily="34" charset="0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AE978-B4DF-453E-8ACB-76F15DF98151}">
  <a:tblStyle styleId="{833AE978-B4DF-453E-8ACB-76F15DF981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i Sari" userId="8a4237c0582ece94" providerId="LiveId" clId="{719FDC42-1CD2-469B-947D-D4E35E5CF7F4}"/>
    <pc:docChg chg="undo custSel modSld">
      <pc:chgData name="Desi Sari" userId="8a4237c0582ece94" providerId="LiveId" clId="{719FDC42-1CD2-469B-947D-D4E35E5CF7F4}" dt="2023-06-04T13:01:34.157" v="229" actId="1076"/>
      <pc:docMkLst>
        <pc:docMk/>
      </pc:docMkLst>
      <pc:sldChg chg="modSp mod">
        <pc:chgData name="Desi Sari" userId="8a4237c0582ece94" providerId="LiveId" clId="{719FDC42-1CD2-469B-947D-D4E35E5CF7F4}" dt="2023-06-04T12:48:55.753" v="4" actId="20577"/>
        <pc:sldMkLst>
          <pc:docMk/>
          <pc:sldMk cId="0" sldId="256"/>
        </pc:sldMkLst>
        <pc:spChg chg="mod">
          <ac:chgData name="Desi Sari" userId="8a4237c0582ece94" providerId="LiveId" clId="{719FDC42-1CD2-469B-947D-D4E35E5CF7F4}" dt="2023-06-04T12:48:55.753" v="4" actId="20577"/>
          <ac:spMkLst>
            <pc:docMk/>
            <pc:sldMk cId="0" sldId="256"/>
            <ac:spMk id="5" creationId="{FCA0E62B-1574-605B-5730-C33E73F46E71}"/>
          </ac:spMkLst>
        </pc:spChg>
        <pc:spChg chg="mod">
          <ac:chgData name="Desi Sari" userId="8a4237c0582ece94" providerId="LiveId" clId="{719FDC42-1CD2-469B-947D-D4E35E5CF7F4}" dt="2023-06-04T12:48:53.209" v="2"/>
          <ac:spMkLst>
            <pc:docMk/>
            <pc:sldMk cId="0" sldId="256"/>
            <ac:spMk id="532" creationId="{00000000-0000-0000-0000-000000000000}"/>
          </ac:spMkLst>
        </pc:spChg>
      </pc:sldChg>
      <pc:sldChg chg="addSp delSp modSp mod modAnim">
        <pc:chgData name="Desi Sari" userId="8a4237c0582ece94" providerId="LiveId" clId="{719FDC42-1CD2-469B-947D-D4E35E5CF7F4}" dt="2023-06-04T12:58:49.149" v="185" actId="1076"/>
        <pc:sldMkLst>
          <pc:docMk/>
          <pc:sldMk cId="0" sldId="258"/>
        </pc:sldMkLst>
        <pc:spChg chg="add mod">
          <ac:chgData name="Desi Sari" userId="8a4237c0582ece94" providerId="LiveId" clId="{719FDC42-1CD2-469B-947D-D4E35E5CF7F4}" dt="2023-06-04T12:58:49.149" v="185" actId="1076"/>
          <ac:spMkLst>
            <pc:docMk/>
            <pc:sldMk cId="0" sldId="258"/>
            <ac:spMk id="2" creationId="{8DB788F4-B240-A77D-7B3B-CEC9C8977E09}"/>
          </ac:spMkLst>
        </pc:spChg>
        <pc:spChg chg="mod">
          <ac:chgData name="Desi Sari" userId="8a4237c0582ece94" providerId="LiveId" clId="{719FDC42-1CD2-469B-947D-D4E35E5CF7F4}" dt="2023-06-04T12:58:43.774" v="184" actId="1076"/>
          <ac:spMkLst>
            <pc:docMk/>
            <pc:sldMk cId="0" sldId="258"/>
            <ac:spMk id="568" creationId="{00000000-0000-0000-0000-000000000000}"/>
          </ac:spMkLst>
        </pc:spChg>
        <pc:spChg chg="del mod">
          <ac:chgData name="Desi Sari" userId="8a4237c0582ece94" providerId="LiveId" clId="{719FDC42-1CD2-469B-947D-D4E35E5CF7F4}" dt="2023-06-04T12:58:26.778" v="181"/>
          <ac:spMkLst>
            <pc:docMk/>
            <pc:sldMk cId="0" sldId="258"/>
            <ac:spMk id="569" creationId="{00000000-0000-0000-0000-000000000000}"/>
          </ac:spMkLst>
        </pc:spChg>
      </pc:sldChg>
      <pc:sldChg chg="modSp mod">
        <pc:chgData name="Desi Sari" userId="8a4237c0582ece94" providerId="LiveId" clId="{719FDC42-1CD2-469B-947D-D4E35E5CF7F4}" dt="2023-06-04T12:55:17.692" v="152" actId="113"/>
        <pc:sldMkLst>
          <pc:docMk/>
          <pc:sldMk cId="0" sldId="262"/>
        </pc:sldMkLst>
        <pc:spChg chg="mod">
          <ac:chgData name="Desi Sari" userId="8a4237c0582ece94" providerId="LiveId" clId="{719FDC42-1CD2-469B-947D-D4E35E5CF7F4}" dt="2023-06-04T12:55:17.692" v="152" actId="113"/>
          <ac:spMkLst>
            <pc:docMk/>
            <pc:sldMk cId="0" sldId="262"/>
            <ac:spMk id="685" creationId="{00000000-0000-0000-0000-000000000000}"/>
          </ac:spMkLst>
        </pc:spChg>
        <pc:spChg chg="mod">
          <ac:chgData name="Desi Sari" userId="8a4237c0582ece94" providerId="LiveId" clId="{719FDC42-1CD2-469B-947D-D4E35E5CF7F4}" dt="2023-06-04T12:54:58.365" v="148" actId="20577"/>
          <ac:spMkLst>
            <pc:docMk/>
            <pc:sldMk cId="0" sldId="262"/>
            <ac:spMk id="686" creationId="{00000000-0000-0000-0000-000000000000}"/>
          </ac:spMkLst>
        </pc:spChg>
      </pc:sldChg>
      <pc:sldChg chg="addSp delSp modSp mod modAnim">
        <pc:chgData name="Desi Sari" userId="8a4237c0582ece94" providerId="LiveId" clId="{719FDC42-1CD2-469B-947D-D4E35E5CF7F4}" dt="2023-06-04T13:01:34.157" v="229" actId="1076"/>
        <pc:sldMkLst>
          <pc:docMk/>
          <pc:sldMk cId="0" sldId="264"/>
        </pc:sldMkLst>
        <pc:spChg chg="add mod">
          <ac:chgData name="Desi Sari" userId="8a4237c0582ece94" providerId="LiveId" clId="{719FDC42-1CD2-469B-947D-D4E35E5CF7F4}" dt="2023-06-04T13:01:34.157" v="229" actId="1076"/>
          <ac:spMkLst>
            <pc:docMk/>
            <pc:sldMk cId="0" sldId="264"/>
            <ac:spMk id="2" creationId="{A21DC2A3-95A5-A2F8-3F01-ED83E9E2EC85}"/>
          </ac:spMkLst>
        </pc:spChg>
        <pc:spChg chg="add mod">
          <ac:chgData name="Desi Sari" userId="8a4237c0582ece94" providerId="LiveId" clId="{719FDC42-1CD2-469B-947D-D4E35E5CF7F4}" dt="2023-06-04T13:01:31.241" v="228" actId="1076"/>
          <ac:spMkLst>
            <pc:docMk/>
            <pc:sldMk cId="0" sldId="264"/>
            <ac:spMk id="3" creationId="{E672E5F0-2001-F3D1-AD59-CBC9BAC42C69}"/>
          </ac:spMkLst>
        </pc:spChg>
        <pc:spChg chg="mod">
          <ac:chgData name="Desi Sari" userId="8a4237c0582ece94" providerId="LiveId" clId="{719FDC42-1CD2-469B-947D-D4E35E5CF7F4}" dt="2023-06-04T13:00:53.006" v="221" actId="255"/>
          <ac:spMkLst>
            <pc:docMk/>
            <pc:sldMk cId="0" sldId="264"/>
            <ac:spMk id="732" creationId="{00000000-0000-0000-0000-000000000000}"/>
          </ac:spMkLst>
        </pc:spChg>
        <pc:spChg chg="del mod">
          <ac:chgData name="Desi Sari" userId="8a4237c0582ece94" providerId="LiveId" clId="{719FDC42-1CD2-469B-947D-D4E35E5CF7F4}" dt="2023-06-04T13:01:03.381" v="223"/>
          <ac:spMkLst>
            <pc:docMk/>
            <pc:sldMk cId="0" sldId="264"/>
            <ac:spMk id="734" creationId="{00000000-0000-0000-0000-000000000000}"/>
          </ac:spMkLst>
        </pc:spChg>
      </pc:sldChg>
      <pc:sldChg chg="modSp mod">
        <pc:chgData name="Desi Sari" userId="8a4237c0582ece94" providerId="LiveId" clId="{719FDC42-1CD2-469B-947D-D4E35E5CF7F4}" dt="2023-06-04T12:52:33.597" v="65" actId="1076"/>
        <pc:sldMkLst>
          <pc:docMk/>
          <pc:sldMk cId="2749787822" sldId="314"/>
        </pc:sldMkLst>
        <pc:spChg chg="mod">
          <ac:chgData name="Desi Sari" userId="8a4237c0582ece94" providerId="LiveId" clId="{719FDC42-1CD2-469B-947D-D4E35E5CF7F4}" dt="2023-06-04T12:52:29.186" v="64" actId="1076"/>
          <ac:spMkLst>
            <pc:docMk/>
            <pc:sldMk cId="2749787822" sldId="314"/>
            <ac:spMk id="685" creationId="{00000000-0000-0000-0000-000000000000}"/>
          </ac:spMkLst>
        </pc:spChg>
        <pc:spChg chg="mod">
          <ac:chgData name="Desi Sari" userId="8a4237c0582ece94" providerId="LiveId" clId="{719FDC42-1CD2-469B-947D-D4E35E5CF7F4}" dt="2023-06-04T12:52:33.597" v="65" actId="1076"/>
          <ac:spMkLst>
            <pc:docMk/>
            <pc:sldMk cId="2749787822" sldId="314"/>
            <ac:spMk id="686" creationId="{00000000-0000-0000-0000-000000000000}"/>
          </ac:spMkLst>
        </pc:spChg>
      </pc:sldChg>
      <pc:sldChg chg="addSp delSp modSp mod modAnim">
        <pc:chgData name="Desi Sari" userId="8a4237c0582ece94" providerId="LiveId" clId="{719FDC42-1CD2-469B-947D-D4E35E5CF7F4}" dt="2023-06-04T12:59:42.161" v="216" actId="255"/>
        <pc:sldMkLst>
          <pc:docMk/>
          <pc:sldMk cId="2946472808" sldId="315"/>
        </pc:sldMkLst>
        <pc:spChg chg="add mod">
          <ac:chgData name="Desi Sari" userId="8a4237c0582ece94" providerId="LiveId" clId="{719FDC42-1CD2-469B-947D-D4E35E5CF7F4}" dt="2023-06-04T12:59:42.161" v="216" actId="255"/>
          <ac:spMkLst>
            <pc:docMk/>
            <pc:sldMk cId="2946472808" sldId="315"/>
            <ac:spMk id="2" creationId="{DAD01DCF-FE3C-A637-86F4-70AB63C4A5AA}"/>
          </ac:spMkLst>
        </pc:spChg>
        <pc:spChg chg="mod">
          <ac:chgData name="Desi Sari" userId="8a4237c0582ece94" providerId="LiveId" clId="{719FDC42-1CD2-469B-947D-D4E35E5CF7F4}" dt="2023-06-04T12:59:26.720" v="212" actId="20577"/>
          <ac:spMkLst>
            <pc:docMk/>
            <pc:sldMk cId="2946472808" sldId="315"/>
            <ac:spMk id="568" creationId="{00000000-0000-0000-0000-000000000000}"/>
          </ac:spMkLst>
        </pc:spChg>
        <pc:spChg chg="del mod">
          <ac:chgData name="Desi Sari" userId="8a4237c0582ece94" providerId="LiveId" clId="{719FDC42-1CD2-469B-947D-D4E35E5CF7F4}" dt="2023-06-04T12:59:34.718" v="214"/>
          <ac:spMkLst>
            <pc:docMk/>
            <pc:sldMk cId="2946472808" sldId="315"/>
            <ac:spMk id="569" creationId="{00000000-0000-0000-0000-000000000000}"/>
          </ac:spMkLst>
        </pc:spChg>
      </pc:sldChg>
      <pc:sldChg chg="addSp delSp modSp mod">
        <pc:chgData name="Desi Sari" userId="8a4237c0582ece94" providerId="LiveId" clId="{719FDC42-1CD2-469B-947D-D4E35E5CF7F4}" dt="2023-06-04T12:54:31.065" v="133" actId="1076"/>
        <pc:sldMkLst>
          <pc:docMk/>
          <pc:sldMk cId="2827316143" sldId="316"/>
        </pc:sldMkLst>
        <pc:spChg chg="add mod">
          <ac:chgData name="Desi Sari" userId="8a4237c0582ece94" providerId="LiveId" clId="{719FDC42-1CD2-469B-947D-D4E35E5CF7F4}" dt="2023-06-04T12:54:22.575" v="131" actId="255"/>
          <ac:spMkLst>
            <pc:docMk/>
            <pc:sldMk cId="2827316143" sldId="316"/>
            <ac:spMk id="2" creationId="{CC21B151-1934-46B1-FFE4-2E5CEB37B4BF}"/>
          </ac:spMkLst>
        </pc:spChg>
        <pc:spChg chg="add mod">
          <ac:chgData name="Desi Sari" userId="8a4237c0582ece94" providerId="LiveId" clId="{719FDC42-1CD2-469B-947D-D4E35E5CF7F4}" dt="2023-06-04T12:54:31.065" v="133" actId="1076"/>
          <ac:spMkLst>
            <pc:docMk/>
            <pc:sldMk cId="2827316143" sldId="316"/>
            <ac:spMk id="3" creationId="{B8CE5216-C476-454A-3A1B-149E9222AD63}"/>
          </ac:spMkLst>
        </pc:spChg>
        <pc:spChg chg="del mod">
          <ac:chgData name="Desi Sari" userId="8a4237c0582ece94" providerId="LiveId" clId="{719FDC42-1CD2-469B-947D-D4E35E5CF7F4}" dt="2023-06-04T12:53:10.400" v="93"/>
          <ac:spMkLst>
            <pc:docMk/>
            <pc:sldMk cId="2827316143" sldId="316"/>
            <ac:spMk id="685" creationId="{00000000-0000-0000-0000-000000000000}"/>
          </ac:spMkLst>
        </pc:spChg>
        <pc:spChg chg="mod">
          <ac:chgData name="Desi Sari" userId="8a4237c0582ece94" providerId="LiveId" clId="{719FDC42-1CD2-469B-947D-D4E35E5CF7F4}" dt="2023-06-04T12:52:47.220" v="91" actId="20577"/>
          <ac:spMkLst>
            <pc:docMk/>
            <pc:sldMk cId="2827316143" sldId="316"/>
            <ac:spMk id="68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0793a998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0793a998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49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00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32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3425" y="4132775"/>
            <a:ext cx="3827400" cy="4758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0924" y="70543"/>
            <a:ext cx="914581" cy="917816"/>
            <a:chOff x="-100924" y="70543"/>
            <a:chExt cx="914581" cy="917816"/>
          </a:xfrm>
        </p:grpSpPr>
        <p:sp>
          <p:nvSpPr>
            <p:cNvPr id="13" name="Google Shape;13;p2"/>
            <p:cNvSpPr/>
            <p:nvPr/>
          </p:nvSpPr>
          <p:spPr>
            <a:xfrm>
              <a:off x="-100924" y="322659"/>
              <a:ext cx="665700" cy="66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-1501" y="70543"/>
              <a:ext cx="815158" cy="803226"/>
              <a:chOff x="5701350" y="2990650"/>
              <a:chExt cx="459425" cy="452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5892525" y="3179025"/>
                <a:ext cx="1025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3612" extrusionOk="0">
                    <a:moveTo>
                      <a:pt x="1862" y="285"/>
                    </a:moveTo>
                    <a:cubicBezTo>
                      <a:pt x="3499" y="304"/>
                      <a:pt x="3703" y="3197"/>
                      <a:pt x="1915" y="3338"/>
                    </a:cubicBezTo>
                    <a:cubicBezTo>
                      <a:pt x="1881" y="3341"/>
                      <a:pt x="1848" y="3342"/>
                      <a:pt x="1814" y="3342"/>
                    </a:cubicBezTo>
                    <a:cubicBezTo>
                      <a:pt x="1781" y="3342"/>
                      <a:pt x="1747" y="3341"/>
                      <a:pt x="1714" y="3338"/>
                    </a:cubicBezTo>
                    <a:cubicBezTo>
                      <a:pt x="2045" y="3146"/>
                      <a:pt x="2370" y="2937"/>
                      <a:pt x="2689" y="2726"/>
                    </a:cubicBezTo>
                    <a:cubicBezTo>
                      <a:pt x="2729" y="2698"/>
                      <a:pt x="2705" y="2640"/>
                      <a:pt x="2666" y="2640"/>
                    </a:cubicBezTo>
                    <a:cubicBezTo>
                      <a:pt x="2659" y="2640"/>
                      <a:pt x="2651" y="2642"/>
                      <a:pt x="2643" y="2647"/>
                    </a:cubicBezTo>
                    <a:cubicBezTo>
                      <a:pt x="2291" y="2862"/>
                      <a:pt x="1937" y="3082"/>
                      <a:pt x="1599" y="3321"/>
                    </a:cubicBezTo>
                    <a:cubicBezTo>
                      <a:pt x="1207" y="3254"/>
                      <a:pt x="856" y="3010"/>
                      <a:pt x="628" y="2679"/>
                    </a:cubicBezTo>
                    <a:cubicBezTo>
                      <a:pt x="963" y="2492"/>
                      <a:pt x="1272" y="2264"/>
                      <a:pt x="1553" y="2003"/>
                    </a:cubicBezTo>
                    <a:cubicBezTo>
                      <a:pt x="1582" y="1977"/>
                      <a:pt x="1555" y="1939"/>
                      <a:pt x="1523" y="1939"/>
                    </a:cubicBezTo>
                    <a:cubicBezTo>
                      <a:pt x="1514" y="1939"/>
                      <a:pt x="1505" y="1942"/>
                      <a:pt x="1497" y="1949"/>
                    </a:cubicBezTo>
                    <a:cubicBezTo>
                      <a:pt x="1207" y="2186"/>
                      <a:pt x="899" y="2404"/>
                      <a:pt x="579" y="2602"/>
                    </a:cubicBezTo>
                    <a:cubicBezTo>
                      <a:pt x="439" y="2377"/>
                      <a:pt x="362" y="2119"/>
                      <a:pt x="354" y="1855"/>
                    </a:cubicBezTo>
                    <a:cubicBezTo>
                      <a:pt x="354" y="1823"/>
                      <a:pt x="356" y="1792"/>
                      <a:pt x="357" y="1761"/>
                    </a:cubicBezTo>
                    <a:cubicBezTo>
                      <a:pt x="369" y="1761"/>
                      <a:pt x="380" y="1756"/>
                      <a:pt x="386" y="1746"/>
                    </a:cubicBezTo>
                    <a:cubicBezTo>
                      <a:pt x="695" y="1404"/>
                      <a:pt x="1025" y="1080"/>
                      <a:pt x="1376" y="780"/>
                    </a:cubicBezTo>
                    <a:cubicBezTo>
                      <a:pt x="1415" y="748"/>
                      <a:pt x="1380" y="698"/>
                      <a:pt x="1339" y="698"/>
                    </a:cubicBezTo>
                    <a:cubicBezTo>
                      <a:pt x="1328" y="698"/>
                      <a:pt x="1316" y="702"/>
                      <a:pt x="1306" y="710"/>
                    </a:cubicBezTo>
                    <a:cubicBezTo>
                      <a:pt x="960" y="986"/>
                      <a:pt x="644" y="1298"/>
                      <a:pt x="367" y="1644"/>
                    </a:cubicBezTo>
                    <a:cubicBezTo>
                      <a:pt x="459" y="887"/>
                      <a:pt x="1105" y="425"/>
                      <a:pt x="1841" y="299"/>
                    </a:cubicBezTo>
                    <a:cubicBezTo>
                      <a:pt x="1851" y="296"/>
                      <a:pt x="1854" y="289"/>
                      <a:pt x="1862" y="285"/>
                    </a:cubicBezTo>
                    <a:close/>
                    <a:moveTo>
                      <a:pt x="1970" y="1"/>
                    </a:moveTo>
                    <a:cubicBezTo>
                      <a:pt x="1810" y="1"/>
                      <a:pt x="1638" y="29"/>
                      <a:pt x="1456" y="92"/>
                    </a:cubicBezTo>
                    <a:cubicBezTo>
                      <a:pt x="1411" y="105"/>
                      <a:pt x="1379" y="143"/>
                      <a:pt x="1374" y="189"/>
                    </a:cubicBezTo>
                    <a:cubicBezTo>
                      <a:pt x="566" y="384"/>
                      <a:pt x="0" y="1174"/>
                      <a:pt x="120" y="2049"/>
                    </a:cubicBezTo>
                    <a:cubicBezTo>
                      <a:pt x="232" y="2873"/>
                      <a:pt x="980" y="3612"/>
                      <a:pt x="1824" y="3612"/>
                    </a:cubicBezTo>
                    <a:cubicBezTo>
                      <a:pt x="1872" y="3612"/>
                      <a:pt x="1920" y="3609"/>
                      <a:pt x="1969" y="3605"/>
                    </a:cubicBezTo>
                    <a:cubicBezTo>
                      <a:pt x="4100" y="3391"/>
                      <a:pt x="3714" y="1"/>
                      <a:pt x="1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701350" y="2990650"/>
                <a:ext cx="459425" cy="452700"/>
              </a:xfrm>
              <a:custGeom>
                <a:avLst/>
                <a:gdLst/>
                <a:ahLst/>
                <a:cxnLst/>
                <a:rect l="l" t="t" r="r" b="b"/>
                <a:pathLst>
                  <a:path w="18377" h="18108" extrusionOk="0">
                    <a:moveTo>
                      <a:pt x="12836" y="296"/>
                    </a:moveTo>
                    <a:cubicBezTo>
                      <a:pt x="12958" y="296"/>
                      <a:pt x="13082" y="302"/>
                      <a:pt x="13208" y="316"/>
                    </a:cubicBezTo>
                    <a:lnTo>
                      <a:pt x="13210" y="316"/>
                    </a:lnTo>
                    <a:cubicBezTo>
                      <a:pt x="13213" y="321"/>
                      <a:pt x="13218" y="326"/>
                      <a:pt x="13221" y="330"/>
                    </a:cubicBezTo>
                    <a:cubicBezTo>
                      <a:pt x="14211" y="1183"/>
                      <a:pt x="13785" y="3402"/>
                      <a:pt x="13476" y="4831"/>
                    </a:cubicBezTo>
                    <a:cubicBezTo>
                      <a:pt x="12611" y="4879"/>
                      <a:pt x="11718" y="5029"/>
                      <a:pt x="10870" y="5223"/>
                    </a:cubicBezTo>
                    <a:cubicBezTo>
                      <a:pt x="10333" y="4431"/>
                      <a:pt x="9727" y="3620"/>
                      <a:pt x="9063" y="2914"/>
                    </a:cubicBezTo>
                    <a:cubicBezTo>
                      <a:pt x="9994" y="1443"/>
                      <a:pt x="11230" y="296"/>
                      <a:pt x="12836" y="296"/>
                    </a:cubicBezTo>
                    <a:close/>
                    <a:moveTo>
                      <a:pt x="8905" y="3169"/>
                    </a:moveTo>
                    <a:cubicBezTo>
                      <a:pt x="9512" y="3822"/>
                      <a:pt x="10070" y="4565"/>
                      <a:pt x="10569" y="5294"/>
                    </a:cubicBezTo>
                    <a:cubicBezTo>
                      <a:pt x="9445" y="5568"/>
                      <a:pt x="8420" y="5909"/>
                      <a:pt x="7665" y="6183"/>
                    </a:cubicBezTo>
                    <a:cubicBezTo>
                      <a:pt x="7616" y="6202"/>
                      <a:pt x="7566" y="6221"/>
                      <a:pt x="7517" y="6240"/>
                    </a:cubicBezTo>
                    <a:cubicBezTo>
                      <a:pt x="7864" y="5250"/>
                      <a:pt x="8320" y="4152"/>
                      <a:pt x="8905" y="3169"/>
                    </a:cubicBezTo>
                    <a:close/>
                    <a:moveTo>
                      <a:pt x="5225" y="1113"/>
                    </a:moveTo>
                    <a:cubicBezTo>
                      <a:pt x="6487" y="1113"/>
                      <a:pt x="7661" y="1891"/>
                      <a:pt x="8699" y="2954"/>
                    </a:cubicBezTo>
                    <a:cubicBezTo>
                      <a:pt x="8041" y="4057"/>
                      <a:pt x="7538" y="5300"/>
                      <a:pt x="7173" y="6373"/>
                    </a:cubicBezTo>
                    <a:cubicBezTo>
                      <a:pt x="6129" y="6777"/>
                      <a:pt x="5118" y="7263"/>
                      <a:pt x="4149" y="7824"/>
                    </a:cubicBezTo>
                    <a:cubicBezTo>
                      <a:pt x="3084" y="5544"/>
                      <a:pt x="2431" y="2904"/>
                      <a:pt x="4149" y="1342"/>
                    </a:cubicBezTo>
                    <a:cubicBezTo>
                      <a:pt x="4162" y="1330"/>
                      <a:pt x="4171" y="1314"/>
                      <a:pt x="4175" y="1296"/>
                    </a:cubicBezTo>
                    <a:cubicBezTo>
                      <a:pt x="4531" y="1171"/>
                      <a:pt x="4881" y="1113"/>
                      <a:pt x="5225" y="1113"/>
                    </a:cubicBezTo>
                    <a:close/>
                    <a:moveTo>
                      <a:pt x="13399" y="5184"/>
                    </a:moveTo>
                    <a:cubicBezTo>
                      <a:pt x="13368" y="5335"/>
                      <a:pt x="13337" y="5475"/>
                      <a:pt x="13313" y="5596"/>
                    </a:cubicBezTo>
                    <a:cubicBezTo>
                      <a:pt x="13148" y="6446"/>
                      <a:pt x="12950" y="7289"/>
                      <a:pt x="12729" y="8126"/>
                    </a:cubicBezTo>
                    <a:cubicBezTo>
                      <a:pt x="12607" y="7944"/>
                      <a:pt x="12501" y="7780"/>
                      <a:pt x="12415" y="7643"/>
                    </a:cubicBezTo>
                    <a:cubicBezTo>
                      <a:pt x="12040" y="7051"/>
                      <a:pt x="11589" y="6301"/>
                      <a:pt x="11068" y="5517"/>
                    </a:cubicBezTo>
                    <a:cubicBezTo>
                      <a:pt x="11833" y="5349"/>
                      <a:pt x="12625" y="5225"/>
                      <a:pt x="13399" y="5184"/>
                    </a:cubicBezTo>
                    <a:close/>
                    <a:moveTo>
                      <a:pt x="7048" y="6752"/>
                    </a:moveTo>
                    <a:lnTo>
                      <a:pt x="7048" y="6752"/>
                    </a:lnTo>
                    <a:cubicBezTo>
                      <a:pt x="6961" y="7021"/>
                      <a:pt x="6879" y="7283"/>
                      <a:pt x="6811" y="7517"/>
                    </a:cubicBezTo>
                    <a:cubicBezTo>
                      <a:pt x="6475" y="8661"/>
                      <a:pt x="6178" y="9827"/>
                      <a:pt x="5952" y="11004"/>
                    </a:cubicBezTo>
                    <a:lnTo>
                      <a:pt x="5952" y="11004"/>
                    </a:lnTo>
                    <a:cubicBezTo>
                      <a:pt x="5908" y="10936"/>
                      <a:pt x="5862" y="10868"/>
                      <a:pt x="5819" y="10802"/>
                    </a:cubicBezTo>
                    <a:cubicBezTo>
                      <a:pt x="5351" y="10064"/>
                      <a:pt x="4756" y="9085"/>
                      <a:pt x="4242" y="8017"/>
                    </a:cubicBezTo>
                    <a:cubicBezTo>
                      <a:pt x="5199" y="7499"/>
                      <a:pt x="6192" y="7077"/>
                      <a:pt x="7048" y="6752"/>
                    </a:cubicBezTo>
                    <a:close/>
                    <a:moveTo>
                      <a:pt x="13923" y="5170"/>
                    </a:moveTo>
                    <a:cubicBezTo>
                      <a:pt x="15600" y="5170"/>
                      <a:pt x="17127" y="5627"/>
                      <a:pt x="17985" y="6994"/>
                    </a:cubicBezTo>
                    <a:cubicBezTo>
                      <a:pt x="17985" y="6999"/>
                      <a:pt x="17983" y="7004"/>
                      <a:pt x="17983" y="7008"/>
                    </a:cubicBezTo>
                    <a:cubicBezTo>
                      <a:pt x="18045" y="8840"/>
                      <a:pt x="16128" y="10446"/>
                      <a:pt x="14734" y="11401"/>
                    </a:cubicBezTo>
                    <a:cubicBezTo>
                      <a:pt x="14153" y="10292"/>
                      <a:pt x="13471" y="9248"/>
                      <a:pt x="12956" y="8470"/>
                    </a:cubicBezTo>
                    <a:cubicBezTo>
                      <a:pt x="13254" y="7383"/>
                      <a:pt x="13503" y="6283"/>
                      <a:pt x="13699" y="5172"/>
                    </a:cubicBezTo>
                    <a:cubicBezTo>
                      <a:pt x="13774" y="5171"/>
                      <a:pt x="13849" y="5170"/>
                      <a:pt x="13923" y="5170"/>
                    </a:cubicBezTo>
                    <a:close/>
                    <a:moveTo>
                      <a:pt x="12843" y="8884"/>
                    </a:moveTo>
                    <a:cubicBezTo>
                      <a:pt x="13388" y="9782"/>
                      <a:pt x="13913" y="10692"/>
                      <a:pt x="14404" y="11618"/>
                    </a:cubicBezTo>
                    <a:cubicBezTo>
                      <a:pt x="13466" y="12219"/>
                      <a:pt x="12456" y="12702"/>
                      <a:pt x="11414" y="13092"/>
                    </a:cubicBezTo>
                    <a:cubicBezTo>
                      <a:pt x="11681" y="12392"/>
                      <a:pt x="11890" y="11780"/>
                      <a:pt x="12030" y="11391"/>
                    </a:cubicBezTo>
                    <a:lnTo>
                      <a:pt x="12032" y="11391"/>
                    </a:lnTo>
                    <a:cubicBezTo>
                      <a:pt x="12330" y="10566"/>
                      <a:pt x="12601" y="9731"/>
                      <a:pt x="12843" y="8884"/>
                    </a:cubicBezTo>
                    <a:close/>
                    <a:moveTo>
                      <a:pt x="10767" y="5584"/>
                    </a:moveTo>
                    <a:cubicBezTo>
                      <a:pt x="11313" y="6404"/>
                      <a:pt x="11785" y="7190"/>
                      <a:pt x="12163" y="7789"/>
                    </a:cubicBezTo>
                    <a:cubicBezTo>
                      <a:pt x="12317" y="8033"/>
                      <a:pt x="12469" y="8279"/>
                      <a:pt x="12622" y="8526"/>
                    </a:cubicBezTo>
                    <a:cubicBezTo>
                      <a:pt x="12499" y="8967"/>
                      <a:pt x="12371" y="9409"/>
                      <a:pt x="12233" y="9845"/>
                    </a:cubicBezTo>
                    <a:cubicBezTo>
                      <a:pt x="12030" y="10483"/>
                      <a:pt x="11630" y="11820"/>
                      <a:pt x="11069" y="13221"/>
                    </a:cubicBezTo>
                    <a:cubicBezTo>
                      <a:pt x="10889" y="13285"/>
                      <a:pt x="10709" y="13345"/>
                      <a:pt x="10529" y="13404"/>
                    </a:cubicBezTo>
                    <a:cubicBezTo>
                      <a:pt x="9796" y="13645"/>
                      <a:pt x="9052" y="13846"/>
                      <a:pt x="8299" y="14008"/>
                    </a:cubicBezTo>
                    <a:lnTo>
                      <a:pt x="8299" y="14008"/>
                    </a:lnTo>
                    <a:cubicBezTo>
                      <a:pt x="7504" y="13168"/>
                      <a:pt x="6790" y="12252"/>
                      <a:pt x="6176" y="11344"/>
                    </a:cubicBezTo>
                    <a:cubicBezTo>
                      <a:pt x="6414" y="10078"/>
                      <a:pt x="6715" y="8825"/>
                      <a:pt x="7082" y="7592"/>
                    </a:cubicBezTo>
                    <a:cubicBezTo>
                      <a:pt x="7169" y="7295"/>
                      <a:pt x="7270" y="6969"/>
                      <a:pt x="7385" y="6624"/>
                    </a:cubicBezTo>
                    <a:cubicBezTo>
                      <a:pt x="7596" y="6548"/>
                      <a:pt x="7797" y="6475"/>
                      <a:pt x="7982" y="6411"/>
                    </a:cubicBezTo>
                    <a:cubicBezTo>
                      <a:pt x="8760" y="6140"/>
                      <a:pt x="9729" y="5827"/>
                      <a:pt x="10767" y="5584"/>
                    </a:cubicBezTo>
                    <a:close/>
                    <a:moveTo>
                      <a:pt x="6103" y="11745"/>
                    </a:moveTo>
                    <a:cubicBezTo>
                      <a:pt x="6680" y="12566"/>
                      <a:pt x="7319" y="13342"/>
                      <a:pt x="8014" y="14066"/>
                    </a:cubicBezTo>
                    <a:cubicBezTo>
                      <a:pt x="7298" y="14209"/>
                      <a:pt x="6573" y="14303"/>
                      <a:pt x="5845" y="14348"/>
                    </a:cubicBezTo>
                    <a:lnTo>
                      <a:pt x="5813" y="14350"/>
                    </a:lnTo>
                    <a:cubicBezTo>
                      <a:pt x="5848" y="13546"/>
                      <a:pt x="5933" y="12746"/>
                      <a:pt x="6063" y="11952"/>
                    </a:cubicBezTo>
                    <a:lnTo>
                      <a:pt x="6065" y="11952"/>
                    </a:lnTo>
                    <a:cubicBezTo>
                      <a:pt x="6076" y="11884"/>
                      <a:pt x="6090" y="11815"/>
                      <a:pt x="6103" y="11745"/>
                    </a:cubicBezTo>
                    <a:close/>
                    <a:moveTo>
                      <a:pt x="3977" y="8164"/>
                    </a:moveTo>
                    <a:cubicBezTo>
                      <a:pt x="4548" y="9334"/>
                      <a:pt x="5206" y="10394"/>
                      <a:pt x="5687" y="11132"/>
                    </a:cubicBezTo>
                    <a:cubicBezTo>
                      <a:pt x="5748" y="11227"/>
                      <a:pt x="5813" y="11318"/>
                      <a:pt x="5877" y="11411"/>
                    </a:cubicBezTo>
                    <a:cubicBezTo>
                      <a:pt x="5724" y="12257"/>
                      <a:pt x="5619" y="13111"/>
                      <a:pt x="5563" y="13969"/>
                    </a:cubicBezTo>
                    <a:cubicBezTo>
                      <a:pt x="5555" y="14090"/>
                      <a:pt x="5545" y="14224"/>
                      <a:pt x="5536" y="14362"/>
                    </a:cubicBezTo>
                    <a:cubicBezTo>
                      <a:pt x="5339" y="14370"/>
                      <a:pt x="5126" y="14375"/>
                      <a:pt x="4901" y="14375"/>
                    </a:cubicBezTo>
                    <a:cubicBezTo>
                      <a:pt x="3284" y="14375"/>
                      <a:pt x="1081" y="14117"/>
                      <a:pt x="338" y="12791"/>
                    </a:cubicBezTo>
                    <a:cubicBezTo>
                      <a:pt x="206" y="10842"/>
                      <a:pt x="1972" y="9292"/>
                      <a:pt x="3977" y="8164"/>
                    </a:cubicBezTo>
                    <a:close/>
                    <a:moveTo>
                      <a:pt x="10916" y="13594"/>
                    </a:moveTo>
                    <a:cubicBezTo>
                      <a:pt x="10634" y="14265"/>
                      <a:pt x="10317" y="14937"/>
                      <a:pt x="9965" y="15541"/>
                    </a:cubicBezTo>
                    <a:lnTo>
                      <a:pt x="9965" y="15541"/>
                    </a:lnTo>
                    <a:cubicBezTo>
                      <a:pt x="9465" y="15146"/>
                      <a:pt x="8991" y="14719"/>
                      <a:pt x="8546" y="14263"/>
                    </a:cubicBezTo>
                    <a:cubicBezTo>
                      <a:pt x="9026" y="14155"/>
                      <a:pt x="9503" y="14032"/>
                      <a:pt x="9970" y="13895"/>
                    </a:cubicBezTo>
                    <a:cubicBezTo>
                      <a:pt x="10287" y="13803"/>
                      <a:pt x="10602" y="13701"/>
                      <a:pt x="10916" y="13594"/>
                    </a:cubicBezTo>
                    <a:close/>
                    <a:moveTo>
                      <a:pt x="14550" y="11897"/>
                    </a:moveTo>
                    <a:cubicBezTo>
                      <a:pt x="14574" y="11944"/>
                      <a:pt x="14601" y="11991"/>
                      <a:pt x="14625" y="12038"/>
                    </a:cubicBezTo>
                    <a:lnTo>
                      <a:pt x="14627" y="12038"/>
                    </a:lnTo>
                    <a:cubicBezTo>
                      <a:pt x="15116" y="12992"/>
                      <a:pt x="15648" y="14037"/>
                      <a:pt x="15578" y="15143"/>
                    </a:cubicBezTo>
                    <a:cubicBezTo>
                      <a:pt x="15493" y="16474"/>
                      <a:pt x="14512" y="17167"/>
                      <a:pt x="13396" y="17167"/>
                    </a:cubicBezTo>
                    <a:cubicBezTo>
                      <a:pt x="13009" y="17167"/>
                      <a:pt x="12605" y="17083"/>
                      <a:pt x="12217" y="16914"/>
                    </a:cubicBezTo>
                    <a:cubicBezTo>
                      <a:pt x="11516" y="16606"/>
                      <a:pt x="10845" y="16198"/>
                      <a:pt x="10207" y="15723"/>
                    </a:cubicBezTo>
                    <a:cubicBezTo>
                      <a:pt x="10617" y="15001"/>
                      <a:pt x="10971" y="14206"/>
                      <a:pt x="11262" y="13475"/>
                    </a:cubicBezTo>
                    <a:cubicBezTo>
                      <a:pt x="12410" y="13063"/>
                      <a:pt x="13522" y="12549"/>
                      <a:pt x="14550" y="11897"/>
                    </a:cubicBezTo>
                    <a:close/>
                    <a:moveTo>
                      <a:pt x="8263" y="14324"/>
                    </a:moveTo>
                    <a:cubicBezTo>
                      <a:pt x="8744" y="14807"/>
                      <a:pt x="9252" y="15260"/>
                      <a:pt x="9785" y="15684"/>
                    </a:cubicBezTo>
                    <a:cubicBezTo>
                      <a:pt x="9805" y="15701"/>
                      <a:pt x="9829" y="15720"/>
                      <a:pt x="9852" y="15738"/>
                    </a:cubicBezTo>
                    <a:cubicBezTo>
                      <a:pt x="9123" y="16937"/>
                      <a:pt x="8258" y="17826"/>
                      <a:pt x="7287" y="17826"/>
                    </a:cubicBezTo>
                    <a:cubicBezTo>
                      <a:pt x="7089" y="17826"/>
                      <a:pt x="6886" y="17789"/>
                      <a:pt x="6678" y="17709"/>
                    </a:cubicBezTo>
                    <a:cubicBezTo>
                      <a:pt x="6164" y="17351"/>
                      <a:pt x="5880" y="16584"/>
                      <a:pt x="5829" y="16031"/>
                    </a:cubicBezTo>
                    <a:cubicBezTo>
                      <a:pt x="5789" y="15605"/>
                      <a:pt x="5791" y="15170"/>
                      <a:pt x="5797" y="14742"/>
                    </a:cubicBezTo>
                    <a:cubicBezTo>
                      <a:pt x="5797" y="14713"/>
                      <a:pt x="5800" y="14683"/>
                      <a:pt x="5802" y="14654"/>
                    </a:cubicBezTo>
                    <a:cubicBezTo>
                      <a:pt x="6627" y="14612"/>
                      <a:pt x="7451" y="14495"/>
                      <a:pt x="8263" y="14324"/>
                    </a:cubicBezTo>
                    <a:close/>
                    <a:moveTo>
                      <a:pt x="12692" y="1"/>
                    </a:moveTo>
                    <a:cubicBezTo>
                      <a:pt x="11076" y="1"/>
                      <a:pt x="9812" y="1188"/>
                      <a:pt x="8856" y="2700"/>
                    </a:cubicBezTo>
                    <a:cubicBezTo>
                      <a:pt x="7788" y="1621"/>
                      <a:pt x="6575" y="835"/>
                      <a:pt x="5254" y="835"/>
                    </a:cubicBezTo>
                    <a:cubicBezTo>
                      <a:pt x="4777" y="835"/>
                      <a:pt x="4286" y="938"/>
                      <a:pt x="3783" y="1166"/>
                    </a:cubicBezTo>
                    <a:cubicBezTo>
                      <a:pt x="3708" y="1201"/>
                      <a:pt x="3703" y="1269"/>
                      <a:pt x="3733" y="1325"/>
                    </a:cubicBezTo>
                    <a:cubicBezTo>
                      <a:pt x="3166" y="1714"/>
                      <a:pt x="2711" y="2421"/>
                      <a:pt x="2705" y="3100"/>
                    </a:cubicBezTo>
                    <a:cubicBezTo>
                      <a:pt x="2705" y="3112"/>
                      <a:pt x="2707" y="3121"/>
                      <a:pt x="2713" y="3131"/>
                    </a:cubicBezTo>
                    <a:cubicBezTo>
                      <a:pt x="2668" y="3351"/>
                      <a:pt x="2670" y="3575"/>
                      <a:pt x="2716" y="3794"/>
                    </a:cubicBezTo>
                    <a:cubicBezTo>
                      <a:pt x="2721" y="3904"/>
                      <a:pt x="2734" y="4014"/>
                      <a:pt x="2755" y="4122"/>
                    </a:cubicBezTo>
                    <a:cubicBezTo>
                      <a:pt x="2807" y="5356"/>
                      <a:pt x="3290" y="6726"/>
                      <a:pt x="3888" y="7981"/>
                    </a:cubicBezTo>
                    <a:cubicBezTo>
                      <a:pt x="3252" y="8362"/>
                      <a:pt x="2638" y="8778"/>
                      <a:pt x="2048" y="9227"/>
                    </a:cubicBezTo>
                    <a:cubicBezTo>
                      <a:pt x="997" y="10033"/>
                      <a:pt x="0" y="11030"/>
                      <a:pt x="85" y="12376"/>
                    </a:cubicBezTo>
                    <a:cubicBezTo>
                      <a:pt x="63" y="12383"/>
                      <a:pt x="48" y="12405"/>
                      <a:pt x="50" y="12429"/>
                    </a:cubicBezTo>
                    <a:cubicBezTo>
                      <a:pt x="160" y="13945"/>
                      <a:pt x="2160" y="14342"/>
                      <a:pt x="3379" y="14536"/>
                    </a:cubicBezTo>
                    <a:cubicBezTo>
                      <a:pt x="3965" y="14627"/>
                      <a:pt x="4557" y="14672"/>
                      <a:pt x="5150" y="14672"/>
                    </a:cubicBezTo>
                    <a:cubicBezTo>
                      <a:pt x="5272" y="14672"/>
                      <a:pt x="5393" y="14670"/>
                      <a:pt x="5515" y="14667"/>
                    </a:cubicBezTo>
                    <a:lnTo>
                      <a:pt x="5515" y="14667"/>
                    </a:lnTo>
                    <a:cubicBezTo>
                      <a:pt x="5432" y="16013"/>
                      <a:pt x="5445" y="17786"/>
                      <a:pt x="6943" y="18055"/>
                    </a:cubicBezTo>
                    <a:cubicBezTo>
                      <a:pt x="6949" y="18056"/>
                      <a:pt x="6955" y="18057"/>
                      <a:pt x="6961" y="18057"/>
                    </a:cubicBezTo>
                    <a:cubicBezTo>
                      <a:pt x="6974" y="18057"/>
                      <a:pt x="6987" y="18054"/>
                      <a:pt x="6999" y="18049"/>
                    </a:cubicBezTo>
                    <a:cubicBezTo>
                      <a:pt x="7149" y="18089"/>
                      <a:pt x="7296" y="18107"/>
                      <a:pt x="7441" y="18107"/>
                    </a:cubicBezTo>
                    <a:cubicBezTo>
                      <a:pt x="8471" y="18107"/>
                      <a:pt x="9362" y="17146"/>
                      <a:pt x="10089" y="15924"/>
                    </a:cubicBezTo>
                    <a:cubicBezTo>
                      <a:pt x="11034" y="16665"/>
                      <a:pt x="12308" y="17578"/>
                      <a:pt x="13543" y="17578"/>
                    </a:cubicBezTo>
                    <a:cubicBezTo>
                      <a:pt x="13850" y="17578"/>
                      <a:pt x="14155" y="17521"/>
                      <a:pt x="14451" y="17392"/>
                    </a:cubicBezTo>
                    <a:cubicBezTo>
                      <a:pt x="16641" y="16436"/>
                      <a:pt x="16021" y="13962"/>
                      <a:pt x="14880" y="11683"/>
                    </a:cubicBezTo>
                    <a:cubicBezTo>
                      <a:pt x="15063" y="11559"/>
                      <a:pt x="15245" y="11431"/>
                      <a:pt x="15424" y="11297"/>
                    </a:cubicBezTo>
                    <a:cubicBezTo>
                      <a:pt x="16729" y="10306"/>
                      <a:pt x="18377" y="8790"/>
                      <a:pt x="18291" y="7008"/>
                    </a:cubicBezTo>
                    <a:cubicBezTo>
                      <a:pt x="18289" y="6954"/>
                      <a:pt x="18257" y="6905"/>
                      <a:pt x="18208" y="6881"/>
                    </a:cubicBezTo>
                    <a:cubicBezTo>
                      <a:pt x="17479" y="5324"/>
                      <a:pt x="15869" y="4812"/>
                      <a:pt x="14066" y="4812"/>
                    </a:cubicBezTo>
                    <a:cubicBezTo>
                      <a:pt x="13964" y="4812"/>
                      <a:pt x="13862" y="4814"/>
                      <a:pt x="13760" y="4817"/>
                    </a:cubicBezTo>
                    <a:cubicBezTo>
                      <a:pt x="13782" y="4680"/>
                      <a:pt x="13808" y="4543"/>
                      <a:pt x="13830" y="4406"/>
                    </a:cubicBezTo>
                    <a:cubicBezTo>
                      <a:pt x="14026" y="3131"/>
                      <a:pt x="14553" y="1089"/>
                      <a:pt x="13436" y="115"/>
                    </a:cubicBezTo>
                    <a:cubicBezTo>
                      <a:pt x="13409" y="93"/>
                      <a:pt x="13376" y="80"/>
                      <a:pt x="13339" y="80"/>
                    </a:cubicBezTo>
                    <a:cubicBezTo>
                      <a:pt x="13325" y="66"/>
                      <a:pt x="13305" y="58"/>
                      <a:pt x="13286" y="53"/>
                    </a:cubicBezTo>
                    <a:cubicBezTo>
                      <a:pt x="13083" y="18"/>
                      <a:pt x="12885" y="1"/>
                      <a:pt x="1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02875" y="3211950"/>
                <a:ext cx="270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72" extrusionOk="0">
                    <a:moveTo>
                      <a:pt x="1020" y="1"/>
                    </a:moveTo>
                    <a:cubicBezTo>
                      <a:pt x="1013" y="1"/>
                      <a:pt x="1006" y="3"/>
                      <a:pt x="999" y="8"/>
                    </a:cubicBezTo>
                    <a:cubicBezTo>
                      <a:pt x="826" y="142"/>
                      <a:pt x="653" y="275"/>
                      <a:pt x="484" y="413"/>
                    </a:cubicBezTo>
                    <a:cubicBezTo>
                      <a:pt x="324" y="544"/>
                      <a:pt x="120" y="673"/>
                      <a:pt x="7" y="847"/>
                    </a:cubicBezTo>
                    <a:cubicBezTo>
                      <a:pt x="0" y="857"/>
                      <a:pt x="9" y="871"/>
                      <a:pt x="19" y="871"/>
                    </a:cubicBezTo>
                    <a:cubicBezTo>
                      <a:pt x="21" y="871"/>
                      <a:pt x="22" y="871"/>
                      <a:pt x="23" y="871"/>
                    </a:cubicBezTo>
                    <a:cubicBezTo>
                      <a:pt x="200" y="801"/>
                      <a:pt x="352" y="651"/>
                      <a:pt x="498" y="534"/>
                    </a:cubicBezTo>
                    <a:cubicBezTo>
                      <a:pt x="686" y="386"/>
                      <a:pt x="868" y="232"/>
                      <a:pt x="1051" y="77"/>
                    </a:cubicBezTo>
                    <a:cubicBezTo>
                      <a:pt x="1081" y="51"/>
                      <a:pt x="1053" y="1"/>
                      <a:pt x="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18525" y="3235650"/>
                <a:ext cx="290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9" extrusionOk="0">
                    <a:moveTo>
                      <a:pt x="1104" y="0"/>
                    </a:moveTo>
                    <a:cubicBezTo>
                      <a:pt x="1097" y="0"/>
                      <a:pt x="1089" y="2"/>
                      <a:pt x="1082" y="7"/>
                    </a:cubicBezTo>
                    <a:cubicBezTo>
                      <a:pt x="731" y="224"/>
                      <a:pt x="371" y="434"/>
                      <a:pt x="35" y="675"/>
                    </a:cubicBezTo>
                    <a:cubicBezTo>
                      <a:pt x="1" y="699"/>
                      <a:pt x="21" y="749"/>
                      <a:pt x="55" y="749"/>
                    </a:cubicBezTo>
                    <a:cubicBezTo>
                      <a:pt x="61" y="749"/>
                      <a:pt x="68" y="747"/>
                      <a:pt x="75" y="743"/>
                    </a:cubicBezTo>
                    <a:cubicBezTo>
                      <a:pt x="435" y="539"/>
                      <a:pt x="777" y="305"/>
                      <a:pt x="1123" y="77"/>
                    </a:cubicBezTo>
                    <a:cubicBezTo>
                      <a:pt x="1161" y="53"/>
                      <a:pt x="1139" y="0"/>
                      <a:pt x="1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6348550" y="169277"/>
            <a:ext cx="1726750" cy="186391"/>
            <a:chOff x="6348550" y="169277"/>
            <a:chExt cx="1726750" cy="186391"/>
          </a:xfrm>
        </p:grpSpPr>
        <p:sp>
          <p:nvSpPr>
            <p:cNvPr id="20" name="Google Shape;20;p2"/>
            <p:cNvSpPr/>
            <p:nvPr/>
          </p:nvSpPr>
          <p:spPr>
            <a:xfrm>
              <a:off x="6523050" y="169277"/>
              <a:ext cx="1552250" cy="29125"/>
            </a:xfrm>
            <a:custGeom>
              <a:avLst/>
              <a:gdLst/>
              <a:ahLst/>
              <a:cxnLst/>
              <a:rect l="l" t="t" r="r" b="b"/>
              <a:pathLst>
                <a:path w="62090" h="1165" extrusionOk="0">
                  <a:moveTo>
                    <a:pt x="0" y="1165"/>
                  </a:moveTo>
                  <a:cubicBezTo>
                    <a:pt x="13442" y="267"/>
                    <a:pt x="26942" y="797"/>
                    <a:pt x="40414" y="797"/>
                  </a:cubicBezTo>
                  <a:cubicBezTo>
                    <a:pt x="47640" y="797"/>
                    <a:pt x="55236" y="-1124"/>
                    <a:pt x="62090" y="11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6348550" y="322643"/>
              <a:ext cx="1653275" cy="33025"/>
            </a:xfrm>
            <a:custGeom>
              <a:avLst/>
              <a:gdLst/>
              <a:ahLst/>
              <a:cxnLst/>
              <a:rect l="l" t="t" r="r" b="b"/>
              <a:pathLst>
                <a:path w="66131" h="1321" extrusionOk="0">
                  <a:moveTo>
                    <a:pt x="0" y="1321"/>
                  </a:moveTo>
                  <a:cubicBezTo>
                    <a:pt x="8364" y="-1069"/>
                    <a:pt x="17387" y="586"/>
                    <a:pt x="26085" y="586"/>
                  </a:cubicBezTo>
                  <a:cubicBezTo>
                    <a:pt x="39434" y="586"/>
                    <a:pt x="52782" y="586"/>
                    <a:pt x="66131" y="5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23" name="Google Shape;23;p2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4721579" y="3214074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2"/>
          </p:nvPr>
        </p:nvSpPr>
        <p:spPr>
          <a:xfrm>
            <a:off x="720000" y="2324700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3"/>
          </p:nvPr>
        </p:nvSpPr>
        <p:spPr>
          <a:xfrm>
            <a:off x="4721575" y="2652300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4"/>
          </p:nvPr>
        </p:nvSpPr>
        <p:spPr>
          <a:xfrm>
            <a:off x="720000" y="1762925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2" name="Google Shape;62;p5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63" name="Google Shape;63;p5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5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65;p5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5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" name="Google Shape;67;p5"/>
          <p:cNvSpPr/>
          <p:nvPr/>
        </p:nvSpPr>
        <p:spPr>
          <a:xfrm>
            <a:off x="405500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379170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720000" y="1708575"/>
            <a:ext cx="3791700" cy="27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Dela Gothic O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 flipH="1">
            <a:off x="7041911" y="4671817"/>
            <a:ext cx="1506300" cy="205983"/>
            <a:chOff x="65575" y="4697430"/>
            <a:chExt cx="1506300" cy="205983"/>
          </a:xfrm>
        </p:grpSpPr>
        <p:sp>
          <p:nvSpPr>
            <p:cNvPr id="246" name="Google Shape;246;p18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8" name="Google Shape;248;p18"/>
          <p:cNvSpPr/>
          <p:nvPr/>
        </p:nvSpPr>
        <p:spPr>
          <a:xfrm>
            <a:off x="1279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>
            <a:spLocks noGrp="1"/>
          </p:cNvSpPr>
          <p:nvPr>
            <p:ph type="pic" idx="2"/>
          </p:nvPr>
        </p:nvSpPr>
        <p:spPr>
          <a:xfrm>
            <a:off x="5324300" y="978150"/>
            <a:ext cx="2800200" cy="318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47650" dir="18900000" algn="bl" rotWithShape="0">
              <a:schemeClr val="dk2"/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subTitle" idx="1"/>
          </p:nvPr>
        </p:nvSpPr>
        <p:spPr>
          <a:xfrm>
            <a:off x="720000" y="1662675"/>
            <a:ext cx="5463300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 flipH="1">
            <a:off x="299486" y="4671817"/>
            <a:ext cx="1506300" cy="205983"/>
            <a:chOff x="65575" y="4697430"/>
            <a:chExt cx="1506300" cy="205983"/>
          </a:xfrm>
        </p:grpSpPr>
        <p:sp>
          <p:nvSpPr>
            <p:cNvPr id="268" name="Google Shape;268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9" name="Google Shape;269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0" name="Google Shape;270;p2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 flipH="1">
            <a:off x="7559300" y="3544038"/>
            <a:ext cx="1506300" cy="1469575"/>
            <a:chOff x="65575" y="3544038"/>
            <a:chExt cx="1506300" cy="1469575"/>
          </a:xfrm>
        </p:grpSpPr>
        <p:sp>
          <p:nvSpPr>
            <p:cNvPr id="273" name="Google Shape;273;p20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20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5" name="Google Shape;275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" name="Google Shape;276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9"/>
          <p:cNvGrpSpPr/>
          <p:nvPr/>
        </p:nvGrpSpPr>
        <p:grpSpPr>
          <a:xfrm rot="7544329">
            <a:off x="8188894" y="4066921"/>
            <a:ext cx="1063516" cy="1083316"/>
            <a:chOff x="-17750" y="434255"/>
            <a:chExt cx="1063500" cy="1083300"/>
          </a:xfrm>
        </p:grpSpPr>
        <p:sp>
          <p:nvSpPr>
            <p:cNvPr id="481" name="Google Shape;481;p29"/>
            <p:cNvSpPr/>
            <p:nvPr/>
          </p:nvSpPr>
          <p:spPr>
            <a:xfrm rot="6883208">
              <a:off x="99352" y="581393"/>
              <a:ext cx="829296" cy="789024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9"/>
            <p:cNvGrpSpPr/>
            <p:nvPr/>
          </p:nvGrpSpPr>
          <p:grpSpPr>
            <a:xfrm>
              <a:off x="211325" y="684125"/>
              <a:ext cx="800883" cy="497636"/>
              <a:chOff x="135125" y="607925"/>
              <a:chExt cx="800883" cy="497636"/>
            </a:xfrm>
          </p:grpSpPr>
          <p:sp>
            <p:nvSpPr>
              <p:cNvPr id="483" name="Google Shape;483;p29"/>
              <p:cNvSpPr/>
              <p:nvPr/>
            </p:nvSpPr>
            <p:spPr>
              <a:xfrm>
                <a:off x="135125" y="607925"/>
                <a:ext cx="800883" cy="497636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14953" extrusionOk="0">
                    <a:moveTo>
                      <a:pt x="11395" y="301"/>
                    </a:moveTo>
                    <a:cubicBezTo>
                      <a:pt x="11456" y="301"/>
                      <a:pt x="11518" y="301"/>
                      <a:pt x="11579" y="302"/>
                    </a:cubicBezTo>
                    <a:cubicBezTo>
                      <a:pt x="14996" y="350"/>
                      <a:pt x="18810" y="1086"/>
                      <a:pt x="20845" y="4094"/>
                    </a:cubicBezTo>
                    <a:cubicBezTo>
                      <a:pt x="22836" y="7036"/>
                      <a:pt x="22729" y="10715"/>
                      <a:pt x="22159" y="14073"/>
                    </a:cubicBezTo>
                    <a:cubicBezTo>
                      <a:pt x="21824" y="14063"/>
                      <a:pt x="21489" y="14052"/>
                      <a:pt x="21155" y="14042"/>
                    </a:cubicBezTo>
                    <a:cubicBezTo>
                      <a:pt x="21217" y="13893"/>
                      <a:pt x="21239" y="13730"/>
                      <a:pt x="21218" y="13571"/>
                    </a:cubicBezTo>
                    <a:cubicBezTo>
                      <a:pt x="21212" y="13536"/>
                      <a:pt x="21178" y="13516"/>
                      <a:pt x="21144" y="13516"/>
                    </a:cubicBezTo>
                    <a:cubicBezTo>
                      <a:pt x="21118" y="13516"/>
                      <a:pt x="21093" y="13528"/>
                      <a:pt x="21081" y="13553"/>
                    </a:cubicBezTo>
                    <a:cubicBezTo>
                      <a:pt x="21016" y="13705"/>
                      <a:pt x="20995" y="13873"/>
                      <a:pt x="21021" y="14036"/>
                    </a:cubicBezTo>
                    <a:lnTo>
                      <a:pt x="21021" y="14038"/>
                    </a:lnTo>
                    <a:cubicBezTo>
                      <a:pt x="20570" y="14025"/>
                      <a:pt x="20119" y="14012"/>
                      <a:pt x="19668" y="13998"/>
                    </a:cubicBezTo>
                    <a:cubicBezTo>
                      <a:pt x="19766" y="13429"/>
                      <a:pt x="19827" y="12833"/>
                      <a:pt x="19771" y="12261"/>
                    </a:cubicBezTo>
                    <a:cubicBezTo>
                      <a:pt x="19766" y="12208"/>
                      <a:pt x="19726" y="12182"/>
                      <a:pt x="19687" y="12182"/>
                    </a:cubicBezTo>
                    <a:cubicBezTo>
                      <a:pt x="19648" y="12182"/>
                      <a:pt x="19610" y="12208"/>
                      <a:pt x="19607" y="12261"/>
                    </a:cubicBezTo>
                    <a:cubicBezTo>
                      <a:pt x="19570" y="12841"/>
                      <a:pt x="19553" y="13414"/>
                      <a:pt x="19486" y="13993"/>
                    </a:cubicBezTo>
                    <a:cubicBezTo>
                      <a:pt x="19043" y="13979"/>
                      <a:pt x="18600" y="13968"/>
                      <a:pt x="18157" y="13953"/>
                    </a:cubicBezTo>
                    <a:cubicBezTo>
                      <a:pt x="18138" y="13705"/>
                      <a:pt x="18152" y="13462"/>
                      <a:pt x="18184" y="13212"/>
                    </a:cubicBezTo>
                    <a:cubicBezTo>
                      <a:pt x="18189" y="13168"/>
                      <a:pt x="18154" y="13146"/>
                      <a:pt x="18118" y="13146"/>
                    </a:cubicBezTo>
                    <a:cubicBezTo>
                      <a:pt x="18088" y="13146"/>
                      <a:pt x="18057" y="13161"/>
                      <a:pt x="18047" y="13193"/>
                    </a:cubicBezTo>
                    <a:cubicBezTo>
                      <a:pt x="17973" y="13438"/>
                      <a:pt x="17967" y="13697"/>
                      <a:pt x="18002" y="13948"/>
                    </a:cubicBezTo>
                    <a:cubicBezTo>
                      <a:pt x="17495" y="13931"/>
                      <a:pt x="16987" y="13915"/>
                      <a:pt x="16478" y="13897"/>
                    </a:cubicBezTo>
                    <a:cubicBezTo>
                      <a:pt x="16522" y="13234"/>
                      <a:pt x="16595" y="12536"/>
                      <a:pt x="16560" y="11881"/>
                    </a:cubicBezTo>
                    <a:cubicBezTo>
                      <a:pt x="16559" y="11852"/>
                      <a:pt x="16534" y="11834"/>
                      <a:pt x="16510" y="11834"/>
                    </a:cubicBezTo>
                    <a:cubicBezTo>
                      <a:pt x="16491" y="11834"/>
                      <a:pt x="16473" y="11845"/>
                      <a:pt x="16467" y="11868"/>
                    </a:cubicBezTo>
                    <a:cubicBezTo>
                      <a:pt x="16310" y="12493"/>
                      <a:pt x="16314" y="13238"/>
                      <a:pt x="16361" y="13894"/>
                    </a:cubicBezTo>
                    <a:cubicBezTo>
                      <a:pt x="15796" y="13875"/>
                      <a:pt x="15234" y="13856"/>
                      <a:pt x="14670" y="13838"/>
                    </a:cubicBezTo>
                    <a:cubicBezTo>
                      <a:pt x="14684" y="13625"/>
                      <a:pt x="14690" y="13403"/>
                      <a:pt x="14658" y="13196"/>
                    </a:cubicBezTo>
                    <a:cubicBezTo>
                      <a:pt x="14654" y="13163"/>
                      <a:pt x="14624" y="13147"/>
                      <a:pt x="14594" y="13147"/>
                    </a:cubicBezTo>
                    <a:cubicBezTo>
                      <a:pt x="14564" y="13147"/>
                      <a:pt x="14534" y="13163"/>
                      <a:pt x="14529" y="13196"/>
                    </a:cubicBezTo>
                    <a:cubicBezTo>
                      <a:pt x="14499" y="13402"/>
                      <a:pt x="14504" y="13622"/>
                      <a:pt x="14518" y="13834"/>
                    </a:cubicBezTo>
                    <a:cubicBezTo>
                      <a:pt x="14040" y="13818"/>
                      <a:pt x="13562" y="13802"/>
                      <a:pt x="13084" y="13786"/>
                    </a:cubicBezTo>
                    <a:cubicBezTo>
                      <a:pt x="13063" y="13164"/>
                      <a:pt x="13095" y="12544"/>
                      <a:pt x="13071" y="11926"/>
                    </a:cubicBezTo>
                    <a:cubicBezTo>
                      <a:pt x="13069" y="11879"/>
                      <a:pt x="13026" y="11850"/>
                      <a:pt x="12986" y="11850"/>
                    </a:cubicBezTo>
                    <a:cubicBezTo>
                      <a:pt x="12956" y="11850"/>
                      <a:pt x="12927" y="11867"/>
                      <a:pt x="12921" y="11905"/>
                    </a:cubicBezTo>
                    <a:cubicBezTo>
                      <a:pt x="12824" y="12509"/>
                      <a:pt x="12872" y="13172"/>
                      <a:pt x="12959" y="13781"/>
                    </a:cubicBezTo>
                    <a:cubicBezTo>
                      <a:pt x="12492" y="13767"/>
                      <a:pt x="12025" y="13751"/>
                      <a:pt x="11558" y="13738"/>
                    </a:cubicBezTo>
                    <a:cubicBezTo>
                      <a:pt x="11562" y="13547"/>
                      <a:pt x="11573" y="13356"/>
                      <a:pt x="11589" y="13164"/>
                    </a:cubicBezTo>
                    <a:cubicBezTo>
                      <a:pt x="11592" y="13125"/>
                      <a:pt x="11560" y="13104"/>
                      <a:pt x="11528" y="13104"/>
                    </a:cubicBezTo>
                    <a:cubicBezTo>
                      <a:pt x="11502" y="13104"/>
                      <a:pt x="11476" y="13118"/>
                      <a:pt x="11469" y="13147"/>
                    </a:cubicBezTo>
                    <a:cubicBezTo>
                      <a:pt x="11425" y="13340"/>
                      <a:pt x="11409" y="13537"/>
                      <a:pt x="11425" y="13733"/>
                    </a:cubicBezTo>
                    <a:cubicBezTo>
                      <a:pt x="11034" y="13722"/>
                      <a:pt x="10644" y="13709"/>
                      <a:pt x="10255" y="13700"/>
                    </a:cubicBezTo>
                    <a:cubicBezTo>
                      <a:pt x="10261" y="13030"/>
                      <a:pt x="10242" y="12356"/>
                      <a:pt x="10208" y="11688"/>
                    </a:cubicBezTo>
                    <a:cubicBezTo>
                      <a:pt x="10205" y="11630"/>
                      <a:pt x="10159" y="11601"/>
                      <a:pt x="10113" y="11601"/>
                    </a:cubicBezTo>
                    <a:cubicBezTo>
                      <a:pt x="10068" y="11601"/>
                      <a:pt x="10024" y="11630"/>
                      <a:pt x="10025" y="11688"/>
                    </a:cubicBezTo>
                    <a:cubicBezTo>
                      <a:pt x="10035" y="12356"/>
                      <a:pt x="10060" y="13029"/>
                      <a:pt x="10110" y="13695"/>
                    </a:cubicBezTo>
                    <a:cubicBezTo>
                      <a:pt x="9625" y="13684"/>
                      <a:pt x="9141" y="13668"/>
                      <a:pt x="8656" y="13658"/>
                    </a:cubicBezTo>
                    <a:cubicBezTo>
                      <a:pt x="8670" y="13446"/>
                      <a:pt x="8674" y="13234"/>
                      <a:pt x="8664" y="13024"/>
                    </a:cubicBezTo>
                    <a:cubicBezTo>
                      <a:pt x="8662" y="12975"/>
                      <a:pt x="8625" y="12951"/>
                      <a:pt x="8588" y="12951"/>
                    </a:cubicBezTo>
                    <a:cubicBezTo>
                      <a:pt x="8552" y="12951"/>
                      <a:pt x="8515" y="12975"/>
                      <a:pt x="8513" y="13024"/>
                    </a:cubicBezTo>
                    <a:cubicBezTo>
                      <a:pt x="8505" y="13234"/>
                      <a:pt x="8508" y="13445"/>
                      <a:pt x="8522" y="13655"/>
                    </a:cubicBezTo>
                    <a:cubicBezTo>
                      <a:pt x="8108" y="13646"/>
                      <a:pt x="7695" y="13633"/>
                      <a:pt x="7281" y="13626"/>
                    </a:cubicBezTo>
                    <a:cubicBezTo>
                      <a:pt x="7336" y="13008"/>
                      <a:pt x="7386" y="12318"/>
                      <a:pt x="7268" y="11719"/>
                    </a:cubicBezTo>
                    <a:cubicBezTo>
                      <a:pt x="7261" y="11683"/>
                      <a:pt x="7237" y="11668"/>
                      <a:pt x="7210" y="11668"/>
                    </a:cubicBezTo>
                    <a:cubicBezTo>
                      <a:pt x="7175" y="11668"/>
                      <a:pt x="7135" y="11696"/>
                      <a:pt x="7129" y="11738"/>
                    </a:cubicBezTo>
                    <a:cubicBezTo>
                      <a:pt x="7058" y="12347"/>
                      <a:pt x="7110" y="13002"/>
                      <a:pt x="7117" y="13625"/>
                    </a:cubicBezTo>
                    <a:cubicBezTo>
                      <a:pt x="6755" y="13620"/>
                      <a:pt x="6395" y="13612"/>
                      <a:pt x="6033" y="13609"/>
                    </a:cubicBezTo>
                    <a:cubicBezTo>
                      <a:pt x="6009" y="13414"/>
                      <a:pt x="5999" y="13220"/>
                      <a:pt x="5993" y="13024"/>
                    </a:cubicBezTo>
                    <a:cubicBezTo>
                      <a:pt x="5991" y="12981"/>
                      <a:pt x="5952" y="12954"/>
                      <a:pt x="5916" y="12954"/>
                    </a:cubicBezTo>
                    <a:cubicBezTo>
                      <a:pt x="5888" y="12954"/>
                      <a:pt x="5862" y="12970"/>
                      <a:pt x="5854" y="13005"/>
                    </a:cubicBezTo>
                    <a:cubicBezTo>
                      <a:pt x="5816" y="13204"/>
                      <a:pt x="5821" y="13410"/>
                      <a:pt x="5869" y="13609"/>
                    </a:cubicBezTo>
                    <a:cubicBezTo>
                      <a:pt x="5441" y="13606"/>
                      <a:pt x="5014" y="13599"/>
                      <a:pt x="4587" y="13599"/>
                    </a:cubicBezTo>
                    <a:cubicBezTo>
                      <a:pt x="4574" y="13343"/>
                      <a:pt x="4562" y="13088"/>
                      <a:pt x="4563" y="12830"/>
                    </a:cubicBezTo>
                    <a:cubicBezTo>
                      <a:pt x="4566" y="12516"/>
                      <a:pt x="4621" y="12189"/>
                      <a:pt x="4584" y="11878"/>
                    </a:cubicBezTo>
                    <a:cubicBezTo>
                      <a:pt x="4579" y="11838"/>
                      <a:pt x="4547" y="11814"/>
                      <a:pt x="4515" y="11814"/>
                    </a:cubicBezTo>
                    <a:cubicBezTo>
                      <a:pt x="4490" y="11814"/>
                      <a:pt x="4466" y="11828"/>
                      <a:pt x="4455" y="11861"/>
                    </a:cubicBezTo>
                    <a:cubicBezTo>
                      <a:pt x="4286" y="12375"/>
                      <a:pt x="4335" y="13042"/>
                      <a:pt x="4409" y="13599"/>
                    </a:cubicBezTo>
                    <a:cubicBezTo>
                      <a:pt x="4194" y="13599"/>
                      <a:pt x="3980" y="13599"/>
                      <a:pt x="3766" y="13599"/>
                    </a:cubicBezTo>
                    <a:cubicBezTo>
                      <a:pt x="3552" y="13599"/>
                      <a:pt x="3338" y="13599"/>
                      <a:pt x="3124" y="13601"/>
                    </a:cubicBezTo>
                    <a:cubicBezTo>
                      <a:pt x="3159" y="13405"/>
                      <a:pt x="3159" y="13203"/>
                      <a:pt x="3124" y="13005"/>
                    </a:cubicBezTo>
                    <a:cubicBezTo>
                      <a:pt x="3118" y="12971"/>
                      <a:pt x="3090" y="12955"/>
                      <a:pt x="3062" y="12955"/>
                    </a:cubicBezTo>
                    <a:cubicBezTo>
                      <a:pt x="3026" y="12955"/>
                      <a:pt x="2987" y="12980"/>
                      <a:pt x="2987" y="13024"/>
                    </a:cubicBezTo>
                    <a:cubicBezTo>
                      <a:pt x="2990" y="13217"/>
                      <a:pt x="2981" y="13411"/>
                      <a:pt x="2960" y="13603"/>
                    </a:cubicBezTo>
                    <a:cubicBezTo>
                      <a:pt x="2655" y="13606"/>
                      <a:pt x="2349" y="13606"/>
                      <a:pt x="2045" y="13611"/>
                    </a:cubicBezTo>
                    <a:cubicBezTo>
                      <a:pt x="2109" y="12963"/>
                      <a:pt x="2112" y="12289"/>
                      <a:pt x="2083" y="11642"/>
                    </a:cubicBezTo>
                    <a:cubicBezTo>
                      <a:pt x="2081" y="11588"/>
                      <a:pt x="2041" y="11561"/>
                      <a:pt x="2001" y="11561"/>
                    </a:cubicBezTo>
                    <a:cubicBezTo>
                      <a:pt x="1961" y="11561"/>
                      <a:pt x="1920" y="11589"/>
                      <a:pt x="1916" y="11642"/>
                    </a:cubicBezTo>
                    <a:cubicBezTo>
                      <a:pt x="1871" y="12288"/>
                      <a:pt x="1859" y="12965"/>
                      <a:pt x="1908" y="13614"/>
                    </a:cubicBezTo>
                    <a:cubicBezTo>
                      <a:pt x="1510" y="13620"/>
                      <a:pt x="1111" y="13623"/>
                      <a:pt x="713" y="13634"/>
                    </a:cubicBezTo>
                    <a:cubicBezTo>
                      <a:pt x="698" y="13349"/>
                      <a:pt x="690" y="13067"/>
                      <a:pt x="687" y="12787"/>
                    </a:cubicBezTo>
                    <a:cubicBezTo>
                      <a:pt x="690" y="12783"/>
                      <a:pt x="692" y="12782"/>
                      <a:pt x="695" y="12777"/>
                    </a:cubicBezTo>
                    <a:cubicBezTo>
                      <a:pt x="706" y="12761"/>
                      <a:pt x="701" y="12742"/>
                      <a:pt x="686" y="12732"/>
                    </a:cubicBezTo>
                    <a:lnTo>
                      <a:pt x="686" y="12685"/>
                    </a:lnTo>
                    <a:cubicBezTo>
                      <a:pt x="796" y="12565"/>
                      <a:pt x="939" y="12457"/>
                      <a:pt x="1055" y="12347"/>
                    </a:cubicBezTo>
                    <a:cubicBezTo>
                      <a:pt x="1196" y="12213"/>
                      <a:pt x="1334" y="12074"/>
                      <a:pt x="1473" y="11937"/>
                    </a:cubicBezTo>
                    <a:cubicBezTo>
                      <a:pt x="1506" y="11904"/>
                      <a:pt x="1475" y="11858"/>
                      <a:pt x="1439" y="11858"/>
                    </a:cubicBezTo>
                    <a:cubicBezTo>
                      <a:pt x="1428" y="11858"/>
                      <a:pt x="1417" y="11862"/>
                      <a:pt x="1408" y="11872"/>
                    </a:cubicBezTo>
                    <a:cubicBezTo>
                      <a:pt x="1274" y="11998"/>
                      <a:pt x="1138" y="12122"/>
                      <a:pt x="1006" y="12251"/>
                    </a:cubicBezTo>
                    <a:cubicBezTo>
                      <a:pt x="910" y="12343"/>
                      <a:pt x="783" y="12441"/>
                      <a:pt x="686" y="12547"/>
                    </a:cubicBezTo>
                    <a:cubicBezTo>
                      <a:pt x="686" y="12367"/>
                      <a:pt x="689" y="12187"/>
                      <a:pt x="693" y="12007"/>
                    </a:cubicBezTo>
                    <a:cubicBezTo>
                      <a:pt x="1146" y="11639"/>
                      <a:pt x="1576" y="11245"/>
                      <a:pt x="1984" y="10828"/>
                    </a:cubicBezTo>
                    <a:cubicBezTo>
                      <a:pt x="2009" y="10802"/>
                      <a:pt x="1986" y="10767"/>
                      <a:pt x="1958" y="10767"/>
                    </a:cubicBezTo>
                    <a:cubicBezTo>
                      <a:pt x="1950" y="10767"/>
                      <a:pt x="1941" y="10770"/>
                      <a:pt x="1933" y="10777"/>
                    </a:cubicBezTo>
                    <a:cubicBezTo>
                      <a:pt x="1525" y="11158"/>
                      <a:pt x="1114" y="11535"/>
                      <a:pt x="697" y="11907"/>
                    </a:cubicBezTo>
                    <a:cubicBezTo>
                      <a:pt x="705" y="11669"/>
                      <a:pt x="719" y="11433"/>
                      <a:pt x="738" y="11198"/>
                    </a:cubicBezTo>
                    <a:cubicBezTo>
                      <a:pt x="1184" y="10754"/>
                      <a:pt x="1631" y="10313"/>
                      <a:pt x="2093" y="9887"/>
                    </a:cubicBezTo>
                    <a:cubicBezTo>
                      <a:pt x="2121" y="9860"/>
                      <a:pt x="2094" y="9821"/>
                      <a:pt x="2063" y="9821"/>
                    </a:cubicBezTo>
                    <a:cubicBezTo>
                      <a:pt x="2054" y="9821"/>
                      <a:pt x="2045" y="9824"/>
                      <a:pt x="2037" y="9832"/>
                    </a:cubicBezTo>
                    <a:cubicBezTo>
                      <a:pt x="1584" y="10235"/>
                      <a:pt x="1153" y="10662"/>
                      <a:pt x="745" y="11111"/>
                    </a:cubicBezTo>
                    <a:cubicBezTo>
                      <a:pt x="775" y="10743"/>
                      <a:pt x="823" y="10380"/>
                      <a:pt x="878" y="10018"/>
                    </a:cubicBezTo>
                    <a:cubicBezTo>
                      <a:pt x="880" y="10016"/>
                      <a:pt x="883" y="10018"/>
                      <a:pt x="886" y="10015"/>
                    </a:cubicBezTo>
                    <a:cubicBezTo>
                      <a:pt x="1374" y="9583"/>
                      <a:pt x="1857" y="9143"/>
                      <a:pt x="2332" y="8697"/>
                    </a:cubicBezTo>
                    <a:cubicBezTo>
                      <a:pt x="2365" y="8666"/>
                      <a:pt x="2334" y="8620"/>
                      <a:pt x="2299" y="8620"/>
                    </a:cubicBezTo>
                    <a:cubicBezTo>
                      <a:pt x="2288" y="8620"/>
                      <a:pt x="2278" y="8624"/>
                      <a:pt x="2268" y="8633"/>
                    </a:cubicBezTo>
                    <a:cubicBezTo>
                      <a:pt x="1804" y="9052"/>
                      <a:pt x="1347" y="9478"/>
                      <a:pt x="894" y="9910"/>
                    </a:cubicBezTo>
                    <a:cubicBezTo>
                      <a:pt x="956" y="9527"/>
                      <a:pt x="1035" y="9149"/>
                      <a:pt x="1127" y="8775"/>
                    </a:cubicBezTo>
                    <a:cubicBezTo>
                      <a:pt x="1134" y="8781"/>
                      <a:pt x="1142" y="8784"/>
                      <a:pt x="1151" y="8784"/>
                    </a:cubicBezTo>
                    <a:cubicBezTo>
                      <a:pt x="1159" y="8784"/>
                      <a:pt x="1167" y="8782"/>
                      <a:pt x="1173" y="8777"/>
                    </a:cubicBezTo>
                    <a:cubicBezTo>
                      <a:pt x="1847" y="8228"/>
                      <a:pt x="2522" y="7682"/>
                      <a:pt x="3183" y="7119"/>
                    </a:cubicBezTo>
                    <a:cubicBezTo>
                      <a:pt x="3220" y="7089"/>
                      <a:pt x="3186" y="7043"/>
                      <a:pt x="3149" y="7043"/>
                    </a:cubicBezTo>
                    <a:cubicBezTo>
                      <a:pt x="3139" y="7043"/>
                      <a:pt x="3129" y="7046"/>
                      <a:pt x="3119" y="7054"/>
                    </a:cubicBezTo>
                    <a:cubicBezTo>
                      <a:pt x="2451" y="7600"/>
                      <a:pt x="1795" y="8160"/>
                      <a:pt x="1140" y="8721"/>
                    </a:cubicBezTo>
                    <a:cubicBezTo>
                      <a:pt x="1215" y="8420"/>
                      <a:pt x="1301" y="8120"/>
                      <a:pt x="1398" y="7823"/>
                    </a:cubicBezTo>
                    <a:cubicBezTo>
                      <a:pt x="2173" y="7216"/>
                      <a:pt x="2957" y="6619"/>
                      <a:pt x="3749" y="6032"/>
                    </a:cubicBezTo>
                    <a:cubicBezTo>
                      <a:pt x="3782" y="6008"/>
                      <a:pt x="3761" y="5958"/>
                      <a:pt x="3729" y="5958"/>
                    </a:cubicBezTo>
                    <a:cubicBezTo>
                      <a:pt x="3723" y="5958"/>
                      <a:pt x="3716" y="5960"/>
                      <a:pt x="3709" y="5965"/>
                    </a:cubicBezTo>
                    <a:cubicBezTo>
                      <a:pt x="2933" y="6521"/>
                      <a:pt x="2176" y="7101"/>
                      <a:pt x="1436" y="7705"/>
                    </a:cubicBezTo>
                    <a:cubicBezTo>
                      <a:pt x="1548" y="7374"/>
                      <a:pt x="1677" y="7047"/>
                      <a:pt x="1817" y="6724"/>
                    </a:cubicBezTo>
                    <a:cubicBezTo>
                      <a:pt x="2545" y="6199"/>
                      <a:pt x="3266" y="5664"/>
                      <a:pt x="3980" y="5117"/>
                    </a:cubicBezTo>
                    <a:cubicBezTo>
                      <a:pt x="4006" y="5097"/>
                      <a:pt x="3990" y="5057"/>
                      <a:pt x="3965" y="5057"/>
                    </a:cubicBezTo>
                    <a:cubicBezTo>
                      <a:pt x="3960" y="5057"/>
                      <a:pt x="3954" y="5059"/>
                      <a:pt x="3948" y="5063"/>
                    </a:cubicBezTo>
                    <a:cubicBezTo>
                      <a:pt x="3247" y="5568"/>
                      <a:pt x="2552" y="6085"/>
                      <a:pt x="1865" y="6612"/>
                    </a:cubicBezTo>
                    <a:cubicBezTo>
                      <a:pt x="1997" y="6311"/>
                      <a:pt x="2144" y="6013"/>
                      <a:pt x="2302" y="5718"/>
                    </a:cubicBezTo>
                    <a:cubicBezTo>
                      <a:pt x="3266" y="4943"/>
                      <a:pt x="4249" y="4204"/>
                      <a:pt x="5280" y="3520"/>
                    </a:cubicBezTo>
                    <a:cubicBezTo>
                      <a:pt x="5319" y="3493"/>
                      <a:pt x="5295" y="3437"/>
                      <a:pt x="5258" y="3437"/>
                    </a:cubicBezTo>
                    <a:cubicBezTo>
                      <a:pt x="5251" y="3437"/>
                      <a:pt x="5244" y="3439"/>
                      <a:pt x="5236" y="3444"/>
                    </a:cubicBezTo>
                    <a:cubicBezTo>
                      <a:pt x="4238" y="4062"/>
                      <a:pt x="3291" y="4760"/>
                      <a:pt x="2404" y="5530"/>
                    </a:cubicBezTo>
                    <a:cubicBezTo>
                      <a:pt x="2490" y="5377"/>
                      <a:pt x="2579" y="5224"/>
                      <a:pt x="2673" y="5073"/>
                    </a:cubicBezTo>
                    <a:cubicBezTo>
                      <a:pt x="2786" y="4891"/>
                      <a:pt x="2904" y="4717"/>
                      <a:pt x="3024" y="4545"/>
                    </a:cubicBezTo>
                    <a:cubicBezTo>
                      <a:pt x="3028" y="4543"/>
                      <a:pt x="3032" y="4545"/>
                      <a:pt x="3036" y="4542"/>
                    </a:cubicBezTo>
                    <a:cubicBezTo>
                      <a:pt x="4182" y="3560"/>
                      <a:pt x="5397" y="2672"/>
                      <a:pt x="6654" y="1840"/>
                    </a:cubicBezTo>
                    <a:cubicBezTo>
                      <a:pt x="6696" y="1814"/>
                      <a:pt x="6671" y="1753"/>
                      <a:pt x="6632" y="1753"/>
                    </a:cubicBezTo>
                    <a:cubicBezTo>
                      <a:pt x="6624" y="1753"/>
                      <a:pt x="6616" y="1755"/>
                      <a:pt x="6608" y="1761"/>
                    </a:cubicBezTo>
                    <a:cubicBezTo>
                      <a:pt x="5408" y="2502"/>
                      <a:pt x="4289" y="3351"/>
                      <a:pt x="3226" y="4272"/>
                    </a:cubicBezTo>
                    <a:cubicBezTo>
                      <a:pt x="5195" y="1638"/>
                      <a:pt x="8024" y="301"/>
                      <a:pt x="11395" y="301"/>
                    </a:cubicBezTo>
                    <a:close/>
                    <a:moveTo>
                      <a:pt x="797" y="13888"/>
                    </a:moveTo>
                    <a:cubicBezTo>
                      <a:pt x="7921" y="14023"/>
                      <a:pt x="15046" y="14181"/>
                      <a:pt x="22168" y="14363"/>
                    </a:cubicBezTo>
                    <a:cubicBezTo>
                      <a:pt x="22179" y="14363"/>
                      <a:pt x="22191" y="14361"/>
                      <a:pt x="22200" y="14358"/>
                    </a:cubicBezTo>
                    <a:cubicBezTo>
                      <a:pt x="22283" y="14474"/>
                      <a:pt x="22364" y="14602"/>
                      <a:pt x="22460" y="14712"/>
                    </a:cubicBezTo>
                    <a:cubicBezTo>
                      <a:pt x="18856" y="14584"/>
                      <a:pt x="15253" y="14516"/>
                      <a:pt x="11651" y="14417"/>
                    </a:cubicBezTo>
                    <a:cubicBezTo>
                      <a:pt x="9928" y="14369"/>
                      <a:pt x="8203" y="14312"/>
                      <a:pt x="6481" y="14282"/>
                    </a:cubicBezTo>
                    <a:cubicBezTo>
                      <a:pt x="6407" y="14280"/>
                      <a:pt x="6332" y="14280"/>
                      <a:pt x="6258" y="14280"/>
                    </a:cubicBezTo>
                    <a:cubicBezTo>
                      <a:pt x="5184" y="14280"/>
                      <a:pt x="4066" y="14403"/>
                      <a:pt x="2969" y="14403"/>
                    </a:cubicBezTo>
                    <a:cubicBezTo>
                      <a:pt x="2328" y="14403"/>
                      <a:pt x="1695" y="14361"/>
                      <a:pt x="1082" y="14227"/>
                    </a:cubicBezTo>
                    <a:lnTo>
                      <a:pt x="1082" y="14219"/>
                    </a:lnTo>
                    <a:cubicBezTo>
                      <a:pt x="1039" y="14121"/>
                      <a:pt x="952" y="14046"/>
                      <a:pt x="880" y="13966"/>
                    </a:cubicBezTo>
                    <a:cubicBezTo>
                      <a:pt x="861" y="13945"/>
                      <a:pt x="829" y="13917"/>
                      <a:pt x="797" y="13888"/>
                    </a:cubicBezTo>
                    <a:close/>
                    <a:moveTo>
                      <a:pt x="19199" y="1990"/>
                    </a:moveTo>
                    <a:lnTo>
                      <a:pt x="19199" y="1990"/>
                    </a:lnTo>
                    <a:cubicBezTo>
                      <a:pt x="23306" y="4387"/>
                      <a:pt x="23474" y="10366"/>
                      <a:pt x="22731" y="14721"/>
                    </a:cubicBezTo>
                    <a:lnTo>
                      <a:pt x="22688" y="14720"/>
                    </a:lnTo>
                    <a:cubicBezTo>
                      <a:pt x="22603" y="14554"/>
                      <a:pt x="22449" y="14404"/>
                      <a:pt x="22321" y="14261"/>
                    </a:cubicBezTo>
                    <a:lnTo>
                      <a:pt x="22321" y="14261"/>
                    </a:lnTo>
                    <a:cubicBezTo>
                      <a:pt x="22324" y="14261"/>
                      <a:pt x="22327" y="14261"/>
                      <a:pt x="22330" y="14261"/>
                    </a:cubicBezTo>
                    <a:cubicBezTo>
                      <a:pt x="22390" y="14261"/>
                      <a:pt x="22441" y="14216"/>
                      <a:pt x="22449" y="14156"/>
                    </a:cubicBezTo>
                    <a:cubicBezTo>
                      <a:pt x="23067" y="10646"/>
                      <a:pt x="23147" y="6797"/>
                      <a:pt x="20989" y="3762"/>
                    </a:cubicBezTo>
                    <a:cubicBezTo>
                      <a:pt x="20498" y="3074"/>
                      <a:pt x="19892" y="2475"/>
                      <a:pt x="19199" y="1990"/>
                    </a:cubicBezTo>
                    <a:close/>
                    <a:moveTo>
                      <a:pt x="11453" y="0"/>
                    </a:moveTo>
                    <a:cubicBezTo>
                      <a:pt x="7989" y="0"/>
                      <a:pt x="5011" y="1308"/>
                      <a:pt x="2938" y="4174"/>
                    </a:cubicBezTo>
                    <a:cubicBezTo>
                      <a:pt x="982" y="6878"/>
                      <a:pt x="0" y="10413"/>
                      <a:pt x="531" y="13730"/>
                    </a:cubicBezTo>
                    <a:cubicBezTo>
                      <a:pt x="502" y="13830"/>
                      <a:pt x="601" y="13915"/>
                      <a:pt x="663" y="13987"/>
                    </a:cubicBezTo>
                    <a:cubicBezTo>
                      <a:pt x="752" y="14092"/>
                      <a:pt x="847" y="14226"/>
                      <a:pt x="964" y="14301"/>
                    </a:cubicBezTo>
                    <a:cubicBezTo>
                      <a:pt x="961" y="14334"/>
                      <a:pt x="982" y="14364"/>
                      <a:pt x="1014" y="14372"/>
                    </a:cubicBezTo>
                    <a:cubicBezTo>
                      <a:pt x="1563" y="14532"/>
                      <a:pt x="2131" y="14581"/>
                      <a:pt x="2706" y="14581"/>
                    </a:cubicBezTo>
                    <a:cubicBezTo>
                      <a:pt x="3625" y="14581"/>
                      <a:pt x="4562" y="14455"/>
                      <a:pt x="5465" y="14455"/>
                    </a:cubicBezTo>
                    <a:cubicBezTo>
                      <a:pt x="7341" y="14455"/>
                      <a:pt x="9219" y="14546"/>
                      <a:pt x="11093" y="14603"/>
                    </a:cubicBezTo>
                    <a:cubicBezTo>
                      <a:pt x="14991" y="14721"/>
                      <a:pt x="18891" y="14871"/>
                      <a:pt x="22790" y="14953"/>
                    </a:cubicBezTo>
                    <a:cubicBezTo>
                      <a:pt x="22791" y="14953"/>
                      <a:pt x="22791" y="14953"/>
                      <a:pt x="22792" y="14953"/>
                    </a:cubicBezTo>
                    <a:cubicBezTo>
                      <a:pt x="22913" y="14953"/>
                      <a:pt x="22931" y="14801"/>
                      <a:pt x="22852" y="14745"/>
                    </a:cubicBezTo>
                    <a:cubicBezTo>
                      <a:pt x="24065" y="10018"/>
                      <a:pt x="23171" y="2672"/>
                      <a:pt x="17698" y="1147"/>
                    </a:cubicBezTo>
                    <a:cubicBezTo>
                      <a:pt x="15897" y="345"/>
                      <a:pt x="13820" y="62"/>
                      <a:pt x="11847" y="6"/>
                    </a:cubicBezTo>
                    <a:cubicBezTo>
                      <a:pt x="11715" y="2"/>
                      <a:pt x="11583" y="0"/>
                      <a:pt x="11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283051" y="718079"/>
                <a:ext cx="494541" cy="266540"/>
              </a:xfrm>
              <a:custGeom>
                <a:avLst/>
                <a:gdLst/>
                <a:ahLst/>
                <a:cxnLst/>
                <a:rect l="l" t="t" r="r" b="b"/>
                <a:pathLst>
                  <a:path w="14860" h="8009" extrusionOk="0">
                    <a:moveTo>
                      <a:pt x="7466" y="303"/>
                    </a:moveTo>
                    <a:cubicBezTo>
                      <a:pt x="7652" y="303"/>
                      <a:pt x="7836" y="307"/>
                      <a:pt x="8017" y="314"/>
                    </a:cubicBezTo>
                    <a:cubicBezTo>
                      <a:pt x="9796" y="379"/>
                      <a:pt x="11914" y="792"/>
                      <a:pt x="13167" y="2159"/>
                    </a:cubicBezTo>
                    <a:cubicBezTo>
                      <a:pt x="11549" y="1189"/>
                      <a:pt x="9704" y="661"/>
                      <a:pt x="7832" y="661"/>
                    </a:cubicBezTo>
                    <a:cubicBezTo>
                      <a:pt x="7094" y="661"/>
                      <a:pt x="6350" y="743"/>
                      <a:pt x="5615" y="913"/>
                    </a:cubicBezTo>
                    <a:cubicBezTo>
                      <a:pt x="4372" y="1201"/>
                      <a:pt x="3025" y="1691"/>
                      <a:pt x="2249" y="2762"/>
                    </a:cubicBezTo>
                    <a:cubicBezTo>
                      <a:pt x="1411" y="3917"/>
                      <a:pt x="759" y="5663"/>
                      <a:pt x="882" y="7092"/>
                    </a:cubicBezTo>
                    <a:cubicBezTo>
                      <a:pt x="767" y="7102"/>
                      <a:pt x="651" y="7108"/>
                      <a:pt x="536" y="7119"/>
                    </a:cubicBezTo>
                    <a:cubicBezTo>
                      <a:pt x="475" y="5200"/>
                      <a:pt x="1108" y="3275"/>
                      <a:pt x="2498" y="1892"/>
                    </a:cubicBezTo>
                    <a:cubicBezTo>
                      <a:pt x="3761" y="634"/>
                      <a:pt x="5712" y="303"/>
                      <a:pt x="7466" y="303"/>
                    </a:cubicBezTo>
                    <a:close/>
                    <a:moveTo>
                      <a:pt x="7973" y="861"/>
                    </a:moveTo>
                    <a:cubicBezTo>
                      <a:pt x="9880" y="861"/>
                      <a:pt x="11723" y="1393"/>
                      <a:pt x="13364" y="2397"/>
                    </a:cubicBezTo>
                    <a:cubicBezTo>
                      <a:pt x="14558" y="3911"/>
                      <a:pt x="14490" y="5969"/>
                      <a:pt x="14329" y="7800"/>
                    </a:cubicBezTo>
                    <a:cubicBezTo>
                      <a:pt x="14308" y="7742"/>
                      <a:pt x="14255" y="7704"/>
                      <a:pt x="14195" y="7699"/>
                    </a:cubicBezTo>
                    <a:cubicBezTo>
                      <a:pt x="11914" y="7495"/>
                      <a:pt x="9630" y="7339"/>
                      <a:pt x="7341" y="7228"/>
                    </a:cubicBezTo>
                    <a:cubicBezTo>
                      <a:pt x="5809" y="7156"/>
                      <a:pt x="4221" y="7026"/>
                      <a:pt x="2655" y="7026"/>
                    </a:cubicBezTo>
                    <a:cubicBezTo>
                      <a:pt x="2095" y="7026"/>
                      <a:pt x="1539" y="7042"/>
                      <a:pt x="988" y="7084"/>
                    </a:cubicBezTo>
                    <a:cubicBezTo>
                      <a:pt x="1031" y="5581"/>
                      <a:pt x="1616" y="3642"/>
                      <a:pt x="2697" y="2520"/>
                    </a:cubicBezTo>
                    <a:cubicBezTo>
                      <a:pt x="3695" y="1485"/>
                      <a:pt x="5365" y="1098"/>
                      <a:pt x="6745" y="934"/>
                    </a:cubicBezTo>
                    <a:cubicBezTo>
                      <a:pt x="7156" y="885"/>
                      <a:pt x="7566" y="861"/>
                      <a:pt x="7973" y="861"/>
                    </a:cubicBezTo>
                    <a:close/>
                    <a:moveTo>
                      <a:pt x="7616" y="1"/>
                    </a:moveTo>
                    <a:cubicBezTo>
                      <a:pt x="5663" y="1"/>
                      <a:pt x="3505" y="343"/>
                      <a:pt x="2134" y="1845"/>
                    </a:cubicBezTo>
                    <a:cubicBezTo>
                      <a:pt x="835" y="3269"/>
                      <a:pt x="0" y="5296"/>
                      <a:pt x="324" y="7228"/>
                    </a:cubicBezTo>
                    <a:cubicBezTo>
                      <a:pt x="333" y="7280"/>
                      <a:pt x="376" y="7304"/>
                      <a:pt x="422" y="7304"/>
                    </a:cubicBezTo>
                    <a:cubicBezTo>
                      <a:pt x="440" y="7304"/>
                      <a:pt x="458" y="7300"/>
                      <a:pt x="475" y="7293"/>
                    </a:cubicBezTo>
                    <a:cubicBezTo>
                      <a:pt x="475" y="7293"/>
                      <a:pt x="475" y="7295"/>
                      <a:pt x="477" y="7295"/>
                    </a:cubicBezTo>
                    <a:cubicBezTo>
                      <a:pt x="2732" y="7558"/>
                      <a:pt x="5072" y="7428"/>
                      <a:pt x="7343" y="7534"/>
                    </a:cubicBezTo>
                    <a:cubicBezTo>
                      <a:pt x="9630" y="7640"/>
                      <a:pt x="11914" y="7798"/>
                      <a:pt x="14196" y="8007"/>
                    </a:cubicBezTo>
                    <a:cubicBezTo>
                      <a:pt x="14203" y="8008"/>
                      <a:pt x="14209" y="8009"/>
                      <a:pt x="14215" y="8009"/>
                    </a:cubicBezTo>
                    <a:cubicBezTo>
                      <a:pt x="14269" y="8009"/>
                      <a:pt x="14316" y="7974"/>
                      <a:pt x="14333" y="7923"/>
                    </a:cubicBezTo>
                    <a:cubicBezTo>
                      <a:pt x="14353" y="7972"/>
                      <a:pt x="14404" y="7997"/>
                      <a:pt x="14456" y="7997"/>
                    </a:cubicBezTo>
                    <a:cubicBezTo>
                      <a:pt x="14529" y="7997"/>
                      <a:pt x="14606" y="7950"/>
                      <a:pt x="14615" y="7859"/>
                    </a:cubicBezTo>
                    <a:cubicBezTo>
                      <a:pt x="14816" y="5881"/>
                      <a:pt x="14859" y="3645"/>
                      <a:pt x="13500" y="2029"/>
                    </a:cubicBezTo>
                    <a:cubicBezTo>
                      <a:pt x="12171" y="448"/>
                      <a:pt x="9719" y="20"/>
                      <a:pt x="7767" y="1"/>
                    </a:cubicBezTo>
                    <a:cubicBezTo>
                      <a:pt x="7717" y="1"/>
                      <a:pt x="7667" y="1"/>
                      <a:pt x="7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29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9"/>
          <p:cNvGrpSpPr/>
          <p:nvPr/>
        </p:nvGrpSpPr>
        <p:grpSpPr>
          <a:xfrm>
            <a:off x="8486750" y="3544142"/>
            <a:ext cx="513421" cy="461290"/>
            <a:chOff x="0" y="4367485"/>
            <a:chExt cx="786008" cy="706200"/>
          </a:xfrm>
        </p:grpSpPr>
        <p:sp>
          <p:nvSpPr>
            <p:cNvPr id="487" name="Google Shape;487;p29"/>
            <p:cNvSpPr/>
            <p:nvPr/>
          </p:nvSpPr>
          <p:spPr>
            <a:xfrm>
              <a:off x="0" y="4400475"/>
              <a:ext cx="726600" cy="640200"/>
            </a:xfrm>
            <a:prstGeom prst="star5">
              <a:avLst>
                <a:gd name="adj" fmla="val 23664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29"/>
            <p:cNvGrpSpPr/>
            <p:nvPr/>
          </p:nvGrpSpPr>
          <p:grpSpPr>
            <a:xfrm>
              <a:off x="59504" y="4367485"/>
              <a:ext cx="726504" cy="706200"/>
              <a:chOff x="404450" y="3719275"/>
              <a:chExt cx="289825" cy="281725"/>
            </a:xfrm>
          </p:grpSpPr>
          <p:sp>
            <p:nvSpPr>
              <p:cNvPr id="489" name="Google Shape;489;p29"/>
              <p:cNvSpPr/>
              <p:nvPr/>
            </p:nvSpPr>
            <p:spPr>
              <a:xfrm>
                <a:off x="404450" y="3719275"/>
                <a:ext cx="289825" cy="281725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11269" extrusionOk="0">
                    <a:moveTo>
                      <a:pt x="5631" y="538"/>
                    </a:moveTo>
                    <a:cubicBezTo>
                      <a:pt x="6077" y="1209"/>
                      <a:pt x="6488" y="1895"/>
                      <a:pt x="6849" y="2617"/>
                    </a:cubicBezTo>
                    <a:cubicBezTo>
                      <a:pt x="7084" y="3092"/>
                      <a:pt x="7263" y="3956"/>
                      <a:pt x="7725" y="4293"/>
                    </a:cubicBezTo>
                    <a:cubicBezTo>
                      <a:pt x="8151" y="4605"/>
                      <a:pt x="8870" y="4680"/>
                      <a:pt x="9593" y="4680"/>
                    </a:cubicBezTo>
                    <a:cubicBezTo>
                      <a:pt x="10054" y="4680"/>
                      <a:pt x="10517" y="4649"/>
                      <a:pt x="10906" y="4630"/>
                    </a:cubicBezTo>
                    <a:lnTo>
                      <a:pt x="10906" y="4630"/>
                    </a:lnTo>
                    <a:cubicBezTo>
                      <a:pt x="10159" y="5314"/>
                      <a:pt x="9351" y="5930"/>
                      <a:pt x="8492" y="6469"/>
                    </a:cubicBezTo>
                    <a:cubicBezTo>
                      <a:pt x="8436" y="6502"/>
                      <a:pt x="8406" y="6566"/>
                      <a:pt x="8415" y="6630"/>
                    </a:cubicBezTo>
                    <a:cubicBezTo>
                      <a:pt x="8321" y="6640"/>
                      <a:pt x="8237" y="6716"/>
                      <a:pt x="8278" y="6832"/>
                    </a:cubicBezTo>
                    <a:cubicBezTo>
                      <a:pt x="8621" y="7779"/>
                      <a:pt x="8855" y="8764"/>
                      <a:pt x="8975" y="9765"/>
                    </a:cubicBezTo>
                    <a:cubicBezTo>
                      <a:pt x="8966" y="9760"/>
                      <a:pt x="8957" y="9758"/>
                      <a:pt x="8948" y="9758"/>
                    </a:cubicBezTo>
                    <a:cubicBezTo>
                      <a:pt x="8934" y="9758"/>
                      <a:pt x="8921" y="9763"/>
                      <a:pt x="8911" y="9773"/>
                    </a:cubicBezTo>
                    <a:cubicBezTo>
                      <a:pt x="8761" y="9936"/>
                      <a:pt x="8615" y="10100"/>
                      <a:pt x="8462" y="10256"/>
                    </a:cubicBezTo>
                    <a:lnTo>
                      <a:pt x="7916" y="9814"/>
                    </a:lnTo>
                    <a:cubicBezTo>
                      <a:pt x="8055" y="9631"/>
                      <a:pt x="8219" y="9470"/>
                      <a:pt x="8403" y="9335"/>
                    </a:cubicBezTo>
                    <a:cubicBezTo>
                      <a:pt x="8448" y="9301"/>
                      <a:pt x="8423" y="9235"/>
                      <a:pt x="8377" y="9235"/>
                    </a:cubicBezTo>
                    <a:cubicBezTo>
                      <a:pt x="8369" y="9235"/>
                      <a:pt x="8359" y="9237"/>
                      <a:pt x="8350" y="9242"/>
                    </a:cubicBezTo>
                    <a:cubicBezTo>
                      <a:pt x="8138" y="9365"/>
                      <a:pt x="7956" y="9532"/>
                      <a:pt x="7819" y="9735"/>
                    </a:cubicBezTo>
                    <a:lnTo>
                      <a:pt x="7182" y="9217"/>
                    </a:lnTo>
                    <a:cubicBezTo>
                      <a:pt x="7038" y="9100"/>
                      <a:pt x="6802" y="8855"/>
                      <a:pt x="6546" y="8633"/>
                    </a:cubicBezTo>
                    <a:cubicBezTo>
                      <a:pt x="6756" y="8452"/>
                      <a:pt x="6965" y="8270"/>
                      <a:pt x="7167" y="8079"/>
                    </a:cubicBezTo>
                    <a:cubicBezTo>
                      <a:pt x="7205" y="8044"/>
                      <a:pt x="7171" y="7998"/>
                      <a:pt x="7132" y="7998"/>
                    </a:cubicBezTo>
                    <a:cubicBezTo>
                      <a:pt x="7121" y="7998"/>
                      <a:pt x="7109" y="8002"/>
                      <a:pt x="7099" y="8010"/>
                    </a:cubicBezTo>
                    <a:cubicBezTo>
                      <a:pt x="6877" y="8186"/>
                      <a:pt x="6665" y="8370"/>
                      <a:pt x="6452" y="8555"/>
                    </a:cubicBezTo>
                    <a:cubicBezTo>
                      <a:pt x="6294" y="8426"/>
                      <a:pt x="6133" y="8311"/>
                      <a:pt x="5980" y="8248"/>
                    </a:cubicBezTo>
                    <a:cubicBezTo>
                      <a:pt x="6107" y="8144"/>
                      <a:pt x="6233" y="8042"/>
                      <a:pt x="6359" y="7939"/>
                    </a:cubicBezTo>
                    <a:cubicBezTo>
                      <a:pt x="6392" y="7911"/>
                      <a:pt x="6361" y="7857"/>
                      <a:pt x="6326" y="7857"/>
                    </a:cubicBezTo>
                    <a:cubicBezTo>
                      <a:pt x="6318" y="7857"/>
                      <a:pt x="6311" y="7860"/>
                      <a:pt x="6304" y="7865"/>
                    </a:cubicBezTo>
                    <a:cubicBezTo>
                      <a:pt x="6155" y="7978"/>
                      <a:pt x="6010" y="8095"/>
                      <a:pt x="5865" y="8209"/>
                    </a:cubicBezTo>
                    <a:cubicBezTo>
                      <a:pt x="5829" y="8198"/>
                      <a:pt x="5790" y="8194"/>
                      <a:pt x="5754" y="8192"/>
                    </a:cubicBezTo>
                    <a:cubicBezTo>
                      <a:pt x="5747" y="8192"/>
                      <a:pt x="5741" y="8192"/>
                      <a:pt x="5734" y="8192"/>
                    </a:cubicBezTo>
                    <a:cubicBezTo>
                      <a:pt x="4783" y="8192"/>
                      <a:pt x="3963" y="9702"/>
                      <a:pt x="3183" y="10116"/>
                    </a:cubicBezTo>
                    <a:cubicBezTo>
                      <a:pt x="2980" y="10223"/>
                      <a:pt x="2853" y="10270"/>
                      <a:pt x="2778" y="10270"/>
                    </a:cubicBezTo>
                    <a:cubicBezTo>
                      <a:pt x="2770" y="10270"/>
                      <a:pt x="2763" y="10270"/>
                      <a:pt x="2756" y="10269"/>
                    </a:cubicBezTo>
                    <a:cubicBezTo>
                      <a:pt x="3518" y="9480"/>
                      <a:pt x="4324" y="8735"/>
                      <a:pt x="5172" y="8041"/>
                    </a:cubicBezTo>
                    <a:cubicBezTo>
                      <a:pt x="5215" y="8005"/>
                      <a:pt x="5176" y="7952"/>
                      <a:pt x="5131" y="7952"/>
                    </a:cubicBezTo>
                    <a:cubicBezTo>
                      <a:pt x="5120" y="7952"/>
                      <a:pt x="5108" y="7955"/>
                      <a:pt x="5097" y="7964"/>
                    </a:cubicBezTo>
                    <a:cubicBezTo>
                      <a:pt x="4238" y="8638"/>
                      <a:pt x="3441" y="9381"/>
                      <a:pt x="2689" y="10171"/>
                    </a:cubicBezTo>
                    <a:cubicBezTo>
                      <a:pt x="2695" y="10042"/>
                      <a:pt x="2812" y="9805"/>
                      <a:pt x="2909" y="9542"/>
                    </a:cubicBezTo>
                    <a:cubicBezTo>
                      <a:pt x="2949" y="9433"/>
                      <a:pt x="2988" y="9324"/>
                      <a:pt x="3028" y="9215"/>
                    </a:cubicBezTo>
                    <a:cubicBezTo>
                      <a:pt x="3679" y="8568"/>
                      <a:pt x="4340" y="7934"/>
                      <a:pt x="5032" y="7328"/>
                    </a:cubicBezTo>
                    <a:cubicBezTo>
                      <a:pt x="5076" y="7290"/>
                      <a:pt x="5035" y="7235"/>
                      <a:pt x="4989" y="7235"/>
                    </a:cubicBezTo>
                    <a:cubicBezTo>
                      <a:pt x="4977" y="7235"/>
                      <a:pt x="4964" y="7239"/>
                      <a:pt x="4952" y="7248"/>
                    </a:cubicBezTo>
                    <a:cubicBezTo>
                      <a:pt x="4311" y="7776"/>
                      <a:pt x="3702" y="8342"/>
                      <a:pt x="3127" y="8941"/>
                    </a:cubicBezTo>
                    <a:cubicBezTo>
                      <a:pt x="3208" y="8721"/>
                      <a:pt x="3290" y="8500"/>
                      <a:pt x="3371" y="8280"/>
                    </a:cubicBezTo>
                    <a:cubicBezTo>
                      <a:pt x="3395" y="8217"/>
                      <a:pt x="3422" y="8150"/>
                      <a:pt x="3452" y="8082"/>
                    </a:cubicBezTo>
                    <a:cubicBezTo>
                      <a:pt x="4082" y="7472"/>
                      <a:pt x="4732" y="6882"/>
                      <a:pt x="5401" y="6316"/>
                    </a:cubicBezTo>
                    <a:cubicBezTo>
                      <a:pt x="5434" y="6288"/>
                      <a:pt x="5404" y="6246"/>
                      <a:pt x="5369" y="6246"/>
                    </a:cubicBezTo>
                    <a:cubicBezTo>
                      <a:pt x="5360" y="6246"/>
                      <a:pt x="5351" y="6249"/>
                      <a:pt x="5342" y="6255"/>
                    </a:cubicBezTo>
                    <a:cubicBezTo>
                      <a:pt x="4715" y="6751"/>
                      <a:pt x="4118" y="7283"/>
                      <a:pt x="3554" y="7849"/>
                    </a:cubicBezTo>
                    <a:cubicBezTo>
                      <a:pt x="3717" y="7486"/>
                      <a:pt x="3878" y="7081"/>
                      <a:pt x="3765" y="6730"/>
                    </a:cubicBezTo>
                    <a:cubicBezTo>
                      <a:pt x="3755" y="6705"/>
                      <a:pt x="3742" y="6681"/>
                      <a:pt x="3725" y="6660"/>
                    </a:cubicBezTo>
                    <a:cubicBezTo>
                      <a:pt x="3991" y="6381"/>
                      <a:pt x="4267" y="6109"/>
                      <a:pt x="4552" y="5847"/>
                    </a:cubicBezTo>
                    <a:cubicBezTo>
                      <a:pt x="4591" y="5812"/>
                      <a:pt x="4555" y="5764"/>
                      <a:pt x="4514" y="5764"/>
                    </a:cubicBezTo>
                    <a:cubicBezTo>
                      <a:pt x="4502" y="5764"/>
                      <a:pt x="4491" y="5767"/>
                      <a:pt x="4480" y="5776"/>
                    </a:cubicBezTo>
                    <a:cubicBezTo>
                      <a:pt x="4177" y="6023"/>
                      <a:pt x="3897" y="6294"/>
                      <a:pt x="3640" y="6587"/>
                    </a:cubicBezTo>
                    <a:cubicBezTo>
                      <a:pt x="3549" y="6528"/>
                      <a:pt x="3433" y="6490"/>
                      <a:pt x="3361" y="6434"/>
                    </a:cubicBezTo>
                    <a:cubicBezTo>
                      <a:pt x="3269" y="6365"/>
                      <a:pt x="3172" y="6306"/>
                      <a:pt x="3068" y="6255"/>
                    </a:cubicBezTo>
                    <a:cubicBezTo>
                      <a:pt x="3336" y="6058"/>
                      <a:pt x="3585" y="5825"/>
                      <a:pt x="3830" y="5602"/>
                    </a:cubicBezTo>
                    <a:cubicBezTo>
                      <a:pt x="3861" y="5573"/>
                      <a:pt x="3832" y="5533"/>
                      <a:pt x="3798" y="5533"/>
                    </a:cubicBezTo>
                    <a:cubicBezTo>
                      <a:pt x="3789" y="5533"/>
                      <a:pt x="3780" y="5536"/>
                      <a:pt x="3771" y="5543"/>
                    </a:cubicBezTo>
                    <a:cubicBezTo>
                      <a:pt x="3500" y="5755"/>
                      <a:pt x="3216" y="5965"/>
                      <a:pt x="2971" y="6206"/>
                    </a:cubicBezTo>
                    <a:cubicBezTo>
                      <a:pt x="2741" y="6099"/>
                      <a:pt x="2472" y="5994"/>
                      <a:pt x="2214" y="5890"/>
                    </a:cubicBezTo>
                    <a:lnTo>
                      <a:pt x="2214" y="5890"/>
                    </a:lnTo>
                    <a:cubicBezTo>
                      <a:pt x="2215" y="5891"/>
                      <a:pt x="2217" y="5891"/>
                      <a:pt x="2219" y="5891"/>
                    </a:cubicBezTo>
                    <a:cubicBezTo>
                      <a:pt x="2230" y="5891"/>
                      <a:pt x="2241" y="5886"/>
                      <a:pt x="2249" y="5878"/>
                    </a:cubicBezTo>
                    <a:cubicBezTo>
                      <a:pt x="2462" y="5682"/>
                      <a:pt x="2687" y="5498"/>
                      <a:pt x="2921" y="5331"/>
                    </a:cubicBezTo>
                    <a:cubicBezTo>
                      <a:pt x="2961" y="5302"/>
                      <a:pt x="2937" y="5241"/>
                      <a:pt x="2899" y="5241"/>
                    </a:cubicBezTo>
                    <a:cubicBezTo>
                      <a:pt x="2891" y="5241"/>
                      <a:pt x="2882" y="5244"/>
                      <a:pt x="2874" y="5250"/>
                    </a:cubicBezTo>
                    <a:cubicBezTo>
                      <a:pt x="2627" y="5414"/>
                      <a:pt x="2394" y="5602"/>
                      <a:pt x="2180" y="5809"/>
                    </a:cubicBezTo>
                    <a:cubicBezTo>
                      <a:pt x="2155" y="5835"/>
                      <a:pt x="2166" y="5866"/>
                      <a:pt x="2189" y="5881"/>
                    </a:cubicBezTo>
                    <a:lnTo>
                      <a:pt x="2189" y="5881"/>
                    </a:lnTo>
                    <a:cubicBezTo>
                      <a:pt x="1961" y="5790"/>
                      <a:pt x="1744" y="5700"/>
                      <a:pt x="1580" y="5608"/>
                    </a:cubicBezTo>
                    <a:lnTo>
                      <a:pt x="1581" y="5608"/>
                    </a:lnTo>
                    <a:cubicBezTo>
                      <a:pt x="1825" y="5441"/>
                      <a:pt x="2062" y="5264"/>
                      <a:pt x="2297" y="5084"/>
                    </a:cubicBezTo>
                    <a:cubicBezTo>
                      <a:pt x="2331" y="5058"/>
                      <a:pt x="2311" y="5005"/>
                      <a:pt x="2277" y="5005"/>
                    </a:cubicBezTo>
                    <a:cubicBezTo>
                      <a:pt x="2270" y="5005"/>
                      <a:pt x="2263" y="5007"/>
                      <a:pt x="2255" y="5012"/>
                    </a:cubicBezTo>
                    <a:cubicBezTo>
                      <a:pt x="2010" y="5184"/>
                      <a:pt x="1768" y="5360"/>
                      <a:pt x="1533" y="5545"/>
                    </a:cubicBezTo>
                    <a:cubicBezTo>
                      <a:pt x="1524" y="5553"/>
                      <a:pt x="1519" y="5564"/>
                      <a:pt x="1522" y="5575"/>
                    </a:cubicBezTo>
                    <a:cubicBezTo>
                      <a:pt x="1210" y="5395"/>
                      <a:pt x="913" y="5194"/>
                      <a:pt x="618" y="4987"/>
                    </a:cubicBezTo>
                    <a:cubicBezTo>
                      <a:pt x="1771" y="4767"/>
                      <a:pt x="2933" y="4607"/>
                      <a:pt x="4099" y="4510"/>
                    </a:cubicBezTo>
                    <a:cubicBezTo>
                      <a:pt x="4216" y="4499"/>
                      <a:pt x="4259" y="4381"/>
                      <a:pt x="4227" y="4300"/>
                    </a:cubicBezTo>
                    <a:cubicBezTo>
                      <a:pt x="4708" y="3050"/>
                      <a:pt x="5169" y="1794"/>
                      <a:pt x="5631" y="538"/>
                    </a:cubicBezTo>
                    <a:close/>
                    <a:moveTo>
                      <a:pt x="8986" y="9873"/>
                    </a:moveTo>
                    <a:cubicBezTo>
                      <a:pt x="9016" y="10159"/>
                      <a:pt x="9042" y="10447"/>
                      <a:pt x="9054" y="10739"/>
                    </a:cubicBezTo>
                    <a:lnTo>
                      <a:pt x="8565" y="10340"/>
                    </a:lnTo>
                    <a:cubicBezTo>
                      <a:pt x="8723" y="10202"/>
                      <a:pt x="8863" y="10046"/>
                      <a:pt x="8986" y="9873"/>
                    </a:cubicBezTo>
                    <a:close/>
                    <a:moveTo>
                      <a:pt x="5593" y="1"/>
                    </a:moveTo>
                    <a:cubicBezTo>
                      <a:pt x="5525" y="1"/>
                      <a:pt x="5457" y="43"/>
                      <a:pt x="5429" y="121"/>
                    </a:cubicBezTo>
                    <a:cubicBezTo>
                      <a:pt x="4926" y="1488"/>
                      <a:pt x="4418" y="2854"/>
                      <a:pt x="3935" y="4228"/>
                    </a:cubicBezTo>
                    <a:lnTo>
                      <a:pt x="3935" y="4235"/>
                    </a:lnTo>
                    <a:cubicBezTo>
                      <a:pt x="2666" y="4311"/>
                      <a:pt x="1403" y="4477"/>
                      <a:pt x="156" y="4732"/>
                    </a:cubicBezTo>
                    <a:cubicBezTo>
                      <a:pt x="0" y="4764"/>
                      <a:pt x="11" y="4963"/>
                      <a:pt x="116" y="5041"/>
                    </a:cubicBezTo>
                    <a:cubicBezTo>
                      <a:pt x="668" y="5444"/>
                      <a:pt x="1227" y="5819"/>
                      <a:pt x="1835" y="6133"/>
                    </a:cubicBezTo>
                    <a:cubicBezTo>
                      <a:pt x="2260" y="6354"/>
                      <a:pt x="2818" y="6461"/>
                      <a:pt x="3110" y="6879"/>
                    </a:cubicBezTo>
                    <a:cubicBezTo>
                      <a:pt x="3495" y="7068"/>
                      <a:pt x="3537" y="7338"/>
                      <a:pt x="3234" y="7683"/>
                    </a:cubicBezTo>
                    <a:cubicBezTo>
                      <a:pt x="3110" y="8020"/>
                      <a:pt x="2987" y="8358"/>
                      <a:pt x="2863" y="8694"/>
                    </a:cubicBezTo>
                    <a:lnTo>
                      <a:pt x="2120" y="10713"/>
                    </a:lnTo>
                    <a:cubicBezTo>
                      <a:pt x="2080" y="10820"/>
                      <a:pt x="2180" y="10927"/>
                      <a:pt x="2282" y="10928"/>
                    </a:cubicBezTo>
                    <a:cubicBezTo>
                      <a:pt x="2291" y="10929"/>
                      <a:pt x="2300" y="10929"/>
                      <a:pt x="2308" y="10929"/>
                    </a:cubicBezTo>
                    <a:cubicBezTo>
                      <a:pt x="3257" y="10929"/>
                      <a:pt x="3907" y="9815"/>
                      <a:pt x="4649" y="9338"/>
                    </a:cubicBezTo>
                    <a:cubicBezTo>
                      <a:pt x="5042" y="9085"/>
                      <a:pt x="5389" y="8972"/>
                      <a:pt x="5719" y="8972"/>
                    </a:cubicBezTo>
                    <a:cubicBezTo>
                      <a:pt x="6201" y="8972"/>
                      <a:pt x="6646" y="9214"/>
                      <a:pt x="7142" y="9617"/>
                    </a:cubicBezTo>
                    <a:lnTo>
                      <a:pt x="9121" y="11225"/>
                    </a:lnTo>
                    <a:cubicBezTo>
                      <a:pt x="9157" y="11254"/>
                      <a:pt x="9202" y="11268"/>
                      <a:pt x="9245" y="11268"/>
                    </a:cubicBezTo>
                    <a:cubicBezTo>
                      <a:pt x="9332" y="11268"/>
                      <a:pt x="9414" y="11212"/>
                      <a:pt x="9411" y="11105"/>
                    </a:cubicBezTo>
                    <a:cubicBezTo>
                      <a:pt x="9386" y="9631"/>
                      <a:pt x="9120" y="8171"/>
                      <a:pt x="8621" y="6783"/>
                    </a:cubicBezTo>
                    <a:cubicBezTo>
                      <a:pt x="8638" y="6780"/>
                      <a:pt x="8654" y="6773"/>
                      <a:pt x="8669" y="6764"/>
                    </a:cubicBezTo>
                    <a:cubicBezTo>
                      <a:pt x="9682" y="6130"/>
                      <a:pt x="10626" y="5392"/>
                      <a:pt x="11487" y="4563"/>
                    </a:cubicBezTo>
                    <a:cubicBezTo>
                      <a:pt x="11593" y="4461"/>
                      <a:pt x="11513" y="4273"/>
                      <a:pt x="11369" y="4273"/>
                    </a:cubicBezTo>
                    <a:cubicBezTo>
                      <a:pt x="11368" y="4273"/>
                      <a:pt x="11368" y="4273"/>
                      <a:pt x="11367" y="4273"/>
                    </a:cubicBezTo>
                    <a:cubicBezTo>
                      <a:pt x="11283" y="4273"/>
                      <a:pt x="11199" y="4273"/>
                      <a:pt x="11115" y="4273"/>
                    </a:cubicBezTo>
                    <a:cubicBezTo>
                      <a:pt x="10521" y="4273"/>
                      <a:pt x="9928" y="4262"/>
                      <a:pt x="9337" y="4222"/>
                    </a:cubicBezTo>
                    <a:cubicBezTo>
                      <a:pt x="8430" y="4160"/>
                      <a:pt x="8044" y="4193"/>
                      <a:pt x="7567" y="3353"/>
                    </a:cubicBezTo>
                    <a:cubicBezTo>
                      <a:pt x="6944" y="2257"/>
                      <a:pt x="6457" y="1133"/>
                      <a:pt x="5738" y="81"/>
                    </a:cubicBezTo>
                    <a:cubicBezTo>
                      <a:pt x="5701" y="27"/>
                      <a:pt x="5647" y="1"/>
                      <a:pt x="5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83575" y="3935925"/>
                <a:ext cx="150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72" extrusionOk="0">
                    <a:moveTo>
                      <a:pt x="538" y="1"/>
                    </a:moveTo>
                    <a:cubicBezTo>
                      <a:pt x="528" y="1"/>
                      <a:pt x="517" y="4"/>
                      <a:pt x="508" y="14"/>
                    </a:cubicBezTo>
                    <a:cubicBezTo>
                      <a:pt x="343" y="168"/>
                      <a:pt x="189" y="331"/>
                      <a:pt x="33" y="492"/>
                    </a:cubicBezTo>
                    <a:cubicBezTo>
                      <a:pt x="1" y="525"/>
                      <a:pt x="33" y="572"/>
                      <a:pt x="68" y="572"/>
                    </a:cubicBezTo>
                    <a:cubicBezTo>
                      <a:pt x="78" y="572"/>
                      <a:pt x="89" y="568"/>
                      <a:pt x="98" y="559"/>
                    </a:cubicBezTo>
                    <a:cubicBezTo>
                      <a:pt x="257" y="399"/>
                      <a:pt x="417" y="242"/>
                      <a:pt x="568" y="76"/>
                    </a:cubicBezTo>
                    <a:cubicBezTo>
                      <a:pt x="600" y="44"/>
                      <a:pt x="571" y="1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29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492" name="Google Shape;492;p2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3" name="Google Shape;493;p2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4" name="Google Shape;494;p2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5" name="Google Shape;495;p2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 rot="5400000">
            <a:off x="-1160525" y="3146200"/>
            <a:ext cx="2915002" cy="411950"/>
            <a:chOff x="1969275" y="4688575"/>
            <a:chExt cx="2915002" cy="411950"/>
          </a:xfrm>
        </p:grpSpPr>
        <p:sp>
          <p:nvSpPr>
            <p:cNvPr id="499" name="Google Shape;499;p30"/>
            <p:cNvSpPr/>
            <p:nvPr/>
          </p:nvSpPr>
          <p:spPr>
            <a:xfrm>
              <a:off x="1969275" y="4688575"/>
              <a:ext cx="2909875" cy="411950"/>
            </a:xfrm>
            <a:custGeom>
              <a:avLst/>
              <a:gdLst/>
              <a:ahLst/>
              <a:cxnLst/>
              <a:rect l="l" t="t" r="r" b="b"/>
              <a:pathLst>
                <a:path w="116395" h="16478" extrusionOk="0">
                  <a:moveTo>
                    <a:pt x="0" y="0"/>
                  </a:moveTo>
                  <a:cubicBezTo>
                    <a:pt x="12218" y="10181"/>
                    <a:pt x="30680" y="14408"/>
                    <a:pt x="46312" y="11476"/>
                  </a:cubicBezTo>
                  <a:cubicBezTo>
                    <a:pt x="49257" y="10924"/>
                    <a:pt x="52968" y="10357"/>
                    <a:pt x="54509" y="7787"/>
                  </a:cubicBezTo>
                  <a:cubicBezTo>
                    <a:pt x="55971" y="5349"/>
                    <a:pt x="52288" y="-78"/>
                    <a:pt x="49591" y="820"/>
                  </a:cubicBezTo>
                  <a:cubicBezTo>
                    <a:pt x="46221" y="1942"/>
                    <a:pt x="47078" y="8965"/>
                    <a:pt x="49591" y="11476"/>
                  </a:cubicBezTo>
                  <a:cubicBezTo>
                    <a:pt x="53693" y="15575"/>
                    <a:pt x="60624" y="15407"/>
                    <a:pt x="66395" y="15984"/>
                  </a:cubicBezTo>
                  <a:cubicBezTo>
                    <a:pt x="83686" y="17714"/>
                    <a:pt x="104100" y="13510"/>
                    <a:pt x="116395" y="123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0" name="Google Shape;500;p30"/>
            <p:cNvSpPr/>
            <p:nvPr/>
          </p:nvSpPr>
          <p:spPr>
            <a:xfrm>
              <a:off x="4699852" y="4719304"/>
              <a:ext cx="184425" cy="11425"/>
            </a:xfrm>
            <a:custGeom>
              <a:avLst/>
              <a:gdLst/>
              <a:ahLst/>
              <a:cxnLst/>
              <a:rect l="l" t="t" r="r" b="b"/>
              <a:pathLst>
                <a:path w="7377" h="457" extrusionOk="0">
                  <a:moveTo>
                    <a:pt x="7377" y="0"/>
                  </a:moveTo>
                  <a:cubicBezTo>
                    <a:pt x="4988" y="598"/>
                    <a:pt x="2463" y="410"/>
                    <a:pt x="0" y="41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1" name="Google Shape;501;p30"/>
            <p:cNvSpPr/>
            <p:nvPr/>
          </p:nvSpPr>
          <p:spPr>
            <a:xfrm>
              <a:off x="4858658" y="4729538"/>
              <a:ext cx="20500" cy="122950"/>
            </a:xfrm>
            <a:custGeom>
              <a:avLst/>
              <a:gdLst/>
              <a:ahLst/>
              <a:cxnLst/>
              <a:rect l="l" t="t" r="r" b="b"/>
              <a:pathLst>
                <a:path w="820" h="4918" extrusionOk="0">
                  <a:moveTo>
                    <a:pt x="0" y="4918"/>
                  </a:moveTo>
                  <a:cubicBezTo>
                    <a:pt x="0" y="3256"/>
                    <a:pt x="820" y="1662"/>
                    <a:pt x="82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02" name="Google Shape;502;p30"/>
          <p:cNvGrpSpPr/>
          <p:nvPr/>
        </p:nvGrpSpPr>
        <p:grpSpPr>
          <a:xfrm rot="4888273">
            <a:off x="1008929" y="4236671"/>
            <a:ext cx="602267" cy="1251587"/>
            <a:chOff x="-134442" y="679665"/>
            <a:chExt cx="602292" cy="1251639"/>
          </a:xfrm>
        </p:grpSpPr>
        <p:sp>
          <p:nvSpPr>
            <p:cNvPr id="503" name="Google Shape;503;p30"/>
            <p:cNvSpPr/>
            <p:nvPr/>
          </p:nvSpPr>
          <p:spPr>
            <a:xfrm rot="836941">
              <a:off x="3335" y="744070"/>
              <a:ext cx="238946" cy="1175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0"/>
            <p:cNvGrpSpPr/>
            <p:nvPr/>
          </p:nvGrpSpPr>
          <p:grpSpPr>
            <a:xfrm rot="-4702051">
              <a:off x="-380380" y="1143314"/>
              <a:ext cx="1179269" cy="285271"/>
              <a:chOff x="2936000" y="4207525"/>
              <a:chExt cx="817675" cy="197800"/>
            </a:xfrm>
          </p:grpSpPr>
          <p:sp>
            <p:nvSpPr>
              <p:cNvPr id="505" name="Google Shape;505;p30"/>
              <p:cNvSpPr/>
              <p:nvPr/>
            </p:nvSpPr>
            <p:spPr>
              <a:xfrm>
                <a:off x="3671125" y="4298050"/>
                <a:ext cx="492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3" extrusionOk="0">
                    <a:moveTo>
                      <a:pt x="983" y="276"/>
                    </a:moveTo>
                    <a:cubicBezTo>
                      <a:pt x="1251" y="276"/>
                      <a:pt x="1482" y="474"/>
                      <a:pt x="1572" y="724"/>
                    </a:cubicBezTo>
                    <a:cubicBezTo>
                      <a:pt x="1526" y="734"/>
                      <a:pt x="1496" y="777"/>
                      <a:pt x="1505" y="823"/>
                    </a:cubicBezTo>
                    <a:cubicBezTo>
                      <a:pt x="1542" y="1148"/>
                      <a:pt x="1524" y="1497"/>
                      <a:pt x="1135" y="1601"/>
                    </a:cubicBezTo>
                    <a:cubicBezTo>
                      <a:pt x="1116" y="1604"/>
                      <a:pt x="1097" y="1605"/>
                      <a:pt x="1078" y="1608"/>
                    </a:cubicBezTo>
                    <a:cubicBezTo>
                      <a:pt x="1338" y="1330"/>
                      <a:pt x="1333" y="812"/>
                      <a:pt x="1016" y="577"/>
                    </a:cubicBezTo>
                    <a:cubicBezTo>
                      <a:pt x="933" y="515"/>
                      <a:pt x="834" y="484"/>
                      <a:pt x="735" y="484"/>
                    </a:cubicBezTo>
                    <a:cubicBezTo>
                      <a:pt x="643" y="484"/>
                      <a:pt x="551" y="512"/>
                      <a:pt x="471" y="566"/>
                    </a:cubicBezTo>
                    <a:cubicBezTo>
                      <a:pt x="558" y="432"/>
                      <a:pt x="692" y="337"/>
                      <a:pt x="845" y="294"/>
                    </a:cubicBezTo>
                    <a:cubicBezTo>
                      <a:pt x="892" y="282"/>
                      <a:pt x="938" y="276"/>
                      <a:pt x="983" y="276"/>
                    </a:cubicBezTo>
                    <a:close/>
                    <a:moveTo>
                      <a:pt x="690" y="683"/>
                    </a:moveTo>
                    <a:cubicBezTo>
                      <a:pt x="804" y="683"/>
                      <a:pt x="922" y="742"/>
                      <a:pt x="990" y="850"/>
                    </a:cubicBezTo>
                    <a:cubicBezTo>
                      <a:pt x="1142" y="1091"/>
                      <a:pt x="1002" y="1310"/>
                      <a:pt x="906" y="1534"/>
                    </a:cubicBezTo>
                    <a:cubicBezTo>
                      <a:pt x="895" y="1559"/>
                      <a:pt x="895" y="1588"/>
                      <a:pt x="907" y="1613"/>
                    </a:cubicBezTo>
                    <a:cubicBezTo>
                      <a:pt x="603" y="1573"/>
                      <a:pt x="353" y="1302"/>
                      <a:pt x="343" y="979"/>
                    </a:cubicBezTo>
                    <a:cubicBezTo>
                      <a:pt x="343" y="955"/>
                      <a:pt x="345" y="933"/>
                      <a:pt x="348" y="909"/>
                    </a:cubicBezTo>
                    <a:cubicBezTo>
                      <a:pt x="374" y="909"/>
                      <a:pt x="396" y="894"/>
                      <a:pt x="407" y="872"/>
                    </a:cubicBezTo>
                    <a:cubicBezTo>
                      <a:pt x="462" y="743"/>
                      <a:pt x="574" y="683"/>
                      <a:pt x="690" y="683"/>
                    </a:cubicBezTo>
                    <a:close/>
                    <a:moveTo>
                      <a:pt x="969" y="0"/>
                    </a:moveTo>
                    <a:cubicBezTo>
                      <a:pt x="929" y="0"/>
                      <a:pt x="888" y="3"/>
                      <a:pt x="847" y="10"/>
                    </a:cubicBezTo>
                    <a:cubicBezTo>
                      <a:pt x="346" y="88"/>
                      <a:pt x="1" y="593"/>
                      <a:pt x="66" y="1086"/>
                    </a:cubicBezTo>
                    <a:cubicBezTo>
                      <a:pt x="126" y="1553"/>
                      <a:pt x="518" y="1912"/>
                      <a:pt x="975" y="1912"/>
                    </a:cubicBezTo>
                    <a:cubicBezTo>
                      <a:pt x="1038" y="1912"/>
                      <a:pt x="1103" y="1905"/>
                      <a:pt x="1169" y="1891"/>
                    </a:cubicBezTo>
                    <a:cubicBezTo>
                      <a:pt x="1593" y="1797"/>
                      <a:pt x="1971" y="1264"/>
                      <a:pt x="1755" y="845"/>
                    </a:cubicBezTo>
                    <a:cubicBezTo>
                      <a:pt x="1765" y="836"/>
                      <a:pt x="1770" y="821"/>
                      <a:pt x="1773" y="808"/>
                    </a:cubicBezTo>
                    <a:cubicBezTo>
                      <a:pt x="1786" y="361"/>
                      <a:pt x="1402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36000" y="4207525"/>
                <a:ext cx="817675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7912" extrusionOk="0">
                    <a:moveTo>
                      <a:pt x="818" y="383"/>
                    </a:moveTo>
                    <a:cubicBezTo>
                      <a:pt x="867" y="2273"/>
                      <a:pt x="940" y="4162"/>
                      <a:pt x="971" y="6052"/>
                    </a:cubicBezTo>
                    <a:cubicBezTo>
                      <a:pt x="964" y="6066"/>
                      <a:pt x="961" y="6082"/>
                      <a:pt x="961" y="6097"/>
                    </a:cubicBezTo>
                    <a:lnTo>
                      <a:pt x="961" y="6100"/>
                    </a:lnTo>
                    <a:cubicBezTo>
                      <a:pt x="952" y="6114"/>
                      <a:pt x="945" y="6132"/>
                      <a:pt x="940" y="6148"/>
                    </a:cubicBezTo>
                    <a:cubicBezTo>
                      <a:pt x="821" y="6219"/>
                      <a:pt x="706" y="6297"/>
                      <a:pt x="596" y="6385"/>
                    </a:cubicBezTo>
                    <a:cubicBezTo>
                      <a:pt x="473" y="6484"/>
                      <a:pt x="324" y="6599"/>
                      <a:pt x="249" y="6744"/>
                    </a:cubicBezTo>
                    <a:cubicBezTo>
                      <a:pt x="252" y="6734"/>
                      <a:pt x="255" y="6726"/>
                      <a:pt x="257" y="6717"/>
                    </a:cubicBezTo>
                    <a:cubicBezTo>
                      <a:pt x="367" y="4794"/>
                      <a:pt x="443" y="2801"/>
                      <a:pt x="196" y="883"/>
                    </a:cubicBezTo>
                    <a:cubicBezTo>
                      <a:pt x="296" y="853"/>
                      <a:pt x="355" y="788"/>
                      <a:pt x="434" y="719"/>
                    </a:cubicBezTo>
                    <a:cubicBezTo>
                      <a:pt x="526" y="636"/>
                      <a:pt x="618" y="553"/>
                      <a:pt x="711" y="470"/>
                    </a:cubicBezTo>
                    <a:cubicBezTo>
                      <a:pt x="738" y="445"/>
                      <a:pt x="778" y="416"/>
                      <a:pt x="818" y="383"/>
                    </a:cubicBezTo>
                    <a:close/>
                    <a:moveTo>
                      <a:pt x="1036" y="300"/>
                    </a:moveTo>
                    <a:cubicBezTo>
                      <a:pt x="1388" y="308"/>
                      <a:pt x="1739" y="322"/>
                      <a:pt x="2090" y="332"/>
                    </a:cubicBezTo>
                    <a:cubicBezTo>
                      <a:pt x="2788" y="885"/>
                      <a:pt x="3508" y="1412"/>
                      <a:pt x="4225" y="1941"/>
                    </a:cubicBezTo>
                    <a:cubicBezTo>
                      <a:pt x="4236" y="1949"/>
                      <a:pt x="4247" y="1953"/>
                      <a:pt x="4256" y="1953"/>
                    </a:cubicBezTo>
                    <a:cubicBezTo>
                      <a:pt x="4304" y="1953"/>
                      <a:pt x="4334" y="1876"/>
                      <a:pt x="4284" y="1838"/>
                    </a:cubicBezTo>
                    <a:cubicBezTo>
                      <a:pt x="3628" y="1331"/>
                      <a:pt x="2969" y="824"/>
                      <a:pt x="2297" y="338"/>
                    </a:cubicBezTo>
                    <a:lnTo>
                      <a:pt x="2297" y="338"/>
                    </a:lnTo>
                    <a:cubicBezTo>
                      <a:pt x="2987" y="357"/>
                      <a:pt x="3679" y="381"/>
                      <a:pt x="4370" y="405"/>
                    </a:cubicBezTo>
                    <a:cubicBezTo>
                      <a:pt x="4993" y="913"/>
                      <a:pt x="5626" y="1414"/>
                      <a:pt x="6264" y="1905"/>
                    </a:cubicBezTo>
                    <a:cubicBezTo>
                      <a:pt x="6273" y="1912"/>
                      <a:pt x="6282" y="1915"/>
                      <a:pt x="6292" y="1915"/>
                    </a:cubicBezTo>
                    <a:cubicBezTo>
                      <a:pt x="6336" y="1915"/>
                      <a:pt x="6376" y="1848"/>
                      <a:pt x="6334" y="1814"/>
                    </a:cubicBezTo>
                    <a:cubicBezTo>
                      <a:pt x="5749" y="1339"/>
                      <a:pt x="5159" y="872"/>
                      <a:pt x="4561" y="411"/>
                    </a:cubicBezTo>
                    <a:lnTo>
                      <a:pt x="4561" y="411"/>
                    </a:lnTo>
                    <a:cubicBezTo>
                      <a:pt x="5158" y="431"/>
                      <a:pt x="5754" y="456"/>
                      <a:pt x="6351" y="478"/>
                    </a:cubicBezTo>
                    <a:cubicBezTo>
                      <a:pt x="7077" y="937"/>
                      <a:pt x="7763" y="1459"/>
                      <a:pt x="8403" y="2032"/>
                    </a:cubicBezTo>
                    <a:cubicBezTo>
                      <a:pt x="8414" y="2043"/>
                      <a:pt x="8426" y="2047"/>
                      <a:pt x="8438" y="2047"/>
                    </a:cubicBezTo>
                    <a:cubicBezTo>
                      <a:pt x="8481" y="2047"/>
                      <a:pt x="8518" y="1993"/>
                      <a:pt x="8479" y="1956"/>
                    </a:cubicBezTo>
                    <a:cubicBezTo>
                      <a:pt x="7896" y="1398"/>
                      <a:pt x="7253" y="906"/>
                      <a:pt x="6563" y="486"/>
                    </a:cubicBezTo>
                    <a:lnTo>
                      <a:pt x="6563" y="486"/>
                    </a:lnTo>
                    <a:cubicBezTo>
                      <a:pt x="7281" y="515"/>
                      <a:pt x="7998" y="550"/>
                      <a:pt x="8713" y="582"/>
                    </a:cubicBezTo>
                    <a:cubicBezTo>
                      <a:pt x="9349" y="1057"/>
                      <a:pt x="9992" y="1516"/>
                      <a:pt x="10600" y="2028"/>
                    </a:cubicBezTo>
                    <a:cubicBezTo>
                      <a:pt x="10609" y="2035"/>
                      <a:pt x="10619" y="2038"/>
                      <a:pt x="10629" y="2038"/>
                    </a:cubicBezTo>
                    <a:cubicBezTo>
                      <a:pt x="10663" y="2038"/>
                      <a:pt x="10693" y="1996"/>
                      <a:pt x="10659" y="1967"/>
                    </a:cubicBezTo>
                    <a:cubicBezTo>
                      <a:pt x="10102" y="1470"/>
                      <a:pt x="9507" y="988"/>
                      <a:pt x="8868" y="590"/>
                    </a:cubicBezTo>
                    <a:lnTo>
                      <a:pt x="8868" y="590"/>
                    </a:lnTo>
                    <a:cubicBezTo>
                      <a:pt x="9577" y="620"/>
                      <a:pt x="10285" y="657"/>
                      <a:pt x="10992" y="689"/>
                    </a:cubicBezTo>
                    <a:cubicBezTo>
                      <a:pt x="11322" y="933"/>
                      <a:pt x="12564" y="1806"/>
                      <a:pt x="12699" y="1900"/>
                    </a:cubicBezTo>
                    <a:cubicBezTo>
                      <a:pt x="12706" y="1905"/>
                      <a:pt x="12714" y="1907"/>
                      <a:pt x="12721" y="1907"/>
                    </a:cubicBezTo>
                    <a:cubicBezTo>
                      <a:pt x="12758" y="1907"/>
                      <a:pt x="12791" y="1853"/>
                      <a:pt x="12757" y="1827"/>
                    </a:cubicBezTo>
                    <a:cubicBezTo>
                      <a:pt x="12393" y="1545"/>
                      <a:pt x="12027" y="1269"/>
                      <a:pt x="11654" y="1001"/>
                    </a:cubicBezTo>
                    <a:cubicBezTo>
                      <a:pt x="11560" y="933"/>
                      <a:pt x="11431" y="808"/>
                      <a:pt x="11295" y="703"/>
                    </a:cubicBezTo>
                    <a:lnTo>
                      <a:pt x="11295" y="703"/>
                    </a:lnTo>
                    <a:cubicBezTo>
                      <a:pt x="11906" y="733"/>
                      <a:pt x="12516" y="764"/>
                      <a:pt x="13125" y="796"/>
                    </a:cubicBezTo>
                    <a:cubicBezTo>
                      <a:pt x="13480" y="1089"/>
                      <a:pt x="13829" y="1385"/>
                      <a:pt x="14175" y="1691"/>
                    </a:cubicBezTo>
                    <a:cubicBezTo>
                      <a:pt x="14185" y="1700"/>
                      <a:pt x="14195" y="1703"/>
                      <a:pt x="14204" y="1703"/>
                    </a:cubicBezTo>
                    <a:cubicBezTo>
                      <a:pt x="14238" y="1703"/>
                      <a:pt x="14265" y="1662"/>
                      <a:pt x="14234" y="1631"/>
                    </a:cubicBezTo>
                    <a:cubicBezTo>
                      <a:pt x="13931" y="1331"/>
                      <a:pt x="13606" y="1055"/>
                      <a:pt x="13262" y="804"/>
                    </a:cubicBezTo>
                    <a:lnTo>
                      <a:pt x="13262" y="804"/>
                    </a:lnTo>
                    <a:cubicBezTo>
                      <a:pt x="13686" y="826"/>
                      <a:pt x="14110" y="851"/>
                      <a:pt x="14534" y="874"/>
                    </a:cubicBezTo>
                    <a:cubicBezTo>
                      <a:pt x="14864" y="1122"/>
                      <a:pt x="15191" y="1377"/>
                      <a:pt x="15508" y="1645"/>
                    </a:cubicBezTo>
                    <a:cubicBezTo>
                      <a:pt x="15517" y="1653"/>
                      <a:pt x="15527" y="1656"/>
                      <a:pt x="15537" y="1656"/>
                    </a:cubicBezTo>
                    <a:cubicBezTo>
                      <a:pt x="15572" y="1656"/>
                      <a:pt x="15602" y="1614"/>
                      <a:pt x="15570" y="1583"/>
                    </a:cubicBezTo>
                    <a:cubicBezTo>
                      <a:pt x="15301" y="1336"/>
                      <a:pt x="15018" y="1102"/>
                      <a:pt x="14725" y="885"/>
                    </a:cubicBezTo>
                    <a:lnTo>
                      <a:pt x="14725" y="885"/>
                    </a:lnTo>
                    <a:cubicBezTo>
                      <a:pt x="15071" y="904"/>
                      <a:pt x="15418" y="923"/>
                      <a:pt x="15764" y="942"/>
                    </a:cubicBezTo>
                    <a:cubicBezTo>
                      <a:pt x="16104" y="1192"/>
                      <a:pt x="16435" y="1452"/>
                      <a:pt x="16746" y="1741"/>
                    </a:cubicBezTo>
                    <a:cubicBezTo>
                      <a:pt x="16755" y="1748"/>
                      <a:pt x="16765" y="1752"/>
                      <a:pt x="16775" y="1752"/>
                    </a:cubicBezTo>
                    <a:cubicBezTo>
                      <a:pt x="16808" y="1752"/>
                      <a:pt x="16836" y="1711"/>
                      <a:pt x="16808" y="1679"/>
                    </a:cubicBezTo>
                    <a:cubicBezTo>
                      <a:pt x="16548" y="1409"/>
                      <a:pt x="16265" y="1167"/>
                      <a:pt x="15959" y="953"/>
                    </a:cubicBezTo>
                    <a:lnTo>
                      <a:pt x="15959" y="953"/>
                    </a:lnTo>
                    <a:cubicBezTo>
                      <a:pt x="16187" y="966"/>
                      <a:pt x="16413" y="977"/>
                      <a:pt x="16641" y="990"/>
                    </a:cubicBezTo>
                    <a:cubicBezTo>
                      <a:pt x="16759" y="998"/>
                      <a:pt x="16878" y="1006"/>
                      <a:pt x="16996" y="1014"/>
                    </a:cubicBezTo>
                    <a:cubicBezTo>
                      <a:pt x="17344" y="1282"/>
                      <a:pt x="17670" y="1569"/>
                      <a:pt x="17965" y="1902"/>
                    </a:cubicBezTo>
                    <a:cubicBezTo>
                      <a:pt x="17977" y="1915"/>
                      <a:pt x="17991" y="1921"/>
                      <a:pt x="18004" y="1921"/>
                    </a:cubicBezTo>
                    <a:cubicBezTo>
                      <a:pt x="18045" y="1921"/>
                      <a:pt x="18080" y="1864"/>
                      <a:pt x="18047" y="1820"/>
                    </a:cubicBezTo>
                    <a:cubicBezTo>
                      <a:pt x="17806" y="1522"/>
                      <a:pt x="17529" y="1256"/>
                      <a:pt x="17223" y="1028"/>
                    </a:cubicBezTo>
                    <a:lnTo>
                      <a:pt x="17223" y="1028"/>
                    </a:lnTo>
                    <a:cubicBezTo>
                      <a:pt x="17686" y="1059"/>
                      <a:pt x="18150" y="1090"/>
                      <a:pt x="18614" y="1124"/>
                    </a:cubicBezTo>
                    <a:cubicBezTo>
                      <a:pt x="19338" y="1613"/>
                      <a:pt x="20066" y="2094"/>
                      <a:pt x="20805" y="2558"/>
                    </a:cubicBezTo>
                    <a:cubicBezTo>
                      <a:pt x="20814" y="2563"/>
                      <a:pt x="20822" y="2566"/>
                      <a:pt x="20830" y="2566"/>
                    </a:cubicBezTo>
                    <a:cubicBezTo>
                      <a:pt x="20870" y="2566"/>
                      <a:pt x="20896" y="2503"/>
                      <a:pt x="20853" y="2474"/>
                    </a:cubicBezTo>
                    <a:cubicBezTo>
                      <a:pt x="20173" y="2015"/>
                      <a:pt x="19481" y="1572"/>
                      <a:pt x="18785" y="1133"/>
                    </a:cubicBezTo>
                    <a:lnTo>
                      <a:pt x="18785" y="1133"/>
                    </a:lnTo>
                    <a:cubicBezTo>
                      <a:pt x="19413" y="1178"/>
                      <a:pt x="20042" y="1224"/>
                      <a:pt x="20672" y="1272"/>
                    </a:cubicBezTo>
                    <a:cubicBezTo>
                      <a:pt x="21096" y="1511"/>
                      <a:pt x="21500" y="1782"/>
                      <a:pt x="21883" y="2083"/>
                    </a:cubicBezTo>
                    <a:cubicBezTo>
                      <a:pt x="21893" y="2091"/>
                      <a:pt x="21904" y="2094"/>
                      <a:pt x="21914" y="2094"/>
                    </a:cubicBezTo>
                    <a:cubicBezTo>
                      <a:pt x="21954" y="2094"/>
                      <a:pt x="21988" y="2048"/>
                      <a:pt x="21950" y="2016"/>
                    </a:cubicBezTo>
                    <a:cubicBezTo>
                      <a:pt x="21625" y="1747"/>
                      <a:pt x="21277" y="1503"/>
                      <a:pt x="20912" y="1291"/>
                    </a:cubicBezTo>
                    <a:lnTo>
                      <a:pt x="20912" y="1291"/>
                    </a:lnTo>
                    <a:cubicBezTo>
                      <a:pt x="21607" y="1344"/>
                      <a:pt x="22302" y="1396"/>
                      <a:pt x="22997" y="1451"/>
                    </a:cubicBezTo>
                    <a:cubicBezTo>
                      <a:pt x="23349" y="1677"/>
                      <a:pt x="23678" y="1935"/>
                      <a:pt x="23980" y="2224"/>
                    </a:cubicBezTo>
                    <a:cubicBezTo>
                      <a:pt x="23991" y="2233"/>
                      <a:pt x="24002" y="2237"/>
                      <a:pt x="24014" y="2237"/>
                    </a:cubicBezTo>
                    <a:cubicBezTo>
                      <a:pt x="24052" y="2237"/>
                      <a:pt x="24085" y="2190"/>
                      <a:pt x="24050" y="2155"/>
                    </a:cubicBezTo>
                    <a:cubicBezTo>
                      <a:pt x="23799" y="1902"/>
                      <a:pt x="23526" y="1672"/>
                      <a:pt x="23233" y="1468"/>
                    </a:cubicBezTo>
                    <a:lnTo>
                      <a:pt x="23233" y="1468"/>
                    </a:lnTo>
                    <a:cubicBezTo>
                      <a:pt x="23636" y="1498"/>
                      <a:pt x="24039" y="1530"/>
                      <a:pt x="24443" y="1561"/>
                    </a:cubicBezTo>
                    <a:cubicBezTo>
                      <a:pt x="24967" y="1910"/>
                      <a:pt x="25498" y="2247"/>
                      <a:pt x="26047" y="2555"/>
                    </a:cubicBezTo>
                    <a:cubicBezTo>
                      <a:pt x="26055" y="2559"/>
                      <a:pt x="26062" y="2561"/>
                      <a:pt x="26068" y="2561"/>
                    </a:cubicBezTo>
                    <a:cubicBezTo>
                      <a:pt x="26104" y="2561"/>
                      <a:pt x="26126" y="2508"/>
                      <a:pt x="26087" y="2485"/>
                    </a:cubicBezTo>
                    <a:cubicBezTo>
                      <a:pt x="25596" y="2182"/>
                      <a:pt x="25106" y="1879"/>
                      <a:pt x="24616" y="1573"/>
                    </a:cubicBezTo>
                    <a:lnTo>
                      <a:pt x="24616" y="1573"/>
                    </a:lnTo>
                    <a:cubicBezTo>
                      <a:pt x="25169" y="1615"/>
                      <a:pt x="25721" y="1656"/>
                      <a:pt x="26274" y="1696"/>
                    </a:cubicBezTo>
                    <a:cubicBezTo>
                      <a:pt x="26733" y="1992"/>
                      <a:pt x="27174" y="2313"/>
                      <a:pt x="27603" y="2652"/>
                    </a:cubicBezTo>
                    <a:cubicBezTo>
                      <a:pt x="27613" y="2660"/>
                      <a:pt x="27623" y="2663"/>
                      <a:pt x="27634" y="2663"/>
                    </a:cubicBezTo>
                    <a:cubicBezTo>
                      <a:pt x="27672" y="2663"/>
                      <a:pt x="27707" y="2617"/>
                      <a:pt x="27670" y="2584"/>
                    </a:cubicBezTo>
                    <a:cubicBezTo>
                      <a:pt x="27303" y="2267"/>
                      <a:pt x="26915" y="1975"/>
                      <a:pt x="26505" y="1712"/>
                    </a:cubicBezTo>
                    <a:lnTo>
                      <a:pt x="26505" y="1712"/>
                    </a:lnTo>
                    <a:cubicBezTo>
                      <a:pt x="26927" y="1742"/>
                      <a:pt x="27350" y="1771"/>
                      <a:pt x="27772" y="1800"/>
                    </a:cubicBezTo>
                    <a:cubicBezTo>
                      <a:pt x="28365" y="2149"/>
                      <a:pt x="28923" y="2552"/>
                      <a:pt x="29439" y="3006"/>
                    </a:cubicBezTo>
                    <a:cubicBezTo>
                      <a:pt x="29450" y="3015"/>
                      <a:pt x="29461" y="3019"/>
                      <a:pt x="29473" y="3019"/>
                    </a:cubicBezTo>
                    <a:cubicBezTo>
                      <a:pt x="29512" y="3019"/>
                      <a:pt x="29545" y="2972"/>
                      <a:pt x="29509" y="2936"/>
                    </a:cubicBezTo>
                    <a:cubicBezTo>
                      <a:pt x="29079" y="2496"/>
                      <a:pt x="28586" y="2120"/>
                      <a:pt x="28049" y="1817"/>
                    </a:cubicBezTo>
                    <a:lnTo>
                      <a:pt x="28049" y="1817"/>
                    </a:lnTo>
                    <a:cubicBezTo>
                      <a:pt x="28594" y="1852"/>
                      <a:pt x="29139" y="1884"/>
                      <a:pt x="29683" y="1916"/>
                    </a:cubicBezTo>
                    <a:cubicBezTo>
                      <a:pt x="30089" y="2200"/>
                      <a:pt x="30473" y="2510"/>
                      <a:pt x="30837" y="2847"/>
                    </a:cubicBezTo>
                    <a:cubicBezTo>
                      <a:pt x="30849" y="2858"/>
                      <a:pt x="30863" y="2863"/>
                      <a:pt x="30875" y="2863"/>
                    </a:cubicBezTo>
                    <a:cubicBezTo>
                      <a:pt x="30919" y="2863"/>
                      <a:pt x="30956" y="2808"/>
                      <a:pt x="30917" y="2767"/>
                    </a:cubicBezTo>
                    <a:cubicBezTo>
                      <a:pt x="30611" y="2453"/>
                      <a:pt x="30273" y="2171"/>
                      <a:pt x="29908" y="1929"/>
                    </a:cubicBezTo>
                    <a:lnTo>
                      <a:pt x="29908" y="1929"/>
                    </a:lnTo>
                    <a:cubicBezTo>
                      <a:pt x="30690" y="1972"/>
                      <a:pt x="31473" y="2012"/>
                      <a:pt x="32255" y="2042"/>
                    </a:cubicBezTo>
                    <a:cubicBezTo>
                      <a:pt x="32278" y="3601"/>
                      <a:pt x="32367" y="5155"/>
                      <a:pt x="32351" y="6717"/>
                    </a:cubicBezTo>
                    <a:cubicBezTo>
                      <a:pt x="32351" y="6724"/>
                      <a:pt x="32353" y="6732"/>
                      <a:pt x="32356" y="6740"/>
                    </a:cubicBezTo>
                    <a:cubicBezTo>
                      <a:pt x="31463" y="6757"/>
                      <a:pt x="30572" y="6763"/>
                      <a:pt x="29680" y="6763"/>
                    </a:cubicBezTo>
                    <a:cubicBezTo>
                      <a:pt x="29563" y="6763"/>
                      <a:pt x="29445" y="6763"/>
                      <a:pt x="29328" y="6763"/>
                    </a:cubicBezTo>
                    <a:cubicBezTo>
                      <a:pt x="29353" y="6589"/>
                      <a:pt x="29369" y="6415"/>
                      <a:pt x="29375" y="6240"/>
                    </a:cubicBezTo>
                    <a:cubicBezTo>
                      <a:pt x="29378" y="6187"/>
                      <a:pt x="29341" y="6162"/>
                      <a:pt x="29302" y="6162"/>
                    </a:cubicBezTo>
                    <a:cubicBezTo>
                      <a:pt x="29262" y="6162"/>
                      <a:pt x="29219" y="6189"/>
                      <a:pt x="29213" y="6240"/>
                    </a:cubicBezTo>
                    <a:cubicBezTo>
                      <a:pt x="29187" y="6414"/>
                      <a:pt x="29173" y="6587"/>
                      <a:pt x="29168" y="6763"/>
                    </a:cubicBezTo>
                    <a:lnTo>
                      <a:pt x="28325" y="6763"/>
                    </a:lnTo>
                    <a:cubicBezTo>
                      <a:pt x="28360" y="6579"/>
                      <a:pt x="28341" y="6383"/>
                      <a:pt x="28344" y="6197"/>
                    </a:cubicBezTo>
                    <a:cubicBezTo>
                      <a:pt x="28347" y="5958"/>
                      <a:pt x="28376" y="5719"/>
                      <a:pt x="28371" y="5480"/>
                    </a:cubicBezTo>
                    <a:cubicBezTo>
                      <a:pt x="28370" y="5433"/>
                      <a:pt x="28330" y="5405"/>
                      <a:pt x="28291" y="5405"/>
                    </a:cubicBezTo>
                    <a:cubicBezTo>
                      <a:pt x="28261" y="5405"/>
                      <a:pt x="28231" y="5423"/>
                      <a:pt x="28221" y="5461"/>
                    </a:cubicBezTo>
                    <a:cubicBezTo>
                      <a:pt x="28166" y="5684"/>
                      <a:pt x="28154" y="5918"/>
                      <a:pt x="28145" y="6148"/>
                    </a:cubicBezTo>
                    <a:cubicBezTo>
                      <a:pt x="28137" y="6348"/>
                      <a:pt x="28123" y="6567"/>
                      <a:pt x="28180" y="6763"/>
                    </a:cubicBezTo>
                    <a:cubicBezTo>
                      <a:pt x="27783" y="6761"/>
                      <a:pt x="27385" y="6761"/>
                      <a:pt x="26988" y="6756"/>
                    </a:cubicBezTo>
                    <a:cubicBezTo>
                      <a:pt x="27052" y="6570"/>
                      <a:pt x="27039" y="6358"/>
                      <a:pt x="27010" y="6167"/>
                    </a:cubicBezTo>
                    <a:cubicBezTo>
                      <a:pt x="27003" y="6120"/>
                      <a:pt x="26964" y="6099"/>
                      <a:pt x="26923" y="6099"/>
                    </a:cubicBezTo>
                    <a:cubicBezTo>
                      <a:pt x="26871" y="6099"/>
                      <a:pt x="26817" y="6133"/>
                      <a:pt x="26822" y="6192"/>
                    </a:cubicBezTo>
                    <a:cubicBezTo>
                      <a:pt x="26843" y="6383"/>
                      <a:pt x="26817" y="6565"/>
                      <a:pt x="26809" y="6755"/>
                    </a:cubicBezTo>
                    <a:cubicBezTo>
                      <a:pt x="26545" y="6752"/>
                      <a:pt x="26279" y="6748"/>
                      <a:pt x="26014" y="6745"/>
                    </a:cubicBezTo>
                    <a:cubicBezTo>
                      <a:pt x="26030" y="6216"/>
                      <a:pt x="25968" y="5676"/>
                      <a:pt x="25969" y="5147"/>
                    </a:cubicBezTo>
                    <a:cubicBezTo>
                      <a:pt x="25969" y="5107"/>
                      <a:pt x="25940" y="5087"/>
                      <a:pt x="25910" y="5087"/>
                    </a:cubicBezTo>
                    <a:cubicBezTo>
                      <a:pt x="25880" y="5087"/>
                      <a:pt x="25849" y="5107"/>
                      <a:pt x="25847" y="5147"/>
                    </a:cubicBezTo>
                    <a:cubicBezTo>
                      <a:pt x="25813" y="5665"/>
                      <a:pt x="25764" y="6222"/>
                      <a:pt x="25828" y="6742"/>
                    </a:cubicBezTo>
                    <a:cubicBezTo>
                      <a:pt x="25523" y="6737"/>
                      <a:pt x="25219" y="6734"/>
                      <a:pt x="24914" y="6728"/>
                    </a:cubicBezTo>
                    <a:cubicBezTo>
                      <a:pt x="24922" y="6543"/>
                      <a:pt x="24886" y="6353"/>
                      <a:pt x="24860" y="6171"/>
                    </a:cubicBezTo>
                    <a:cubicBezTo>
                      <a:pt x="24854" y="6131"/>
                      <a:pt x="24822" y="6113"/>
                      <a:pt x="24788" y="6113"/>
                    </a:cubicBezTo>
                    <a:cubicBezTo>
                      <a:pt x="24746" y="6113"/>
                      <a:pt x="24701" y="6142"/>
                      <a:pt x="24701" y="6192"/>
                    </a:cubicBezTo>
                    <a:cubicBezTo>
                      <a:pt x="24704" y="6367"/>
                      <a:pt x="24699" y="6551"/>
                      <a:pt x="24731" y="6724"/>
                    </a:cubicBezTo>
                    <a:cubicBezTo>
                      <a:pt x="24364" y="6717"/>
                      <a:pt x="23998" y="6712"/>
                      <a:pt x="23633" y="6702"/>
                    </a:cubicBezTo>
                    <a:cubicBezTo>
                      <a:pt x="23649" y="6240"/>
                      <a:pt x="23576" y="5743"/>
                      <a:pt x="23553" y="5288"/>
                    </a:cubicBezTo>
                    <a:cubicBezTo>
                      <a:pt x="23550" y="5236"/>
                      <a:pt x="23510" y="5210"/>
                      <a:pt x="23470" y="5210"/>
                    </a:cubicBezTo>
                    <a:cubicBezTo>
                      <a:pt x="23431" y="5210"/>
                      <a:pt x="23392" y="5236"/>
                      <a:pt x="23391" y="5288"/>
                    </a:cubicBezTo>
                    <a:cubicBezTo>
                      <a:pt x="23381" y="5730"/>
                      <a:pt x="23346" y="6243"/>
                      <a:pt x="23418" y="6697"/>
                    </a:cubicBezTo>
                    <a:cubicBezTo>
                      <a:pt x="22989" y="6686"/>
                      <a:pt x="22560" y="6678"/>
                      <a:pt x="22132" y="6667"/>
                    </a:cubicBezTo>
                    <a:cubicBezTo>
                      <a:pt x="22141" y="6493"/>
                      <a:pt x="22130" y="6318"/>
                      <a:pt x="22127" y="6146"/>
                    </a:cubicBezTo>
                    <a:cubicBezTo>
                      <a:pt x="22126" y="6093"/>
                      <a:pt x="22085" y="6066"/>
                      <a:pt x="22044" y="6066"/>
                    </a:cubicBezTo>
                    <a:cubicBezTo>
                      <a:pt x="22003" y="6066"/>
                      <a:pt x="21962" y="6093"/>
                      <a:pt x="21961" y="6146"/>
                    </a:cubicBezTo>
                    <a:cubicBezTo>
                      <a:pt x="21958" y="6316"/>
                      <a:pt x="21947" y="6490"/>
                      <a:pt x="21956" y="6662"/>
                    </a:cubicBezTo>
                    <a:cubicBezTo>
                      <a:pt x="21623" y="6653"/>
                      <a:pt x="21290" y="6645"/>
                      <a:pt x="20957" y="6635"/>
                    </a:cubicBezTo>
                    <a:cubicBezTo>
                      <a:pt x="21032" y="6184"/>
                      <a:pt x="21008" y="5689"/>
                      <a:pt x="20978" y="5241"/>
                    </a:cubicBezTo>
                    <a:cubicBezTo>
                      <a:pt x="20974" y="5191"/>
                      <a:pt x="20934" y="5166"/>
                      <a:pt x="20896" y="5166"/>
                    </a:cubicBezTo>
                    <a:cubicBezTo>
                      <a:pt x="20858" y="5166"/>
                      <a:pt x="20821" y="5191"/>
                      <a:pt x="20821" y="5241"/>
                    </a:cubicBezTo>
                    <a:cubicBezTo>
                      <a:pt x="20820" y="5701"/>
                      <a:pt x="20766" y="6170"/>
                      <a:pt x="20767" y="6630"/>
                    </a:cubicBezTo>
                    <a:cubicBezTo>
                      <a:pt x="20498" y="6622"/>
                      <a:pt x="20229" y="6616"/>
                      <a:pt x="19959" y="6607"/>
                    </a:cubicBezTo>
                    <a:cubicBezTo>
                      <a:pt x="19924" y="6465"/>
                      <a:pt x="19872" y="6345"/>
                      <a:pt x="19867" y="6194"/>
                    </a:cubicBezTo>
                    <a:cubicBezTo>
                      <a:pt x="19866" y="6154"/>
                      <a:pt x="19837" y="6134"/>
                      <a:pt x="19808" y="6134"/>
                    </a:cubicBezTo>
                    <a:cubicBezTo>
                      <a:pt x="19778" y="6134"/>
                      <a:pt x="19746" y="6154"/>
                      <a:pt x="19742" y="6194"/>
                    </a:cubicBezTo>
                    <a:cubicBezTo>
                      <a:pt x="19728" y="6326"/>
                      <a:pt x="19738" y="6479"/>
                      <a:pt x="19801" y="6602"/>
                    </a:cubicBezTo>
                    <a:cubicBezTo>
                      <a:pt x="19374" y="6589"/>
                      <a:pt x="18947" y="6575"/>
                      <a:pt x="18522" y="6559"/>
                    </a:cubicBezTo>
                    <a:cubicBezTo>
                      <a:pt x="18587" y="6084"/>
                      <a:pt x="18568" y="5564"/>
                      <a:pt x="18568" y="5097"/>
                    </a:cubicBezTo>
                    <a:cubicBezTo>
                      <a:pt x="18568" y="5061"/>
                      <a:pt x="18542" y="5043"/>
                      <a:pt x="18515" y="5043"/>
                    </a:cubicBezTo>
                    <a:cubicBezTo>
                      <a:pt x="18488" y="5043"/>
                      <a:pt x="18459" y="5062"/>
                      <a:pt x="18455" y="5097"/>
                    </a:cubicBezTo>
                    <a:cubicBezTo>
                      <a:pt x="18400" y="5561"/>
                      <a:pt x="18322" y="6074"/>
                      <a:pt x="18335" y="6552"/>
                    </a:cubicBezTo>
                    <a:cubicBezTo>
                      <a:pt x="17892" y="6536"/>
                      <a:pt x="17449" y="6520"/>
                      <a:pt x="17006" y="6505"/>
                    </a:cubicBezTo>
                    <a:cubicBezTo>
                      <a:pt x="16996" y="6369"/>
                      <a:pt x="16971" y="6238"/>
                      <a:pt x="16985" y="6098"/>
                    </a:cubicBezTo>
                    <a:cubicBezTo>
                      <a:pt x="16990" y="6048"/>
                      <a:pt x="16945" y="6020"/>
                      <a:pt x="16902" y="6020"/>
                    </a:cubicBezTo>
                    <a:cubicBezTo>
                      <a:pt x="16867" y="6020"/>
                      <a:pt x="16834" y="6038"/>
                      <a:pt x="16826" y="6077"/>
                    </a:cubicBezTo>
                    <a:cubicBezTo>
                      <a:pt x="16802" y="6213"/>
                      <a:pt x="16784" y="6361"/>
                      <a:pt x="16816" y="6498"/>
                    </a:cubicBezTo>
                    <a:lnTo>
                      <a:pt x="15691" y="6457"/>
                    </a:lnTo>
                    <a:cubicBezTo>
                      <a:pt x="15734" y="5956"/>
                      <a:pt x="15632" y="5394"/>
                      <a:pt x="15600" y="4906"/>
                    </a:cubicBezTo>
                    <a:cubicBezTo>
                      <a:pt x="15598" y="4863"/>
                      <a:pt x="15563" y="4841"/>
                      <a:pt x="15530" y="4841"/>
                    </a:cubicBezTo>
                    <a:cubicBezTo>
                      <a:pt x="15497" y="4841"/>
                      <a:pt x="15465" y="4863"/>
                      <a:pt x="15466" y="4906"/>
                    </a:cubicBezTo>
                    <a:cubicBezTo>
                      <a:pt x="15473" y="5390"/>
                      <a:pt x="15414" y="5956"/>
                      <a:pt x="15493" y="6449"/>
                    </a:cubicBezTo>
                    <a:lnTo>
                      <a:pt x="14033" y="6395"/>
                    </a:lnTo>
                    <a:cubicBezTo>
                      <a:pt x="14064" y="6199"/>
                      <a:pt x="14016" y="5987"/>
                      <a:pt x="13928" y="5816"/>
                    </a:cubicBezTo>
                    <a:cubicBezTo>
                      <a:pt x="13916" y="5793"/>
                      <a:pt x="13895" y="5783"/>
                      <a:pt x="13873" y="5783"/>
                    </a:cubicBezTo>
                    <a:cubicBezTo>
                      <a:pt x="13830" y="5783"/>
                      <a:pt x="13784" y="5821"/>
                      <a:pt x="13802" y="5870"/>
                    </a:cubicBezTo>
                    <a:cubicBezTo>
                      <a:pt x="13866" y="6049"/>
                      <a:pt x="13871" y="6208"/>
                      <a:pt x="13861" y="6388"/>
                    </a:cubicBezTo>
                    <a:lnTo>
                      <a:pt x="12913" y="6352"/>
                    </a:lnTo>
                    <a:cubicBezTo>
                      <a:pt x="12915" y="6347"/>
                      <a:pt x="12919" y="6342"/>
                      <a:pt x="12919" y="6337"/>
                    </a:cubicBezTo>
                    <a:cubicBezTo>
                      <a:pt x="12940" y="6077"/>
                      <a:pt x="12891" y="5811"/>
                      <a:pt x="12887" y="5550"/>
                    </a:cubicBezTo>
                    <a:cubicBezTo>
                      <a:pt x="12884" y="5290"/>
                      <a:pt x="12900" y="5025"/>
                      <a:pt x="12921" y="4764"/>
                    </a:cubicBezTo>
                    <a:cubicBezTo>
                      <a:pt x="12924" y="4723"/>
                      <a:pt x="12886" y="4700"/>
                      <a:pt x="12851" y="4700"/>
                    </a:cubicBezTo>
                    <a:cubicBezTo>
                      <a:pt x="12823" y="4700"/>
                      <a:pt x="12797" y="4714"/>
                      <a:pt x="12792" y="4747"/>
                    </a:cubicBezTo>
                    <a:cubicBezTo>
                      <a:pt x="12715" y="5242"/>
                      <a:pt x="12632" y="5856"/>
                      <a:pt x="12768" y="6347"/>
                    </a:cubicBezTo>
                    <a:cubicBezTo>
                      <a:pt x="12220" y="6326"/>
                      <a:pt x="11670" y="6305"/>
                      <a:pt x="11122" y="6286"/>
                    </a:cubicBezTo>
                    <a:cubicBezTo>
                      <a:pt x="11134" y="6081"/>
                      <a:pt x="11118" y="5865"/>
                      <a:pt x="11104" y="5669"/>
                    </a:cubicBezTo>
                    <a:cubicBezTo>
                      <a:pt x="11104" y="5625"/>
                      <a:pt x="11071" y="5602"/>
                      <a:pt x="11037" y="5602"/>
                    </a:cubicBezTo>
                    <a:cubicBezTo>
                      <a:pt x="11004" y="5602"/>
                      <a:pt x="10970" y="5625"/>
                      <a:pt x="10970" y="5669"/>
                    </a:cubicBezTo>
                    <a:cubicBezTo>
                      <a:pt x="10956" y="5864"/>
                      <a:pt x="10940" y="6077"/>
                      <a:pt x="10953" y="6280"/>
                    </a:cubicBezTo>
                    <a:cubicBezTo>
                      <a:pt x="10090" y="6250"/>
                      <a:pt x="9228" y="6219"/>
                      <a:pt x="8366" y="6192"/>
                    </a:cubicBezTo>
                    <a:cubicBezTo>
                      <a:pt x="8358" y="6114"/>
                      <a:pt x="8347" y="6036"/>
                      <a:pt x="8340" y="5958"/>
                    </a:cubicBezTo>
                    <a:cubicBezTo>
                      <a:pt x="8332" y="5846"/>
                      <a:pt x="8332" y="5733"/>
                      <a:pt x="8340" y="5622"/>
                    </a:cubicBezTo>
                    <a:cubicBezTo>
                      <a:pt x="8343" y="5582"/>
                      <a:pt x="8315" y="5562"/>
                      <a:pt x="8286" y="5562"/>
                    </a:cubicBezTo>
                    <a:cubicBezTo>
                      <a:pt x="8255" y="5562"/>
                      <a:pt x="8223" y="5583"/>
                      <a:pt x="8218" y="5622"/>
                    </a:cubicBezTo>
                    <a:cubicBezTo>
                      <a:pt x="8194" y="5795"/>
                      <a:pt x="8171" y="6002"/>
                      <a:pt x="8203" y="6187"/>
                    </a:cubicBezTo>
                    <a:cubicBezTo>
                      <a:pt x="7934" y="6178"/>
                      <a:pt x="7665" y="6168"/>
                      <a:pt x="7397" y="6160"/>
                    </a:cubicBezTo>
                    <a:cubicBezTo>
                      <a:pt x="7478" y="5673"/>
                      <a:pt x="7394" y="5110"/>
                      <a:pt x="7381" y="4621"/>
                    </a:cubicBezTo>
                    <a:cubicBezTo>
                      <a:pt x="7380" y="4582"/>
                      <a:pt x="7351" y="4562"/>
                      <a:pt x="7321" y="4562"/>
                    </a:cubicBezTo>
                    <a:cubicBezTo>
                      <a:pt x="7292" y="4562"/>
                      <a:pt x="7262" y="4582"/>
                      <a:pt x="7261" y="4621"/>
                    </a:cubicBezTo>
                    <a:cubicBezTo>
                      <a:pt x="7247" y="5110"/>
                      <a:pt x="7164" y="5671"/>
                      <a:pt x="7245" y="6157"/>
                    </a:cubicBezTo>
                    <a:cubicBezTo>
                      <a:pt x="6807" y="6144"/>
                      <a:pt x="6370" y="6132"/>
                      <a:pt x="5932" y="6120"/>
                    </a:cubicBezTo>
                    <a:cubicBezTo>
                      <a:pt x="5950" y="5940"/>
                      <a:pt x="5943" y="5751"/>
                      <a:pt x="5953" y="5574"/>
                    </a:cubicBezTo>
                    <a:cubicBezTo>
                      <a:pt x="5954" y="5538"/>
                      <a:pt x="5929" y="5520"/>
                      <a:pt x="5901" y="5520"/>
                    </a:cubicBezTo>
                    <a:cubicBezTo>
                      <a:pt x="5873" y="5520"/>
                      <a:pt x="5844" y="5538"/>
                      <a:pt x="5840" y="5574"/>
                    </a:cubicBezTo>
                    <a:cubicBezTo>
                      <a:pt x="5822" y="5749"/>
                      <a:pt x="5787" y="5936"/>
                      <a:pt x="5778" y="6117"/>
                    </a:cubicBezTo>
                    <a:cubicBezTo>
                      <a:pt x="5464" y="6109"/>
                      <a:pt x="5150" y="6101"/>
                      <a:pt x="4836" y="6095"/>
                    </a:cubicBezTo>
                    <a:cubicBezTo>
                      <a:pt x="4853" y="5655"/>
                      <a:pt x="4810" y="5196"/>
                      <a:pt x="4791" y="4764"/>
                    </a:cubicBezTo>
                    <a:cubicBezTo>
                      <a:pt x="4789" y="4738"/>
                      <a:pt x="4769" y="4725"/>
                      <a:pt x="4749" y="4725"/>
                    </a:cubicBezTo>
                    <a:cubicBezTo>
                      <a:pt x="4729" y="4725"/>
                      <a:pt x="4709" y="4738"/>
                      <a:pt x="4707" y="4764"/>
                    </a:cubicBezTo>
                    <a:cubicBezTo>
                      <a:pt x="4687" y="5194"/>
                      <a:pt x="4646" y="5652"/>
                      <a:pt x="4662" y="6092"/>
                    </a:cubicBezTo>
                    <a:cubicBezTo>
                      <a:pt x="4251" y="6082"/>
                      <a:pt x="3838" y="6074"/>
                      <a:pt x="3427" y="6068"/>
                    </a:cubicBezTo>
                    <a:cubicBezTo>
                      <a:pt x="3427" y="5923"/>
                      <a:pt x="3428" y="5781"/>
                      <a:pt x="3460" y="5634"/>
                    </a:cubicBezTo>
                    <a:cubicBezTo>
                      <a:pt x="3468" y="5597"/>
                      <a:pt x="3438" y="5573"/>
                      <a:pt x="3409" y="5573"/>
                    </a:cubicBezTo>
                    <a:cubicBezTo>
                      <a:pt x="3391" y="5573"/>
                      <a:pt x="3372" y="5583"/>
                      <a:pt x="3366" y="5607"/>
                    </a:cubicBezTo>
                    <a:cubicBezTo>
                      <a:pt x="3326" y="5754"/>
                      <a:pt x="3293" y="5912"/>
                      <a:pt x="3298" y="6066"/>
                    </a:cubicBezTo>
                    <a:cubicBezTo>
                      <a:pt x="3059" y="6063"/>
                      <a:pt x="2819" y="6061"/>
                      <a:pt x="2580" y="6058"/>
                    </a:cubicBezTo>
                    <a:cubicBezTo>
                      <a:pt x="2580" y="5991"/>
                      <a:pt x="2580" y="5924"/>
                      <a:pt x="2576" y="5859"/>
                    </a:cubicBezTo>
                    <a:cubicBezTo>
                      <a:pt x="2577" y="5671"/>
                      <a:pt x="2544" y="5477"/>
                      <a:pt x="2536" y="5290"/>
                    </a:cubicBezTo>
                    <a:cubicBezTo>
                      <a:pt x="2526" y="5069"/>
                      <a:pt x="2528" y="4845"/>
                      <a:pt x="2537" y="4622"/>
                    </a:cubicBezTo>
                    <a:cubicBezTo>
                      <a:pt x="2539" y="4575"/>
                      <a:pt x="2504" y="4552"/>
                      <a:pt x="2468" y="4552"/>
                    </a:cubicBezTo>
                    <a:cubicBezTo>
                      <a:pt x="2432" y="4552"/>
                      <a:pt x="2394" y="4576"/>
                      <a:pt x="2391" y="4622"/>
                    </a:cubicBezTo>
                    <a:cubicBezTo>
                      <a:pt x="2365" y="5029"/>
                      <a:pt x="2314" y="5539"/>
                      <a:pt x="2439" y="5937"/>
                    </a:cubicBezTo>
                    <a:cubicBezTo>
                      <a:pt x="2437" y="5977"/>
                      <a:pt x="2435" y="6017"/>
                      <a:pt x="2437" y="6057"/>
                    </a:cubicBezTo>
                    <a:cubicBezTo>
                      <a:pt x="2051" y="6053"/>
                      <a:pt x="1667" y="6047"/>
                      <a:pt x="1281" y="6044"/>
                    </a:cubicBezTo>
                    <a:cubicBezTo>
                      <a:pt x="1253" y="4217"/>
                      <a:pt x="1195" y="2391"/>
                      <a:pt x="1055" y="569"/>
                    </a:cubicBezTo>
                    <a:lnTo>
                      <a:pt x="1055" y="569"/>
                    </a:lnTo>
                    <a:cubicBezTo>
                      <a:pt x="1446" y="987"/>
                      <a:pt x="1863" y="1380"/>
                      <a:pt x="2305" y="1745"/>
                    </a:cubicBezTo>
                    <a:cubicBezTo>
                      <a:pt x="2317" y="1755"/>
                      <a:pt x="2330" y="1760"/>
                      <a:pt x="2343" y="1760"/>
                    </a:cubicBezTo>
                    <a:cubicBezTo>
                      <a:pt x="2389" y="1760"/>
                      <a:pt x="2428" y="1704"/>
                      <a:pt x="2384" y="1666"/>
                    </a:cubicBezTo>
                    <a:cubicBezTo>
                      <a:pt x="1921" y="1258"/>
                      <a:pt x="1473" y="832"/>
                      <a:pt x="1041" y="391"/>
                    </a:cubicBezTo>
                    <a:cubicBezTo>
                      <a:pt x="1041" y="357"/>
                      <a:pt x="1039" y="329"/>
                      <a:pt x="1036" y="300"/>
                    </a:cubicBezTo>
                    <a:close/>
                    <a:moveTo>
                      <a:pt x="996" y="6329"/>
                    </a:moveTo>
                    <a:cubicBezTo>
                      <a:pt x="1025" y="6390"/>
                      <a:pt x="1086" y="6422"/>
                      <a:pt x="1145" y="6422"/>
                    </a:cubicBezTo>
                    <a:cubicBezTo>
                      <a:pt x="1196" y="6422"/>
                      <a:pt x="1245" y="6398"/>
                      <a:pt x="1270" y="6348"/>
                    </a:cubicBezTo>
                    <a:cubicBezTo>
                      <a:pt x="2407" y="6355"/>
                      <a:pt x="3543" y="6367"/>
                      <a:pt x="4681" y="6385"/>
                    </a:cubicBezTo>
                    <a:cubicBezTo>
                      <a:pt x="4685" y="6426"/>
                      <a:pt x="4717" y="6447"/>
                      <a:pt x="4748" y="6447"/>
                    </a:cubicBezTo>
                    <a:cubicBezTo>
                      <a:pt x="4779" y="6447"/>
                      <a:pt x="4810" y="6427"/>
                      <a:pt x="4815" y="6387"/>
                    </a:cubicBezTo>
                    <a:cubicBezTo>
                      <a:pt x="8395" y="6439"/>
                      <a:pt x="11971" y="6538"/>
                      <a:pt x="15549" y="6662"/>
                    </a:cubicBezTo>
                    <a:cubicBezTo>
                      <a:pt x="15563" y="6679"/>
                      <a:pt x="15582" y="6687"/>
                      <a:pt x="15602" y="6687"/>
                    </a:cubicBezTo>
                    <a:cubicBezTo>
                      <a:pt x="15620" y="6687"/>
                      <a:pt x="15638" y="6681"/>
                      <a:pt x="15651" y="6667"/>
                    </a:cubicBezTo>
                    <a:cubicBezTo>
                      <a:pt x="16032" y="6680"/>
                      <a:pt x="16413" y="6693"/>
                      <a:pt x="16792" y="6707"/>
                    </a:cubicBezTo>
                    <a:cubicBezTo>
                      <a:pt x="17309" y="6724"/>
                      <a:pt x="17827" y="6748"/>
                      <a:pt x="18346" y="6772"/>
                    </a:cubicBezTo>
                    <a:cubicBezTo>
                      <a:pt x="18355" y="6811"/>
                      <a:pt x="18393" y="6837"/>
                      <a:pt x="18428" y="6837"/>
                    </a:cubicBezTo>
                    <a:cubicBezTo>
                      <a:pt x="18456" y="6837"/>
                      <a:pt x="18482" y="6821"/>
                      <a:pt x="18490" y="6783"/>
                    </a:cubicBezTo>
                    <a:cubicBezTo>
                      <a:pt x="18490" y="6782"/>
                      <a:pt x="18490" y="6780"/>
                      <a:pt x="18490" y="6779"/>
                    </a:cubicBezTo>
                    <a:cubicBezTo>
                      <a:pt x="21669" y="6928"/>
                      <a:pt x="24878" y="7148"/>
                      <a:pt x="28070" y="7148"/>
                    </a:cubicBezTo>
                    <a:cubicBezTo>
                      <a:pt x="29502" y="7148"/>
                      <a:pt x="30930" y="7104"/>
                      <a:pt x="32351" y="6989"/>
                    </a:cubicBezTo>
                    <a:lnTo>
                      <a:pt x="32351" y="6989"/>
                    </a:lnTo>
                    <a:cubicBezTo>
                      <a:pt x="32259" y="7074"/>
                      <a:pt x="32163" y="7155"/>
                      <a:pt x="32072" y="7242"/>
                    </a:cubicBezTo>
                    <a:cubicBezTo>
                      <a:pt x="31937" y="7372"/>
                      <a:pt x="31777" y="7501"/>
                      <a:pt x="31664" y="7654"/>
                    </a:cubicBezTo>
                    <a:cubicBezTo>
                      <a:pt x="26428" y="7389"/>
                      <a:pt x="21188" y="7212"/>
                      <a:pt x="15949" y="7056"/>
                    </a:cubicBezTo>
                    <a:lnTo>
                      <a:pt x="15949" y="7054"/>
                    </a:lnTo>
                    <a:cubicBezTo>
                      <a:pt x="11809" y="6931"/>
                      <a:pt x="7638" y="6745"/>
                      <a:pt x="3484" y="6745"/>
                    </a:cubicBezTo>
                    <a:cubicBezTo>
                      <a:pt x="2492" y="6745"/>
                      <a:pt x="1501" y="6756"/>
                      <a:pt x="512" y="6780"/>
                    </a:cubicBezTo>
                    <a:cubicBezTo>
                      <a:pt x="585" y="6705"/>
                      <a:pt x="653" y="6621"/>
                      <a:pt x="725" y="6552"/>
                    </a:cubicBezTo>
                    <a:cubicBezTo>
                      <a:pt x="811" y="6473"/>
                      <a:pt x="904" y="6399"/>
                      <a:pt x="996" y="6329"/>
                    </a:cubicBezTo>
                    <a:close/>
                    <a:moveTo>
                      <a:pt x="969" y="0"/>
                    </a:moveTo>
                    <a:cubicBezTo>
                      <a:pt x="908" y="0"/>
                      <a:pt x="855" y="41"/>
                      <a:pt x="842" y="101"/>
                    </a:cubicBezTo>
                    <a:cubicBezTo>
                      <a:pt x="813" y="121"/>
                      <a:pt x="784" y="144"/>
                      <a:pt x="755" y="166"/>
                    </a:cubicBezTo>
                    <a:cubicBezTo>
                      <a:pt x="676" y="231"/>
                      <a:pt x="598" y="300"/>
                      <a:pt x="518" y="367"/>
                    </a:cubicBezTo>
                    <a:cubicBezTo>
                      <a:pt x="406" y="462"/>
                      <a:pt x="242" y="568"/>
                      <a:pt x="148" y="695"/>
                    </a:cubicBezTo>
                    <a:cubicBezTo>
                      <a:pt x="138" y="689"/>
                      <a:pt x="126" y="687"/>
                      <a:pt x="114" y="687"/>
                    </a:cubicBezTo>
                    <a:cubicBezTo>
                      <a:pt x="75" y="687"/>
                      <a:pt x="33" y="714"/>
                      <a:pt x="32" y="760"/>
                    </a:cubicBezTo>
                    <a:cubicBezTo>
                      <a:pt x="2" y="2750"/>
                      <a:pt x="104" y="4727"/>
                      <a:pt x="5" y="6718"/>
                    </a:cubicBezTo>
                    <a:cubicBezTo>
                      <a:pt x="0" y="6796"/>
                      <a:pt x="56" y="6831"/>
                      <a:pt x="116" y="6833"/>
                    </a:cubicBezTo>
                    <a:cubicBezTo>
                      <a:pt x="102" y="6873"/>
                      <a:pt x="120" y="6924"/>
                      <a:pt x="174" y="6927"/>
                    </a:cubicBezTo>
                    <a:cubicBezTo>
                      <a:pt x="5421" y="7190"/>
                      <a:pt x="10696" y="7140"/>
                      <a:pt x="15949" y="7292"/>
                    </a:cubicBezTo>
                    <a:cubicBezTo>
                      <a:pt x="21207" y="7443"/>
                      <a:pt x="26460" y="7676"/>
                      <a:pt x="31715" y="7912"/>
                    </a:cubicBezTo>
                    <a:cubicBezTo>
                      <a:pt x="31716" y="7912"/>
                      <a:pt x="31717" y="7912"/>
                      <a:pt x="31718" y="7912"/>
                    </a:cubicBezTo>
                    <a:cubicBezTo>
                      <a:pt x="31802" y="7912"/>
                      <a:pt x="31841" y="7843"/>
                      <a:pt x="31835" y="7775"/>
                    </a:cubicBezTo>
                    <a:cubicBezTo>
                      <a:pt x="31973" y="7663"/>
                      <a:pt x="32093" y="7513"/>
                      <a:pt x="32215" y="7384"/>
                    </a:cubicBezTo>
                    <a:cubicBezTo>
                      <a:pt x="32340" y="7250"/>
                      <a:pt x="32461" y="7112"/>
                      <a:pt x="32580" y="6973"/>
                    </a:cubicBezTo>
                    <a:cubicBezTo>
                      <a:pt x="32655" y="6967"/>
                      <a:pt x="32706" y="6897"/>
                      <a:pt x="32690" y="6823"/>
                    </a:cubicBezTo>
                    <a:cubicBezTo>
                      <a:pt x="32690" y="6803"/>
                      <a:pt x="32681" y="6783"/>
                      <a:pt x="32663" y="6772"/>
                    </a:cubicBezTo>
                    <a:cubicBezTo>
                      <a:pt x="32662" y="6771"/>
                      <a:pt x="32662" y="6768"/>
                      <a:pt x="32659" y="6766"/>
                    </a:cubicBezTo>
                    <a:cubicBezTo>
                      <a:pt x="32665" y="6750"/>
                      <a:pt x="32668" y="6732"/>
                      <a:pt x="32670" y="6717"/>
                    </a:cubicBezTo>
                    <a:cubicBezTo>
                      <a:pt x="32692" y="5131"/>
                      <a:pt x="32694" y="3523"/>
                      <a:pt x="32491" y="1949"/>
                    </a:cubicBezTo>
                    <a:cubicBezTo>
                      <a:pt x="32484" y="1884"/>
                      <a:pt x="32430" y="1836"/>
                      <a:pt x="32365" y="1836"/>
                    </a:cubicBezTo>
                    <a:cubicBezTo>
                      <a:pt x="32358" y="1836"/>
                      <a:pt x="32351" y="1837"/>
                      <a:pt x="32343" y="1838"/>
                    </a:cubicBezTo>
                    <a:cubicBezTo>
                      <a:pt x="32327" y="1827"/>
                      <a:pt x="32310" y="1820"/>
                      <a:pt x="32290" y="1819"/>
                    </a:cubicBezTo>
                    <a:cubicBezTo>
                      <a:pt x="22981" y="804"/>
                      <a:pt x="13519" y="354"/>
                      <a:pt x="4139" y="85"/>
                    </a:cubicBezTo>
                    <a:cubicBezTo>
                      <a:pt x="4110" y="64"/>
                      <a:pt x="4083" y="42"/>
                      <a:pt x="4055" y="19"/>
                    </a:cubicBezTo>
                    <a:cubicBezTo>
                      <a:pt x="4047" y="14"/>
                      <a:pt x="4038" y="11"/>
                      <a:pt x="4030" y="11"/>
                    </a:cubicBezTo>
                    <a:cubicBezTo>
                      <a:pt x="3999" y="11"/>
                      <a:pt x="3973" y="49"/>
                      <a:pt x="3983" y="80"/>
                    </a:cubicBezTo>
                    <a:cubicBezTo>
                      <a:pt x="2980" y="51"/>
                      <a:pt x="1976" y="26"/>
                      <a:pt x="975" y="0"/>
                    </a:cubicBezTo>
                    <a:cubicBezTo>
                      <a:pt x="973" y="0"/>
                      <a:pt x="971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3180625" y="4318825"/>
                <a:ext cx="84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756" extrusionOk="0">
                    <a:moveTo>
                      <a:pt x="150" y="1"/>
                    </a:moveTo>
                    <a:cubicBezTo>
                      <a:pt x="113" y="1"/>
                      <a:pt x="76" y="25"/>
                      <a:pt x="74" y="73"/>
                    </a:cubicBezTo>
                    <a:cubicBezTo>
                      <a:pt x="50" y="578"/>
                      <a:pt x="1" y="1232"/>
                      <a:pt x="191" y="1710"/>
                    </a:cubicBezTo>
                    <a:cubicBezTo>
                      <a:pt x="200" y="1741"/>
                      <a:pt x="225" y="1756"/>
                      <a:pt x="251" y="1756"/>
                    </a:cubicBezTo>
                    <a:cubicBezTo>
                      <a:pt x="283" y="1756"/>
                      <a:pt x="316" y="1733"/>
                      <a:pt x="317" y="1692"/>
                    </a:cubicBezTo>
                    <a:cubicBezTo>
                      <a:pt x="339" y="1426"/>
                      <a:pt x="272" y="1150"/>
                      <a:pt x="251" y="884"/>
                    </a:cubicBezTo>
                    <a:cubicBezTo>
                      <a:pt x="230" y="615"/>
                      <a:pt x="224" y="344"/>
                      <a:pt x="222" y="73"/>
                    </a:cubicBezTo>
                    <a:cubicBezTo>
                      <a:pt x="222" y="25"/>
                      <a:pt x="18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8509810" y="4317422"/>
            <a:ext cx="554716" cy="582318"/>
            <a:chOff x="139585" y="916309"/>
            <a:chExt cx="554716" cy="582318"/>
          </a:xfrm>
        </p:grpSpPr>
        <p:sp>
          <p:nvSpPr>
            <p:cNvPr id="509" name="Google Shape;509;p30"/>
            <p:cNvSpPr/>
            <p:nvPr/>
          </p:nvSpPr>
          <p:spPr>
            <a:xfrm rot="-1295492">
              <a:off x="240610" y="1007072"/>
              <a:ext cx="366687" cy="11824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rot="-892993">
              <a:off x="573877" y="1014681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-892993">
              <a:off x="299972" y="1129934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528087" y="1233942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54182" y="1308394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rot="-696696">
              <a:off x="185078" y="957870"/>
              <a:ext cx="463730" cy="499196"/>
            </a:xfrm>
            <a:custGeom>
              <a:avLst/>
              <a:gdLst/>
              <a:ahLst/>
              <a:cxnLst/>
              <a:rect l="l" t="t" r="r" b="b"/>
              <a:pathLst>
                <a:path w="13036" h="14033" extrusionOk="0">
                  <a:moveTo>
                    <a:pt x="4591" y="2217"/>
                  </a:moveTo>
                  <a:lnTo>
                    <a:pt x="4591" y="2217"/>
                  </a:lnTo>
                  <a:cubicBezTo>
                    <a:pt x="4128" y="2628"/>
                    <a:pt x="3675" y="3056"/>
                    <a:pt x="3241" y="3497"/>
                  </a:cubicBezTo>
                  <a:cubicBezTo>
                    <a:pt x="3218" y="3130"/>
                    <a:pt x="3195" y="2762"/>
                    <a:pt x="3170" y="2396"/>
                  </a:cubicBezTo>
                  <a:lnTo>
                    <a:pt x="3170" y="2396"/>
                  </a:lnTo>
                  <a:cubicBezTo>
                    <a:pt x="3178" y="2398"/>
                    <a:pt x="3186" y="2400"/>
                    <a:pt x="3195" y="2400"/>
                  </a:cubicBezTo>
                  <a:cubicBezTo>
                    <a:pt x="3198" y="2400"/>
                    <a:pt x="3201" y="2399"/>
                    <a:pt x="3205" y="2399"/>
                  </a:cubicBezTo>
                  <a:cubicBezTo>
                    <a:pt x="3662" y="2343"/>
                    <a:pt x="4126" y="2283"/>
                    <a:pt x="4591" y="2217"/>
                  </a:cubicBezTo>
                  <a:close/>
                  <a:moveTo>
                    <a:pt x="12242" y="518"/>
                  </a:moveTo>
                  <a:cubicBezTo>
                    <a:pt x="12195" y="2184"/>
                    <a:pt x="12213" y="3851"/>
                    <a:pt x="12250" y="5516"/>
                  </a:cubicBezTo>
                  <a:cubicBezTo>
                    <a:pt x="12269" y="6415"/>
                    <a:pt x="12296" y="7313"/>
                    <a:pt x="12318" y="8212"/>
                  </a:cubicBezTo>
                  <a:cubicBezTo>
                    <a:pt x="12336" y="9032"/>
                    <a:pt x="12566" y="12635"/>
                    <a:pt x="10982" y="12635"/>
                  </a:cubicBezTo>
                  <a:cubicBezTo>
                    <a:pt x="10776" y="12635"/>
                    <a:pt x="10538" y="12574"/>
                    <a:pt x="10265" y="12437"/>
                  </a:cubicBezTo>
                  <a:cubicBezTo>
                    <a:pt x="10244" y="12427"/>
                    <a:pt x="10221" y="12421"/>
                    <a:pt x="10198" y="12421"/>
                  </a:cubicBezTo>
                  <a:cubicBezTo>
                    <a:pt x="10188" y="12421"/>
                    <a:pt x="10179" y="12422"/>
                    <a:pt x="10170" y="12424"/>
                  </a:cubicBezTo>
                  <a:cubicBezTo>
                    <a:pt x="9629" y="12029"/>
                    <a:pt x="9260" y="11398"/>
                    <a:pt x="9430" y="10701"/>
                  </a:cubicBezTo>
                  <a:cubicBezTo>
                    <a:pt x="9669" y="9724"/>
                    <a:pt x="10598" y="9491"/>
                    <a:pt x="11456" y="9407"/>
                  </a:cubicBezTo>
                  <a:cubicBezTo>
                    <a:pt x="11561" y="9397"/>
                    <a:pt x="11638" y="9302"/>
                    <a:pt x="11623" y="9196"/>
                  </a:cubicBezTo>
                  <a:cubicBezTo>
                    <a:pt x="11676" y="9176"/>
                    <a:pt x="11722" y="9139"/>
                    <a:pt x="11725" y="9061"/>
                  </a:cubicBezTo>
                  <a:cubicBezTo>
                    <a:pt x="11770" y="7349"/>
                    <a:pt x="11877" y="5561"/>
                    <a:pt x="11733" y="3854"/>
                  </a:cubicBezTo>
                  <a:cubicBezTo>
                    <a:pt x="11879" y="3698"/>
                    <a:pt x="11741" y="3434"/>
                    <a:pt x="11538" y="3434"/>
                  </a:cubicBezTo>
                  <a:cubicBezTo>
                    <a:pt x="11498" y="3434"/>
                    <a:pt x="11456" y="3444"/>
                    <a:pt x="11413" y="3467"/>
                  </a:cubicBezTo>
                  <a:cubicBezTo>
                    <a:pt x="9351" y="4557"/>
                    <a:pt x="7195" y="5092"/>
                    <a:pt x="4883" y="5092"/>
                  </a:cubicBezTo>
                  <a:cubicBezTo>
                    <a:pt x="4759" y="5092"/>
                    <a:pt x="4634" y="5091"/>
                    <a:pt x="4509" y="5088"/>
                  </a:cubicBezTo>
                  <a:cubicBezTo>
                    <a:pt x="4507" y="5088"/>
                    <a:pt x="4506" y="5088"/>
                    <a:pt x="4505" y="5088"/>
                  </a:cubicBezTo>
                  <a:cubicBezTo>
                    <a:pt x="4408" y="5088"/>
                    <a:pt x="4359" y="5148"/>
                    <a:pt x="4346" y="5217"/>
                  </a:cubicBezTo>
                  <a:cubicBezTo>
                    <a:pt x="4295" y="5257"/>
                    <a:pt x="4269" y="5320"/>
                    <a:pt x="4277" y="5384"/>
                  </a:cubicBezTo>
                  <a:cubicBezTo>
                    <a:pt x="4379" y="6930"/>
                    <a:pt x="4499" y="8474"/>
                    <a:pt x="4609" y="10020"/>
                  </a:cubicBezTo>
                  <a:cubicBezTo>
                    <a:pt x="4673" y="10938"/>
                    <a:pt x="4905" y="12244"/>
                    <a:pt x="4128" y="12964"/>
                  </a:cubicBezTo>
                  <a:cubicBezTo>
                    <a:pt x="3688" y="13373"/>
                    <a:pt x="3278" y="13533"/>
                    <a:pt x="2914" y="13533"/>
                  </a:cubicBezTo>
                  <a:cubicBezTo>
                    <a:pt x="2847" y="13533"/>
                    <a:pt x="2781" y="13528"/>
                    <a:pt x="2717" y="13517"/>
                  </a:cubicBezTo>
                  <a:cubicBezTo>
                    <a:pt x="2929" y="13326"/>
                    <a:pt x="3136" y="13132"/>
                    <a:pt x="3340" y="12932"/>
                  </a:cubicBezTo>
                  <a:cubicBezTo>
                    <a:pt x="3409" y="12865"/>
                    <a:pt x="3345" y="12774"/>
                    <a:pt x="3271" y="12774"/>
                  </a:cubicBezTo>
                  <a:cubicBezTo>
                    <a:pt x="3250" y="12774"/>
                    <a:pt x="3228" y="12781"/>
                    <a:pt x="3208" y="12798"/>
                  </a:cubicBezTo>
                  <a:cubicBezTo>
                    <a:pt x="2961" y="13012"/>
                    <a:pt x="2719" y="13230"/>
                    <a:pt x="2481" y="13455"/>
                  </a:cubicBezTo>
                  <a:cubicBezTo>
                    <a:pt x="2247" y="13363"/>
                    <a:pt x="2040" y="13210"/>
                    <a:pt x="1882" y="13012"/>
                  </a:cubicBezTo>
                  <a:cubicBezTo>
                    <a:pt x="2322" y="12669"/>
                    <a:pt x="2751" y="12312"/>
                    <a:pt x="3167" y="11941"/>
                  </a:cubicBezTo>
                  <a:cubicBezTo>
                    <a:pt x="3230" y="11885"/>
                    <a:pt x="3172" y="11805"/>
                    <a:pt x="3105" y="11805"/>
                  </a:cubicBezTo>
                  <a:cubicBezTo>
                    <a:pt x="3087" y="11805"/>
                    <a:pt x="3068" y="11811"/>
                    <a:pt x="3050" y="11825"/>
                  </a:cubicBezTo>
                  <a:cubicBezTo>
                    <a:pt x="2620" y="12167"/>
                    <a:pt x="2198" y="12521"/>
                    <a:pt x="1790" y="12889"/>
                  </a:cubicBezTo>
                  <a:cubicBezTo>
                    <a:pt x="1659" y="12698"/>
                    <a:pt x="1560" y="12488"/>
                    <a:pt x="1498" y="12266"/>
                  </a:cubicBezTo>
                  <a:cubicBezTo>
                    <a:pt x="1499" y="12265"/>
                    <a:pt x="1500" y="12265"/>
                    <a:pt x="1501" y="12265"/>
                  </a:cubicBezTo>
                  <a:cubicBezTo>
                    <a:pt x="1503" y="12265"/>
                    <a:pt x="1504" y="12265"/>
                    <a:pt x="1506" y="12265"/>
                  </a:cubicBezTo>
                  <a:cubicBezTo>
                    <a:pt x="1989" y="11900"/>
                    <a:pt x="2429" y="11484"/>
                    <a:pt x="2821" y="11023"/>
                  </a:cubicBezTo>
                  <a:cubicBezTo>
                    <a:pt x="2861" y="10976"/>
                    <a:pt x="2820" y="10913"/>
                    <a:pt x="2774" y="10913"/>
                  </a:cubicBezTo>
                  <a:cubicBezTo>
                    <a:pt x="2759" y="10913"/>
                    <a:pt x="2744" y="10919"/>
                    <a:pt x="2731" y="10934"/>
                  </a:cubicBezTo>
                  <a:cubicBezTo>
                    <a:pt x="2346" y="11372"/>
                    <a:pt x="1922" y="11774"/>
                    <a:pt x="1463" y="12135"/>
                  </a:cubicBezTo>
                  <a:cubicBezTo>
                    <a:pt x="1292" y="11339"/>
                    <a:pt x="1591" y="10502"/>
                    <a:pt x="2608" y="10502"/>
                  </a:cubicBezTo>
                  <a:cubicBezTo>
                    <a:pt x="2804" y="10502"/>
                    <a:pt x="3028" y="10533"/>
                    <a:pt x="3280" y="10602"/>
                  </a:cubicBezTo>
                  <a:cubicBezTo>
                    <a:pt x="3291" y="10605"/>
                    <a:pt x="3302" y="10607"/>
                    <a:pt x="3312" y="10607"/>
                  </a:cubicBezTo>
                  <a:cubicBezTo>
                    <a:pt x="3397" y="10607"/>
                    <a:pt x="3444" y="10506"/>
                    <a:pt x="3404" y="10435"/>
                  </a:cubicBezTo>
                  <a:cubicBezTo>
                    <a:pt x="3621" y="10226"/>
                    <a:pt x="3839" y="10016"/>
                    <a:pt x="4050" y="9801"/>
                  </a:cubicBezTo>
                  <a:cubicBezTo>
                    <a:pt x="4098" y="9752"/>
                    <a:pt x="4051" y="9685"/>
                    <a:pt x="3999" y="9685"/>
                  </a:cubicBezTo>
                  <a:cubicBezTo>
                    <a:pt x="3984" y="9685"/>
                    <a:pt x="3968" y="9691"/>
                    <a:pt x="3954" y="9705"/>
                  </a:cubicBezTo>
                  <a:cubicBezTo>
                    <a:pt x="3801" y="9855"/>
                    <a:pt x="3653" y="10009"/>
                    <a:pt x="3504" y="10164"/>
                  </a:cubicBezTo>
                  <a:cubicBezTo>
                    <a:pt x="3500" y="9896"/>
                    <a:pt x="3492" y="9627"/>
                    <a:pt x="3485" y="9359"/>
                  </a:cubicBezTo>
                  <a:cubicBezTo>
                    <a:pt x="3707" y="9130"/>
                    <a:pt x="3924" y="8897"/>
                    <a:pt x="4124" y="8650"/>
                  </a:cubicBezTo>
                  <a:cubicBezTo>
                    <a:pt x="4165" y="8600"/>
                    <a:pt x="4124" y="8534"/>
                    <a:pt x="4075" y="8534"/>
                  </a:cubicBezTo>
                  <a:cubicBezTo>
                    <a:pt x="4060" y="8534"/>
                    <a:pt x="4044" y="8541"/>
                    <a:pt x="4029" y="8556"/>
                  </a:cubicBezTo>
                  <a:cubicBezTo>
                    <a:pt x="3836" y="8755"/>
                    <a:pt x="3657" y="8967"/>
                    <a:pt x="3481" y="9181"/>
                  </a:cubicBezTo>
                  <a:cubicBezTo>
                    <a:pt x="3473" y="8914"/>
                    <a:pt x="3469" y="8650"/>
                    <a:pt x="3460" y="8385"/>
                  </a:cubicBezTo>
                  <a:cubicBezTo>
                    <a:pt x="3563" y="8291"/>
                    <a:pt x="3651" y="8183"/>
                    <a:pt x="3721" y="8063"/>
                  </a:cubicBezTo>
                  <a:cubicBezTo>
                    <a:pt x="3748" y="8018"/>
                    <a:pt x="3708" y="7977"/>
                    <a:pt x="3667" y="7977"/>
                  </a:cubicBezTo>
                  <a:cubicBezTo>
                    <a:pt x="3649" y="7977"/>
                    <a:pt x="3632" y="7984"/>
                    <a:pt x="3619" y="8003"/>
                  </a:cubicBezTo>
                  <a:cubicBezTo>
                    <a:pt x="3570" y="8071"/>
                    <a:pt x="3514" y="8135"/>
                    <a:pt x="3453" y="8192"/>
                  </a:cubicBezTo>
                  <a:cubicBezTo>
                    <a:pt x="3441" y="7827"/>
                    <a:pt x="3428" y="7462"/>
                    <a:pt x="3414" y="7097"/>
                  </a:cubicBezTo>
                  <a:cubicBezTo>
                    <a:pt x="3629" y="6940"/>
                    <a:pt x="3838" y="6775"/>
                    <a:pt x="4043" y="6602"/>
                  </a:cubicBezTo>
                  <a:cubicBezTo>
                    <a:pt x="4088" y="6565"/>
                    <a:pt x="4046" y="6492"/>
                    <a:pt x="3997" y="6492"/>
                  </a:cubicBezTo>
                  <a:cubicBezTo>
                    <a:pt x="3987" y="6492"/>
                    <a:pt x="3977" y="6495"/>
                    <a:pt x="3967" y="6503"/>
                  </a:cubicBezTo>
                  <a:cubicBezTo>
                    <a:pt x="3775" y="6645"/>
                    <a:pt x="3589" y="6791"/>
                    <a:pt x="3407" y="6943"/>
                  </a:cubicBezTo>
                  <a:cubicBezTo>
                    <a:pt x="3391" y="6587"/>
                    <a:pt x="3379" y="6234"/>
                    <a:pt x="3363" y="5880"/>
                  </a:cubicBezTo>
                  <a:cubicBezTo>
                    <a:pt x="3525" y="5677"/>
                    <a:pt x="3704" y="5488"/>
                    <a:pt x="3895" y="5312"/>
                  </a:cubicBezTo>
                  <a:cubicBezTo>
                    <a:pt x="3942" y="5269"/>
                    <a:pt x="3898" y="5188"/>
                    <a:pt x="3844" y="5188"/>
                  </a:cubicBezTo>
                  <a:cubicBezTo>
                    <a:pt x="3833" y="5188"/>
                    <a:pt x="3820" y="5192"/>
                    <a:pt x="3809" y="5201"/>
                  </a:cubicBezTo>
                  <a:cubicBezTo>
                    <a:pt x="3637" y="5332"/>
                    <a:pt x="3482" y="5486"/>
                    <a:pt x="3351" y="5658"/>
                  </a:cubicBezTo>
                  <a:cubicBezTo>
                    <a:pt x="3337" y="5367"/>
                    <a:pt x="3328" y="5076"/>
                    <a:pt x="3312" y="4786"/>
                  </a:cubicBezTo>
                  <a:lnTo>
                    <a:pt x="3312" y="4786"/>
                  </a:lnTo>
                  <a:cubicBezTo>
                    <a:pt x="3320" y="4802"/>
                    <a:pt x="3337" y="4810"/>
                    <a:pt x="3353" y="4810"/>
                  </a:cubicBezTo>
                  <a:cubicBezTo>
                    <a:pt x="3364" y="4810"/>
                    <a:pt x="3375" y="4807"/>
                    <a:pt x="3383" y="4799"/>
                  </a:cubicBezTo>
                  <a:cubicBezTo>
                    <a:pt x="3648" y="4547"/>
                    <a:pt x="3885" y="4267"/>
                    <a:pt x="4129" y="3994"/>
                  </a:cubicBezTo>
                  <a:cubicBezTo>
                    <a:pt x="4169" y="3949"/>
                    <a:pt x="4129" y="3888"/>
                    <a:pt x="4084" y="3888"/>
                  </a:cubicBezTo>
                  <a:cubicBezTo>
                    <a:pt x="4070" y="3888"/>
                    <a:pt x="4056" y="3894"/>
                    <a:pt x="4043" y="3908"/>
                  </a:cubicBezTo>
                  <a:cubicBezTo>
                    <a:pt x="3796" y="4182"/>
                    <a:pt x="3540" y="4452"/>
                    <a:pt x="3313" y="4745"/>
                  </a:cubicBezTo>
                  <a:cubicBezTo>
                    <a:pt x="3310" y="4748"/>
                    <a:pt x="3313" y="4750"/>
                    <a:pt x="3310" y="4753"/>
                  </a:cubicBezTo>
                  <a:cubicBezTo>
                    <a:pt x="3292" y="4415"/>
                    <a:pt x="3280" y="4076"/>
                    <a:pt x="3259" y="3736"/>
                  </a:cubicBezTo>
                  <a:cubicBezTo>
                    <a:pt x="3791" y="3279"/>
                    <a:pt x="4305" y="2791"/>
                    <a:pt x="4799" y="2292"/>
                  </a:cubicBezTo>
                  <a:cubicBezTo>
                    <a:pt x="4829" y="2265"/>
                    <a:pt x="4834" y="2219"/>
                    <a:pt x="4810" y="2184"/>
                  </a:cubicBezTo>
                  <a:cubicBezTo>
                    <a:pt x="7318" y="1830"/>
                    <a:pt x="9878" y="1337"/>
                    <a:pt x="12242" y="518"/>
                  </a:cubicBezTo>
                  <a:close/>
                  <a:moveTo>
                    <a:pt x="12391" y="1"/>
                  </a:moveTo>
                  <a:cubicBezTo>
                    <a:pt x="12343" y="1"/>
                    <a:pt x="12294" y="26"/>
                    <a:pt x="12270" y="75"/>
                  </a:cubicBezTo>
                  <a:cubicBezTo>
                    <a:pt x="12260" y="74"/>
                    <a:pt x="12249" y="73"/>
                    <a:pt x="12238" y="73"/>
                  </a:cubicBezTo>
                  <a:cubicBezTo>
                    <a:pt x="12225" y="73"/>
                    <a:pt x="12212" y="74"/>
                    <a:pt x="12199" y="77"/>
                  </a:cubicBezTo>
                  <a:cubicBezTo>
                    <a:pt x="9175" y="666"/>
                    <a:pt x="6187" y="1478"/>
                    <a:pt x="3162" y="2088"/>
                  </a:cubicBezTo>
                  <a:cubicBezTo>
                    <a:pt x="3127" y="2094"/>
                    <a:pt x="3096" y="2115"/>
                    <a:pt x="3077" y="2145"/>
                  </a:cubicBezTo>
                  <a:cubicBezTo>
                    <a:pt x="3049" y="2129"/>
                    <a:pt x="3016" y="2121"/>
                    <a:pt x="2984" y="2121"/>
                  </a:cubicBezTo>
                  <a:cubicBezTo>
                    <a:pt x="2904" y="2121"/>
                    <a:pt x="2825" y="2173"/>
                    <a:pt x="2825" y="2281"/>
                  </a:cubicBezTo>
                  <a:cubicBezTo>
                    <a:pt x="2838" y="4917"/>
                    <a:pt x="2932" y="7572"/>
                    <a:pt x="3101" y="10202"/>
                  </a:cubicBezTo>
                  <a:cubicBezTo>
                    <a:pt x="3104" y="10223"/>
                    <a:pt x="3109" y="10244"/>
                    <a:pt x="3117" y="10263"/>
                  </a:cubicBezTo>
                  <a:cubicBezTo>
                    <a:pt x="2862" y="10150"/>
                    <a:pt x="2621" y="10100"/>
                    <a:pt x="2397" y="10100"/>
                  </a:cubicBezTo>
                  <a:cubicBezTo>
                    <a:pt x="666" y="10100"/>
                    <a:pt x="1" y="13128"/>
                    <a:pt x="2182" y="13857"/>
                  </a:cubicBezTo>
                  <a:cubicBezTo>
                    <a:pt x="2542" y="13977"/>
                    <a:pt x="2861" y="14033"/>
                    <a:pt x="3144" y="14033"/>
                  </a:cubicBezTo>
                  <a:cubicBezTo>
                    <a:pt x="6275" y="14033"/>
                    <a:pt x="4895" y="7188"/>
                    <a:pt x="4730" y="5449"/>
                  </a:cubicBezTo>
                  <a:lnTo>
                    <a:pt x="4730" y="5449"/>
                  </a:lnTo>
                  <a:cubicBezTo>
                    <a:pt x="5048" y="5474"/>
                    <a:pt x="5365" y="5486"/>
                    <a:pt x="5680" y="5486"/>
                  </a:cubicBezTo>
                  <a:cubicBezTo>
                    <a:pt x="7650" y="5486"/>
                    <a:pt x="9559" y="5012"/>
                    <a:pt x="11319" y="4090"/>
                  </a:cubicBezTo>
                  <a:lnTo>
                    <a:pt x="11319" y="4090"/>
                  </a:lnTo>
                  <a:cubicBezTo>
                    <a:pt x="11158" y="5703"/>
                    <a:pt x="11271" y="7416"/>
                    <a:pt x="11403" y="9021"/>
                  </a:cubicBezTo>
                  <a:cubicBezTo>
                    <a:pt x="11281" y="8992"/>
                    <a:pt x="11157" y="8978"/>
                    <a:pt x="11033" y="8978"/>
                  </a:cubicBezTo>
                  <a:cubicBezTo>
                    <a:pt x="10068" y="8978"/>
                    <a:pt x="9096" y="9819"/>
                    <a:pt x="8962" y="10758"/>
                  </a:cubicBezTo>
                  <a:cubicBezTo>
                    <a:pt x="8836" y="11629"/>
                    <a:pt x="9381" y="12599"/>
                    <a:pt x="10229" y="12810"/>
                  </a:cubicBezTo>
                  <a:cubicBezTo>
                    <a:pt x="10515" y="12997"/>
                    <a:pt x="10794" y="13080"/>
                    <a:pt x="11055" y="13080"/>
                  </a:cubicBezTo>
                  <a:cubicBezTo>
                    <a:pt x="11887" y="13080"/>
                    <a:pt x="12545" y="12237"/>
                    <a:pt x="12741" y="11238"/>
                  </a:cubicBezTo>
                  <a:cubicBezTo>
                    <a:pt x="13035" y="9729"/>
                    <a:pt x="12780" y="7950"/>
                    <a:pt x="12756" y="6417"/>
                  </a:cubicBezTo>
                  <a:cubicBezTo>
                    <a:pt x="12723" y="4319"/>
                    <a:pt x="12678" y="2222"/>
                    <a:pt x="12522" y="128"/>
                  </a:cubicBezTo>
                  <a:cubicBezTo>
                    <a:pt x="12516" y="42"/>
                    <a:pt x="12454" y="1"/>
                    <a:pt x="1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345873" y="175531"/>
            <a:ext cx="487010" cy="504150"/>
            <a:chOff x="124323" y="222556"/>
            <a:chExt cx="487010" cy="504150"/>
          </a:xfrm>
        </p:grpSpPr>
        <p:grpSp>
          <p:nvGrpSpPr>
            <p:cNvPr id="516" name="Google Shape;516;p30"/>
            <p:cNvGrpSpPr/>
            <p:nvPr/>
          </p:nvGrpSpPr>
          <p:grpSpPr>
            <a:xfrm>
              <a:off x="204687" y="228156"/>
              <a:ext cx="338485" cy="496367"/>
              <a:chOff x="499525" y="3309274"/>
              <a:chExt cx="407127" cy="597026"/>
            </a:xfrm>
          </p:grpSpPr>
          <p:sp>
            <p:nvSpPr>
              <p:cNvPr id="517" name="Google Shape;517;p30"/>
              <p:cNvSpPr/>
              <p:nvPr/>
            </p:nvSpPr>
            <p:spPr>
              <a:xfrm>
                <a:off x="499525" y="3667500"/>
                <a:ext cx="238800" cy="23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 rot="-5620251">
                <a:off x="684281" y="3315804"/>
                <a:ext cx="215542" cy="215842"/>
              </a:xfrm>
              <a:prstGeom prst="trapezoid">
                <a:avLst>
                  <a:gd name="adj" fmla="val 1564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 rot="-337841">
                <a:off x="655813" y="3368992"/>
                <a:ext cx="64210" cy="3765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0"/>
            <p:cNvSpPr/>
            <p:nvPr/>
          </p:nvSpPr>
          <p:spPr>
            <a:xfrm rot="-696716">
              <a:off x="355661" y="498551"/>
              <a:ext cx="22625" cy="23727"/>
            </a:xfrm>
            <a:custGeom>
              <a:avLst/>
              <a:gdLst/>
              <a:ahLst/>
              <a:cxnLst/>
              <a:rect l="l" t="t" r="r" b="b"/>
              <a:pathLst>
                <a:path w="636" h="667" extrusionOk="0">
                  <a:moveTo>
                    <a:pt x="572" y="0"/>
                  </a:moveTo>
                  <a:cubicBezTo>
                    <a:pt x="561" y="0"/>
                    <a:pt x="550" y="5"/>
                    <a:pt x="541" y="15"/>
                  </a:cubicBezTo>
                  <a:cubicBezTo>
                    <a:pt x="369" y="203"/>
                    <a:pt x="202" y="393"/>
                    <a:pt x="33" y="584"/>
                  </a:cubicBezTo>
                  <a:cubicBezTo>
                    <a:pt x="1" y="618"/>
                    <a:pt x="34" y="666"/>
                    <a:pt x="69" y="666"/>
                  </a:cubicBezTo>
                  <a:cubicBezTo>
                    <a:pt x="80" y="666"/>
                    <a:pt x="91" y="662"/>
                    <a:pt x="101" y="651"/>
                  </a:cubicBezTo>
                  <a:cubicBezTo>
                    <a:pt x="270" y="461"/>
                    <a:pt x="439" y="273"/>
                    <a:pt x="606" y="80"/>
                  </a:cubicBezTo>
                  <a:cubicBezTo>
                    <a:pt x="636" y="46"/>
                    <a:pt x="605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 rot="-696716">
              <a:off x="163490" y="259278"/>
              <a:ext cx="408676" cy="430707"/>
            </a:xfrm>
            <a:custGeom>
              <a:avLst/>
              <a:gdLst/>
              <a:ahLst/>
              <a:cxnLst/>
              <a:rect l="l" t="t" r="r" b="b"/>
              <a:pathLst>
                <a:path w="11488" h="12108" extrusionOk="0">
                  <a:moveTo>
                    <a:pt x="11025" y="387"/>
                  </a:moveTo>
                  <a:lnTo>
                    <a:pt x="11025" y="387"/>
                  </a:lnTo>
                  <a:cubicBezTo>
                    <a:pt x="11017" y="406"/>
                    <a:pt x="11012" y="427"/>
                    <a:pt x="11012" y="448"/>
                  </a:cubicBezTo>
                  <a:cubicBezTo>
                    <a:pt x="10954" y="1965"/>
                    <a:pt x="10903" y="3484"/>
                    <a:pt x="10856" y="5001"/>
                  </a:cubicBezTo>
                  <a:cubicBezTo>
                    <a:pt x="10202" y="4789"/>
                    <a:pt x="9547" y="4579"/>
                    <a:pt x="8892" y="4368"/>
                  </a:cubicBezTo>
                  <a:cubicBezTo>
                    <a:pt x="8205" y="4149"/>
                    <a:pt x="7223" y="4013"/>
                    <a:pt x="6632" y="3595"/>
                  </a:cubicBezTo>
                  <a:cubicBezTo>
                    <a:pt x="6613" y="3582"/>
                    <a:pt x="6594" y="3576"/>
                    <a:pt x="6575" y="3576"/>
                  </a:cubicBezTo>
                  <a:cubicBezTo>
                    <a:pt x="6507" y="3576"/>
                    <a:pt x="6448" y="3656"/>
                    <a:pt x="6465" y="3725"/>
                  </a:cubicBezTo>
                  <a:cubicBezTo>
                    <a:pt x="6406" y="3747"/>
                    <a:pt x="6364" y="3801"/>
                    <a:pt x="6358" y="3863"/>
                  </a:cubicBezTo>
                  <a:cubicBezTo>
                    <a:pt x="6138" y="5820"/>
                    <a:pt x="6200" y="8074"/>
                    <a:pt x="5687" y="9969"/>
                  </a:cubicBezTo>
                  <a:cubicBezTo>
                    <a:pt x="5421" y="10948"/>
                    <a:pt x="4949" y="11733"/>
                    <a:pt x="3787" y="11737"/>
                  </a:cubicBezTo>
                  <a:cubicBezTo>
                    <a:pt x="3696" y="11735"/>
                    <a:pt x="3605" y="11730"/>
                    <a:pt x="3516" y="11717"/>
                  </a:cubicBezTo>
                  <a:cubicBezTo>
                    <a:pt x="3755" y="11556"/>
                    <a:pt x="3972" y="11367"/>
                    <a:pt x="4163" y="11152"/>
                  </a:cubicBezTo>
                  <a:cubicBezTo>
                    <a:pt x="4205" y="11105"/>
                    <a:pt x="4164" y="11043"/>
                    <a:pt x="4117" y="11043"/>
                  </a:cubicBezTo>
                  <a:cubicBezTo>
                    <a:pt x="4102" y="11043"/>
                    <a:pt x="4087" y="11049"/>
                    <a:pt x="4074" y="11062"/>
                  </a:cubicBezTo>
                  <a:cubicBezTo>
                    <a:pt x="3844" y="11298"/>
                    <a:pt x="3589" y="11507"/>
                    <a:pt x="3311" y="11682"/>
                  </a:cubicBezTo>
                  <a:cubicBezTo>
                    <a:pt x="2947" y="11603"/>
                    <a:pt x="2608" y="11434"/>
                    <a:pt x="2327" y="11190"/>
                  </a:cubicBezTo>
                  <a:cubicBezTo>
                    <a:pt x="2652" y="10933"/>
                    <a:pt x="2977" y="10675"/>
                    <a:pt x="3291" y="10406"/>
                  </a:cubicBezTo>
                  <a:cubicBezTo>
                    <a:pt x="3342" y="10362"/>
                    <a:pt x="3295" y="10299"/>
                    <a:pt x="3241" y="10299"/>
                  </a:cubicBezTo>
                  <a:cubicBezTo>
                    <a:pt x="3227" y="10299"/>
                    <a:pt x="3212" y="10303"/>
                    <a:pt x="3199" y="10313"/>
                  </a:cubicBezTo>
                  <a:cubicBezTo>
                    <a:pt x="2871" y="10570"/>
                    <a:pt x="2552" y="10839"/>
                    <a:pt x="2236" y="11109"/>
                  </a:cubicBezTo>
                  <a:cubicBezTo>
                    <a:pt x="2058" y="10940"/>
                    <a:pt x="1908" y="10742"/>
                    <a:pt x="1788" y="10527"/>
                  </a:cubicBezTo>
                  <a:cubicBezTo>
                    <a:pt x="1717" y="10399"/>
                    <a:pt x="1658" y="10266"/>
                    <a:pt x="1608" y="10127"/>
                  </a:cubicBezTo>
                  <a:cubicBezTo>
                    <a:pt x="1981" y="9754"/>
                    <a:pt x="2365" y="9398"/>
                    <a:pt x="2780" y="9072"/>
                  </a:cubicBezTo>
                  <a:cubicBezTo>
                    <a:pt x="2823" y="9037"/>
                    <a:pt x="2784" y="8969"/>
                    <a:pt x="2737" y="8969"/>
                  </a:cubicBezTo>
                  <a:cubicBezTo>
                    <a:pt x="2728" y="8969"/>
                    <a:pt x="2718" y="8972"/>
                    <a:pt x="2708" y="8979"/>
                  </a:cubicBezTo>
                  <a:cubicBezTo>
                    <a:pt x="2292" y="9276"/>
                    <a:pt x="1913" y="9618"/>
                    <a:pt x="1576" y="10003"/>
                  </a:cubicBezTo>
                  <a:cubicBezTo>
                    <a:pt x="1457" y="9609"/>
                    <a:pt x="1466" y="9187"/>
                    <a:pt x="1600" y="8796"/>
                  </a:cubicBezTo>
                  <a:cubicBezTo>
                    <a:pt x="1867" y="8410"/>
                    <a:pt x="2225" y="8100"/>
                    <a:pt x="2646" y="7891"/>
                  </a:cubicBezTo>
                  <a:cubicBezTo>
                    <a:pt x="2701" y="7863"/>
                    <a:pt x="2667" y="7789"/>
                    <a:pt x="2615" y="7789"/>
                  </a:cubicBezTo>
                  <a:cubicBezTo>
                    <a:pt x="2607" y="7789"/>
                    <a:pt x="2599" y="7791"/>
                    <a:pt x="2590" y="7795"/>
                  </a:cubicBezTo>
                  <a:cubicBezTo>
                    <a:pt x="2290" y="7939"/>
                    <a:pt x="2021" y="8139"/>
                    <a:pt x="1798" y="8385"/>
                  </a:cubicBezTo>
                  <a:cubicBezTo>
                    <a:pt x="2177" y="7790"/>
                    <a:pt x="2866" y="7399"/>
                    <a:pt x="3625" y="7399"/>
                  </a:cubicBezTo>
                  <a:cubicBezTo>
                    <a:pt x="4039" y="7399"/>
                    <a:pt x="4473" y="7516"/>
                    <a:pt x="4888" y="7778"/>
                  </a:cubicBezTo>
                  <a:cubicBezTo>
                    <a:pt x="4902" y="7786"/>
                    <a:pt x="4919" y="7791"/>
                    <a:pt x="4937" y="7791"/>
                  </a:cubicBezTo>
                  <a:cubicBezTo>
                    <a:pt x="4941" y="7791"/>
                    <a:pt x="4946" y="7791"/>
                    <a:pt x="4951" y="7790"/>
                  </a:cubicBezTo>
                  <a:cubicBezTo>
                    <a:pt x="4968" y="7796"/>
                    <a:pt x="4987" y="7799"/>
                    <a:pt x="5005" y="7799"/>
                  </a:cubicBezTo>
                  <a:cubicBezTo>
                    <a:pt x="5063" y="7799"/>
                    <a:pt x="5118" y="7769"/>
                    <a:pt x="5127" y="7701"/>
                  </a:cubicBezTo>
                  <a:cubicBezTo>
                    <a:pt x="5209" y="7169"/>
                    <a:pt x="5287" y="6633"/>
                    <a:pt x="5362" y="6098"/>
                  </a:cubicBezTo>
                  <a:cubicBezTo>
                    <a:pt x="5513" y="5949"/>
                    <a:pt x="5663" y="5800"/>
                    <a:pt x="5811" y="5648"/>
                  </a:cubicBezTo>
                  <a:cubicBezTo>
                    <a:pt x="5844" y="5615"/>
                    <a:pt x="5813" y="5567"/>
                    <a:pt x="5777" y="5567"/>
                  </a:cubicBezTo>
                  <a:cubicBezTo>
                    <a:pt x="5767" y="5567"/>
                    <a:pt x="5756" y="5572"/>
                    <a:pt x="5746" y="5581"/>
                  </a:cubicBezTo>
                  <a:cubicBezTo>
                    <a:pt x="5623" y="5701"/>
                    <a:pt x="5504" y="5822"/>
                    <a:pt x="5384" y="5943"/>
                  </a:cubicBezTo>
                  <a:cubicBezTo>
                    <a:pt x="5441" y="5530"/>
                    <a:pt x="5488" y="5116"/>
                    <a:pt x="5540" y="4702"/>
                  </a:cubicBezTo>
                  <a:cubicBezTo>
                    <a:pt x="5545" y="4698"/>
                    <a:pt x="5550" y="4700"/>
                    <a:pt x="5555" y="4695"/>
                  </a:cubicBezTo>
                  <a:cubicBezTo>
                    <a:pt x="5588" y="4660"/>
                    <a:pt x="5618" y="4623"/>
                    <a:pt x="5650" y="4588"/>
                  </a:cubicBezTo>
                  <a:lnTo>
                    <a:pt x="5650" y="4588"/>
                  </a:lnTo>
                  <a:cubicBezTo>
                    <a:pt x="5649" y="4614"/>
                    <a:pt x="5674" y="4634"/>
                    <a:pt x="5698" y="4634"/>
                  </a:cubicBezTo>
                  <a:cubicBezTo>
                    <a:pt x="5711" y="4634"/>
                    <a:pt x="5723" y="4628"/>
                    <a:pt x="5730" y="4612"/>
                  </a:cubicBezTo>
                  <a:cubicBezTo>
                    <a:pt x="5771" y="4523"/>
                    <a:pt x="5816" y="4437"/>
                    <a:pt x="5864" y="4354"/>
                  </a:cubicBezTo>
                  <a:lnTo>
                    <a:pt x="5885" y="4330"/>
                  </a:lnTo>
                  <a:cubicBezTo>
                    <a:pt x="5892" y="4321"/>
                    <a:pt x="5891" y="4311"/>
                    <a:pt x="5894" y="4302"/>
                  </a:cubicBezTo>
                  <a:cubicBezTo>
                    <a:pt x="6039" y="4048"/>
                    <a:pt x="6226" y="3820"/>
                    <a:pt x="6444" y="3624"/>
                  </a:cubicBezTo>
                  <a:cubicBezTo>
                    <a:pt x="6480" y="3593"/>
                    <a:pt x="6447" y="3546"/>
                    <a:pt x="6408" y="3546"/>
                  </a:cubicBezTo>
                  <a:cubicBezTo>
                    <a:pt x="6398" y="3546"/>
                    <a:pt x="6387" y="3549"/>
                    <a:pt x="6377" y="3557"/>
                  </a:cubicBezTo>
                  <a:cubicBezTo>
                    <a:pt x="6155" y="3739"/>
                    <a:pt x="5969" y="3959"/>
                    <a:pt x="5826" y="4206"/>
                  </a:cubicBezTo>
                  <a:cubicBezTo>
                    <a:pt x="5802" y="4207"/>
                    <a:pt x="5779" y="4220"/>
                    <a:pt x="5765" y="4239"/>
                  </a:cubicBezTo>
                  <a:cubicBezTo>
                    <a:pt x="5698" y="4327"/>
                    <a:pt x="5631" y="4416"/>
                    <a:pt x="5564" y="4504"/>
                  </a:cubicBezTo>
                  <a:cubicBezTo>
                    <a:pt x="5626" y="4005"/>
                    <a:pt x="5695" y="3508"/>
                    <a:pt x="5752" y="3009"/>
                  </a:cubicBezTo>
                  <a:cubicBezTo>
                    <a:pt x="6112" y="2711"/>
                    <a:pt x="6466" y="2410"/>
                    <a:pt x="6809" y="2092"/>
                  </a:cubicBezTo>
                  <a:cubicBezTo>
                    <a:pt x="6837" y="2065"/>
                    <a:pt x="6811" y="2028"/>
                    <a:pt x="6780" y="2028"/>
                  </a:cubicBezTo>
                  <a:cubicBezTo>
                    <a:pt x="6772" y="2028"/>
                    <a:pt x="6763" y="2031"/>
                    <a:pt x="6755" y="2038"/>
                  </a:cubicBezTo>
                  <a:cubicBezTo>
                    <a:pt x="6414" y="2317"/>
                    <a:pt x="6087" y="2610"/>
                    <a:pt x="5763" y="2907"/>
                  </a:cubicBezTo>
                  <a:cubicBezTo>
                    <a:pt x="5810" y="2497"/>
                    <a:pt x="5851" y="2089"/>
                    <a:pt x="5896" y="1680"/>
                  </a:cubicBezTo>
                  <a:cubicBezTo>
                    <a:pt x="6210" y="1364"/>
                    <a:pt x="6562" y="1088"/>
                    <a:pt x="6943" y="856"/>
                  </a:cubicBezTo>
                  <a:cubicBezTo>
                    <a:pt x="6994" y="825"/>
                    <a:pt x="6962" y="751"/>
                    <a:pt x="6913" y="751"/>
                  </a:cubicBezTo>
                  <a:cubicBezTo>
                    <a:pt x="6904" y="751"/>
                    <a:pt x="6895" y="753"/>
                    <a:pt x="6885" y="758"/>
                  </a:cubicBezTo>
                  <a:cubicBezTo>
                    <a:pt x="6530" y="962"/>
                    <a:pt x="6203" y="1213"/>
                    <a:pt x="5915" y="1501"/>
                  </a:cubicBezTo>
                  <a:cubicBezTo>
                    <a:pt x="5947" y="1203"/>
                    <a:pt x="5982" y="904"/>
                    <a:pt x="6010" y="605"/>
                  </a:cubicBezTo>
                  <a:cubicBezTo>
                    <a:pt x="6633" y="655"/>
                    <a:pt x="7270" y="686"/>
                    <a:pt x="7908" y="686"/>
                  </a:cubicBezTo>
                  <a:cubicBezTo>
                    <a:pt x="8958" y="686"/>
                    <a:pt x="10013" y="603"/>
                    <a:pt x="11025" y="387"/>
                  </a:cubicBezTo>
                  <a:close/>
                  <a:moveTo>
                    <a:pt x="11298" y="1"/>
                  </a:moveTo>
                  <a:cubicBezTo>
                    <a:pt x="11293" y="1"/>
                    <a:pt x="11288" y="1"/>
                    <a:pt x="11283" y="1"/>
                  </a:cubicBezTo>
                  <a:cubicBezTo>
                    <a:pt x="9551" y="153"/>
                    <a:pt x="7867" y="354"/>
                    <a:pt x="6129" y="354"/>
                  </a:cubicBezTo>
                  <a:cubicBezTo>
                    <a:pt x="6034" y="354"/>
                    <a:pt x="5940" y="353"/>
                    <a:pt x="5845" y="352"/>
                  </a:cubicBezTo>
                  <a:cubicBezTo>
                    <a:pt x="5844" y="352"/>
                    <a:pt x="5844" y="352"/>
                    <a:pt x="5843" y="352"/>
                  </a:cubicBezTo>
                  <a:cubicBezTo>
                    <a:pt x="5689" y="352"/>
                    <a:pt x="5694" y="577"/>
                    <a:pt x="5845" y="591"/>
                  </a:cubicBezTo>
                  <a:lnTo>
                    <a:pt x="5857" y="593"/>
                  </a:lnTo>
                  <a:cubicBezTo>
                    <a:pt x="5341" y="2861"/>
                    <a:pt x="5011" y="5169"/>
                    <a:pt x="4869" y="7491"/>
                  </a:cubicBezTo>
                  <a:cubicBezTo>
                    <a:pt x="4405" y="7173"/>
                    <a:pt x="3939" y="7036"/>
                    <a:pt x="3501" y="7036"/>
                  </a:cubicBezTo>
                  <a:cubicBezTo>
                    <a:pt x="1451" y="7036"/>
                    <a:pt x="1" y="10028"/>
                    <a:pt x="2149" y="11579"/>
                  </a:cubicBezTo>
                  <a:cubicBezTo>
                    <a:pt x="2616" y="11916"/>
                    <a:pt x="3234" y="12107"/>
                    <a:pt x="3840" y="12107"/>
                  </a:cubicBezTo>
                  <a:cubicBezTo>
                    <a:pt x="4565" y="12107"/>
                    <a:pt x="5274" y="11834"/>
                    <a:pt x="5688" y="11211"/>
                  </a:cubicBezTo>
                  <a:cubicBezTo>
                    <a:pt x="6189" y="10460"/>
                    <a:pt x="6144" y="9301"/>
                    <a:pt x="6232" y="8452"/>
                  </a:cubicBezTo>
                  <a:cubicBezTo>
                    <a:pt x="6388" y="6944"/>
                    <a:pt x="6538" y="5436"/>
                    <a:pt x="6680" y="3929"/>
                  </a:cubicBezTo>
                  <a:cubicBezTo>
                    <a:pt x="7142" y="4247"/>
                    <a:pt x="7773" y="4373"/>
                    <a:pt x="8286" y="4552"/>
                  </a:cubicBezTo>
                  <a:cubicBezTo>
                    <a:pt x="9187" y="4867"/>
                    <a:pt x="10092" y="5173"/>
                    <a:pt x="10996" y="5479"/>
                  </a:cubicBezTo>
                  <a:cubicBezTo>
                    <a:pt x="11015" y="5486"/>
                    <a:pt x="11034" y="5488"/>
                    <a:pt x="11052" y="5488"/>
                  </a:cubicBezTo>
                  <a:cubicBezTo>
                    <a:pt x="11161" y="5488"/>
                    <a:pt x="11252" y="5388"/>
                    <a:pt x="11257" y="5280"/>
                  </a:cubicBezTo>
                  <a:cubicBezTo>
                    <a:pt x="11319" y="3670"/>
                    <a:pt x="11372" y="2059"/>
                    <a:pt x="11423" y="448"/>
                  </a:cubicBezTo>
                  <a:cubicBezTo>
                    <a:pt x="11426" y="394"/>
                    <a:pt x="11405" y="341"/>
                    <a:pt x="11366" y="303"/>
                  </a:cubicBezTo>
                  <a:cubicBezTo>
                    <a:pt x="11487" y="230"/>
                    <a:pt x="11454" y="1"/>
                    <a:pt x="1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64" r:id="rId4"/>
    <p:sldLayoutId id="2147483666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200" dirty="0"/>
              <a:t>Kekuasaan dan Politik</a:t>
            </a:r>
            <a:endParaRPr lang="it-IT" sz="4200" dirty="0">
              <a:highlight>
                <a:schemeClr val="dk2"/>
              </a:highlight>
            </a:endParaRPr>
          </a:p>
        </p:txBody>
      </p:sp>
      <p:grpSp>
        <p:nvGrpSpPr>
          <p:cNvPr id="534" name="Google Shape;534;p34"/>
          <p:cNvGrpSpPr/>
          <p:nvPr/>
        </p:nvGrpSpPr>
        <p:grpSpPr>
          <a:xfrm rot="4300208" flipH="1">
            <a:off x="5147645" y="3303680"/>
            <a:ext cx="743980" cy="684303"/>
            <a:chOff x="4232375" y="3335925"/>
            <a:chExt cx="743950" cy="684275"/>
          </a:xfrm>
        </p:grpSpPr>
        <p:sp>
          <p:nvSpPr>
            <p:cNvPr id="535" name="Google Shape;535;p34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6" name="Google Shape;536;p34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4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8" name="Google Shape;538;p34"/>
          <p:cNvGrpSpPr/>
          <p:nvPr/>
        </p:nvGrpSpPr>
        <p:grpSpPr>
          <a:xfrm>
            <a:off x="6807731" y="1989229"/>
            <a:ext cx="1294043" cy="1942350"/>
            <a:chOff x="6807731" y="1989229"/>
            <a:chExt cx="1294043" cy="1942350"/>
          </a:xfrm>
        </p:grpSpPr>
        <p:sp>
          <p:nvSpPr>
            <p:cNvPr id="539" name="Google Shape;539;p34"/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8101775" y="3931563"/>
            <a:ext cx="324696" cy="89738"/>
            <a:chOff x="8216300" y="3971838"/>
            <a:chExt cx="324696" cy="89738"/>
          </a:xfrm>
        </p:grpSpPr>
        <p:sp>
          <p:nvSpPr>
            <p:cNvPr id="542" name="Google Shape;542;p34"/>
            <p:cNvSpPr/>
            <p:nvPr/>
          </p:nvSpPr>
          <p:spPr>
            <a:xfrm>
              <a:off x="8216300" y="4052375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3" name="Google Shape;543;p34"/>
            <p:cNvSpPr/>
            <p:nvPr/>
          </p:nvSpPr>
          <p:spPr>
            <a:xfrm>
              <a:off x="8265446" y="3971838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44" name="Google Shape;544;p34"/>
          <p:cNvGrpSpPr/>
          <p:nvPr/>
        </p:nvGrpSpPr>
        <p:grpSpPr>
          <a:xfrm>
            <a:off x="7516993" y="2905204"/>
            <a:ext cx="1087307" cy="794100"/>
            <a:chOff x="7516993" y="2905204"/>
            <a:chExt cx="1087307" cy="794100"/>
          </a:xfrm>
        </p:grpSpPr>
        <p:sp>
          <p:nvSpPr>
            <p:cNvPr id="545" name="Google Shape;545;p34"/>
            <p:cNvSpPr/>
            <p:nvPr/>
          </p:nvSpPr>
          <p:spPr>
            <a:xfrm rot="-1796081">
              <a:off x="7701507" y="3089837"/>
              <a:ext cx="853686" cy="4248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34"/>
            <p:cNvGrpSpPr/>
            <p:nvPr/>
          </p:nvGrpSpPr>
          <p:grpSpPr>
            <a:xfrm>
              <a:off x="7516993" y="2958707"/>
              <a:ext cx="974868" cy="687126"/>
              <a:chOff x="1725225" y="1351500"/>
              <a:chExt cx="443525" cy="312600"/>
            </a:xfrm>
          </p:grpSpPr>
          <p:sp>
            <p:nvSpPr>
              <p:cNvPr id="547" name="Google Shape;547;p34"/>
              <p:cNvSpPr/>
              <p:nvPr/>
            </p:nvSpPr>
            <p:spPr>
              <a:xfrm>
                <a:off x="1786675" y="1441750"/>
                <a:ext cx="322850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8401" extrusionOk="0">
                    <a:moveTo>
                      <a:pt x="12743" y="0"/>
                    </a:moveTo>
                    <a:cubicBezTo>
                      <a:pt x="12726" y="0"/>
                      <a:pt x="12708" y="4"/>
                      <a:pt x="12690" y="13"/>
                    </a:cubicBezTo>
                    <a:cubicBezTo>
                      <a:pt x="9193" y="1778"/>
                      <a:pt x="5557" y="3486"/>
                      <a:pt x="2262" y="5609"/>
                    </a:cubicBezTo>
                    <a:cubicBezTo>
                      <a:pt x="2252" y="5598"/>
                      <a:pt x="2238" y="5588"/>
                      <a:pt x="2222" y="5587"/>
                    </a:cubicBezTo>
                    <a:cubicBezTo>
                      <a:pt x="1525" y="4728"/>
                      <a:pt x="805" y="3899"/>
                      <a:pt x="137" y="3014"/>
                    </a:cubicBezTo>
                    <a:cubicBezTo>
                      <a:pt x="123" y="2995"/>
                      <a:pt x="103" y="2987"/>
                      <a:pt x="84" y="2987"/>
                    </a:cubicBezTo>
                    <a:cubicBezTo>
                      <a:pt x="41" y="2987"/>
                      <a:pt x="0" y="3028"/>
                      <a:pt x="30" y="3077"/>
                    </a:cubicBezTo>
                    <a:cubicBezTo>
                      <a:pt x="591" y="4019"/>
                      <a:pt x="1296" y="4983"/>
                      <a:pt x="2102" y="5732"/>
                    </a:cubicBezTo>
                    <a:cubicBezTo>
                      <a:pt x="2109" y="5737"/>
                      <a:pt x="2115" y="5741"/>
                      <a:pt x="2124" y="5746"/>
                    </a:cubicBezTo>
                    <a:cubicBezTo>
                      <a:pt x="1908" y="6593"/>
                      <a:pt x="1686" y="7432"/>
                      <a:pt x="1447" y="8274"/>
                    </a:cubicBezTo>
                    <a:cubicBezTo>
                      <a:pt x="1425" y="8352"/>
                      <a:pt x="1484" y="8400"/>
                      <a:pt x="1546" y="8400"/>
                    </a:cubicBezTo>
                    <a:cubicBezTo>
                      <a:pt x="1587" y="8400"/>
                      <a:pt x="1629" y="8378"/>
                      <a:pt x="1648" y="8328"/>
                    </a:cubicBezTo>
                    <a:cubicBezTo>
                      <a:pt x="1959" y="7491"/>
                      <a:pt x="2164" y="6620"/>
                      <a:pt x="2262" y="5732"/>
                    </a:cubicBezTo>
                    <a:cubicBezTo>
                      <a:pt x="5840" y="4044"/>
                      <a:pt x="9273" y="1999"/>
                      <a:pt x="12803" y="208"/>
                    </a:cubicBezTo>
                    <a:cubicBezTo>
                      <a:pt x="12914" y="152"/>
                      <a:pt x="12846" y="0"/>
                      <a:pt x="1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1725225" y="1351500"/>
                <a:ext cx="443525" cy="312600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12504" extrusionOk="0">
                    <a:moveTo>
                      <a:pt x="12770" y="181"/>
                    </a:moveTo>
                    <a:cubicBezTo>
                      <a:pt x="13806" y="515"/>
                      <a:pt x="14432" y="1461"/>
                      <a:pt x="15154" y="2216"/>
                    </a:cubicBezTo>
                    <a:cubicBezTo>
                      <a:pt x="15902" y="2997"/>
                      <a:pt x="16692" y="3764"/>
                      <a:pt x="17529" y="4447"/>
                    </a:cubicBezTo>
                    <a:cubicBezTo>
                      <a:pt x="17306" y="5620"/>
                      <a:pt x="14984" y="6535"/>
                      <a:pt x="14029" y="7091"/>
                    </a:cubicBezTo>
                    <a:cubicBezTo>
                      <a:pt x="12964" y="7713"/>
                      <a:pt x="11888" y="8317"/>
                      <a:pt x="10805" y="8904"/>
                    </a:cubicBezTo>
                    <a:cubicBezTo>
                      <a:pt x="9794" y="9449"/>
                      <a:pt x="8765" y="10021"/>
                      <a:pt x="7721" y="10568"/>
                    </a:cubicBezTo>
                    <a:cubicBezTo>
                      <a:pt x="8043" y="10277"/>
                      <a:pt x="8363" y="9984"/>
                      <a:pt x="8672" y="9681"/>
                    </a:cubicBezTo>
                    <a:cubicBezTo>
                      <a:pt x="8701" y="9653"/>
                      <a:pt x="8674" y="9615"/>
                      <a:pt x="8643" y="9615"/>
                    </a:cubicBezTo>
                    <a:cubicBezTo>
                      <a:pt x="8634" y="9615"/>
                      <a:pt x="8625" y="9618"/>
                      <a:pt x="8616" y="9626"/>
                    </a:cubicBezTo>
                    <a:cubicBezTo>
                      <a:pt x="8212" y="9979"/>
                      <a:pt x="7819" y="10351"/>
                      <a:pt x="7431" y="10721"/>
                    </a:cubicBezTo>
                    <a:cubicBezTo>
                      <a:pt x="7031" y="10926"/>
                      <a:pt x="6629" y="11129"/>
                      <a:pt x="6224" y="11321"/>
                    </a:cubicBezTo>
                    <a:cubicBezTo>
                      <a:pt x="6560" y="11025"/>
                      <a:pt x="6898" y="10730"/>
                      <a:pt x="7243" y="10443"/>
                    </a:cubicBezTo>
                    <a:cubicBezTo>
                      <a:pt x="7266" y="10423"/>
                      <a:pt x="7244" y="10385"/>
                      <a:pt x="7219" y="10385"/>
                    </a:cubicBezTo>
                    <a:cubicBezTo>
                      <a:pt x="7213" y="10385"/>
                      <a:pt x="7208" y="10387"/>
                      <a:pt x="7203" y="10391"/>
                    </a:cubicBezTo>
                    <a:cubicBezTo>
                      <a:pt x="6799" y="10701"/>
                      <a:pt x="6414" y="11036"/>
                      <a:pt x="6049" y="11393"/>
                    </a:cubicBezTo>
                    <a:cubicBezTo>
                      <a:pt x="6046" y="11396"/>
                      <a:pt x="6044" y="11401"/>
                      <a:pt x="6042" y="11407"/>
                    </a:cubicBezTo>
                    <a:cubicBezTo>
                      <a:pt x="5564" y="11632"/>
                      <a:pt x="5083" y="11847"/>
                      <a:pt x="4598" y="12045"/>
                    </a:cubicBezTo>
                    <a:cubicBezTo>
                      <a:pt x="5022" y="11672"/>
                      <a:pt x="5445" y="11299"/>
                      <a:pt x="5857" y="10915"/>
                    </a:cubicBezTo>
                    <a:cubicBezTo>
                      <a:pt x="5885" y="10890"/>
                      <a:pt x="5859" y="10853"/>
                      <a:pt x="5829" y="10853"/>
                    </a:cubicBezTo>
                    <a:cubicBezTo>
                      <a:pt x="5821" y="10853"/>
                      <a:pt x="5812" y="10856"/>
                      <a:pt x="5805" y="10862"/>
                    </a:cubicBezTo>
                    <a:cubicBezTo>
                      <a:pt x="5338" y="11269"/>
                      <a:pt x="4884" y="11688"/>
                      <a:pt x="4428" y="12107"/>
                    </a:cubicBezTo>
                    <a:cubicBezTo>
                      <a:pt x="4426" y="12109"/>
                      <a:pt x="4426" y="12110"/>
                      <a:pt x="4425" y="12112"/>
                    </a:cubicBezTo>
                    <a:cubicBezTo>
                      <a:pt x="4229" y="12190"/>
                      <a:pt x="4033" y="12270"/>
                      <a:pt x="3835" y="12341"/>
                    </a:cubicBezTo>
                    <a:cubicBezTo>
                      <a:pt x="3832" y="12329"/>
                      <a:pt x="3827" y="12318"/>
                      <a:pt x="3819" y="12308"/>
                    </a:cubicBezTo>
                    <a:cubicBezTo>
                      <a:pt x="3387" y="11741"/>
                      <a:pt x="2925" y="11165"/>
                      <a:pt x="2440" y="10604"/>
                    </a:cubicBezTo>
                    <a:lnTo>
                      <a:pt x="2440" y="10604"/>
                    </a:lnTo>
                    <a:cubicBezTo>
                      <a:pt x="2445" y="10607"/>
                      <a:pt x="2451" y="10608"/>
                      <a:pt x="2457" y="10608"/>
                    </a:cubicBezTo>
                    <a:cubicBezTo>
                      <a:pt x="2460" y="10608"/>
                      <a:pt x="2463" y="10608"/>
                      <a:pt x="2466" y="10607"/>
                    </a:cubicBezTo>
                    <a:cubicBezTo>
                      <a:pt x="2726" y="10534"/>
                      <a:pt x="2970" y="10418"/>
                      <a:pt x="3188" y="10263"/>
                    </a:cubicBezTo>
                    <a:cubicBezTo>
                      <a:pt x="3223" y="10238"/>
                      <a:pt x="3203" y="10187"/>
                      <a:pt x="3169" y="10187"/>
                    </a:cubicBezTo>
                    <a:cubicBezTo>
                      <a:pt x="3162" y="10187"/>
                      <a:pt x="3155" y="10189"/>
                      <a:pt x="3148" y="10193"/>
                    </a:cubicBezTo>
                    <a:cubicBezTo>
                      <a:pt x="2928" y="10333"/>
                      <a:pt x="2692" y="10445"/>
                      <a:pt x="2444" y="10526"/>
                    </a:cubicBezTo>
                    <a:cubicBezTo>
                      <a:pt x="2423" y="10532"/>
                      <a:pt x="2410" y="10555"/>
                      <a:pt x="2416" y="10577"/>
                    </a:cubicBezTo>
                    <a:cubicBezTo>
                      <a:pt x="2278" y="10416"/>
                      <a:pt x="2138" y="10257"/>
                      <a:pt x="1996" y="10099"/>
                    </a:cubicBezTo>
                    <a:cubicBezTo>
                      <a:pt x="2270" y="9919"/>
                      <a:pt x="2539" y="9734"/>
                      <a:pt x="2804" y="9543"/>
                    </a:cubicBezTo>
                    <a:cubicBezTo>
                      <a:pt x="2844" y="9514"/>
                      <a:pt x="2820" y="9453"/>
                      <a:pt x="2781" y="9453"/>
                    </a:cubicBezTo>
                    <a:cubicBezTo>
                      <a:pt x="2773" y="9453"/>
                      <a:pt x="2765" y="9456"/>
                      <a:pt x="2756" y="9461"/>
                    </a:cubicBezTo>
                    <a:cubicBezTo>
                      <a:pt x="2477" y="9645"/>
                      <a:pt x="2201" y="9834"/>
                      <a:pt x="1930" y="10029"/>
                    </a:cubicBezTo>
                    <a:cubicBezTo>
                      <a:pt x="1755" y="9834"/>
                      <a:pt x="1578" y="9642"/>
                      <a:pt x="1398" y="9455"/>
                    </a:cubicBezTo>
                    <a:cubicBezTo>
                      <a:pt x="1742" y="9277"/>
                      <a:pt x="2071" y="9068"/>
                      <a:pt x="2378" y="8832"/>
                    </a:cubicBezTo>
                    <a:cubicBezTo>
                      <a:pt x="2410" y="8808"/>
                      <a:pt x="2391" y="8760"/>
                      <a:pt x="2360" y="8760"/>
                    </a:cubicBezTo>
                    <a:cubicBezTo>
                      <a:pt x="2354" y="8760"/>
                      <a:pt x="2347" y="8762"/>
                      <a:pt x="2340" y="8767"/>
                    </a:cubicBezTo>
                    <a:cubicBezTo>
                      <a:pt x="2013" y="8985"/>
                      <a:pt x="1679" y="9187"/>
                      <a:pt x="1347" y="9398"/>
                    </a:cubicBezTo>
                    <a:cubicBezTo>
                      <a:pt x="1347" y="9398"/>
                      <a:pt x="1347" y="9399"/>
                      <a:pt x="1345" y="9399"/>
                    </a:cubicBezTo>
                    <a:cubicBezTo>
                      <a:pt x="1110" y="9157"/>
                      <a:pt x="872" y="8918"/>
                      <a:pt x="631" y="8690"/>
                    </a:cubicBezTo>
                    <a:cubicBezTo>
                      <a:pt x="659" y="8674"/>
                      <a:pt x="687" y="8658"/>
                      <a:pt x="714" y="8642"/>
                    </a:cubicBezTo>
                    <a:cubicBezTo>
                      <a:pt x="855" y="8599"/>
                      <a:pt x="980" y="8499"/>
                      <a:pt x="1103" y="8421"/>
                    </a:cubicBezTo>
                    <a:cubicBezTo>
                      <a:pt x="1248" y="8328"/>
                      <a:pt x="1390" y="8231"/>
                      <a:pt x="1530" y="8134"/>
                    </a:cubicBezTo>
                    <a:cubicBezTo>
                      <a:pt x="1581" y="8100"/>
                      <a:pt x="1551" y="8028"/>
                      <a:pt x="1504" y="8028"/>
                    </a:cubicBezTo>
                    <a:cubicBezTo>
                      <a:pt x="1494" y="8028"/>
                      <a:pt x="1485" y="8030"/>
                      <a:pt x="1475" y="8037"/>
                    </a:cubicBezTo>
                    <a:cubicBezTo>
                      <a:pt x="1328" y="8126"/>
                      <a:pt x="1181" y="8217"/>
                      <a:pt x="1038" y="8311"/>
                    </a:cubicBezTo>
                    <a:cubicBezTo>
                      <a:pt x="934" y="8379"/>
                      <a:pt x="815" y="8445"/>
                      <a:pt x="721" y="8529"/>
                    </a:cubicBezTo>
                    <a:cubicBezTo>
                      <a:pt x="668" y="8561"/>
                      <a:pt x="615" y="8591"/>
                      <a:pt x="561" y="8623"/>
                    </a:cubicBezTo>
                    <a:cubicBezTo>
                      <a:pt x="521" y="8582"/>
                      <a:pt x="480" y="8543"/>
                      <a:pt x="435" y="8504"/>
                    </a:cubicBezTo>
                    <a:cubicBezTo>
                      <a:pt x="426" y="8494"/>
                      <a:pt x="413" y="8486"/>
                      <a:pt x="404" y="8476"/>
                    </a:cubicBezTo>
                    <a:cubicBezTo>
                      <a:pt x="362" y="8438"/>
                      <a:pt x="321" y="8402"/>
                      <a:pt x="281" y="8363"/>
                    </a:cubicBezTo>
                    <a:cubicBezTo>
                      <a:pt x="1118" y="7264"/>
                      <a:pt x="1886" y="6355"/>
                      <a:pt x="3083" y="5647"/>
                    </a:cubicBezTo>
                    <a:cubicBezTo>
                      <a:pt x="4092" y="5050"/>
                      <a:pt x="5128" y="4498"/>
                      <a:pt x="6149" y="3925"/>
                    </a:cubicBezTo>
                    <a:cubicBezTo>
                      <a:pt x="8341" y="2694"/>
                      <a:pt x="10532" y="1464"/>
                      <a:pt x="12724" y="232"/>
                    </a:cubicBezTo>
                    <a:cubicBezTo>
                      <a:pt x="12744" y="221"/>
                      <a:pt x="12760" y="203"/>
                      <a:pt x="12770" y="181"/>
                    </a:cubicBezTo>
                    <a:close/>
                    <a:moveTo>
                      <a:pt x="12752" y="1"/>
                    </a:moveTo>
                    <a:cubicBezTo>
                      <a:pt x="12732" y="1"/>
                      <a:pt x="12713" y="8"/>
                      <a:pt x="12698" y="21"/>
                    </a:cubicBezTo>
                    <a:cubicBezTo>
                      <a:pt x="12686" y="18"/>
                      <a:pt x="12674" y="16"/>
                      <a:pt x="12662" y="16"/>
                    </a:cubicBezTo>
                    <a:cubicBezTo>
                      <a:pt x="12642" y="16"/>
                      <a:pt x="12623" y="21"/>
                      <a:pt x="12606" y="31"/>
                    </a:cubicBezTo>
                    <a:cubicBezTo>
                      <a:pt x="10089" y="1443"/>
                      <a:pt x="7571" y="2855"/>
                      <a:pt x="5054" y="4267"/>
                    </a:cubicBezTo>
                    <a:cubicBezTo>
                      <a:pt x="3040" y="5397"/>
                      <a:pt x="1414" y="6299"/>
                      <a:pt x="149" y="8271"/>
                    </a:cubicBezTo>
                    <a:cubicBezTo>
                      <a:pt x="147" y="8271"/>
                      <a:pt x="147" y="8269"/>
                      <a:pt x="145" y="8269"/>
                    </a:cubicBezTo>
                    <a:cubicBezTo>
                      <a:pt x="134" y="8260"/>
                      <a:pt x="123" y="8249"/>
                      <a:pt x="112" y="8242"/>
                    </a:cubicBezTo>
                    <a:cubicBezTo>
                      <a:pt x="103" y="8235"/>
                      <a:pt x="93" y="8233"/>
                      <a:pt x="83" y="8233"/>
                    </a:cubicBezTo>
                    <a:cubicBezTo>
                      <a:pt x="41" y="8233"/>
                      <a:pt x="1" y="8285"/>
                      <a:pt x="29" y="8323"/>
                    </a:cubicBezTo>
                    <a:cubicBezTo>
                      <a:pt x="112" y="8433"/>
                      <a:pt x="203" y="8540"/>
                      <a:pt x="295" y="8644"/>
                    </a:cubicBezTo>
                    <a:lnTo>
                      <a:pt x="345" y="8698"/>
                    </a:lnTo>
                    <a:cubicBezTo>
                      <a:pt x="506" y="8963"/>
                      <a:pt x="780" y="9183"/>
                      <a:pt x="980" y="9404"/>
                    </a:cubicBezTo>
                    <a:cubicBezTo>
                      <a:pt x="1283" y="9736"/>
                      <a:pt x="1583" y="10070"/>
                      <a:pt x="1883" y="10407"/>
                    </a:cubicBezTo>
                    <a:cubicBezTo>
                      <a:pt x="2480" y="11074"/>
                      <a:pt x="3049" y="11776"/>
                      <a:pt x="3669" y="12423"/>
                    </a:cubicBezTo>
                    <a:cubicBezTo>
                      <a:pt x="3680" y="12434"/>
                      <a:pt x="3695" y="12442"/>
                      <a:pt x="3709" y="12445"/>
                    </a:cubicBezTo>
                    <a:cubicBezTo>
                      <a:pt x="3712" y="12480"/>
                      <a:pt x="3742" y="12504"/>
                      <a:pt x="3775" y="12504"/>
                    </a:cubicBezTo>
                    <a:cubicBezTo>
                      <a:pt x="3779" y="12504"/>
                      <a:pt x="3784" y="12503"/>
                      <a:pt x="3789" y="12502"/>
                    </a:cubicBezTo>
                    <a:cubicBezTo>
                      <a:pt x="5129" y="12239"/>
                      <a:pt x="6420" y="11417"/>
                      <a:pt x="7638" y="10810"/>
                    </a:cubicBezTo>
                    <a:cubicBezTo>
                      <a:pt x="9136" y="10062"/>
                      <a:pt x="10617" y="9283"/>
                      <a:pt x="12080" y="8470"/>
                    </a:cubicBezTo>
                    <a:cubicBezTo>
                      <a:pt x="13466" y="7700"/>
                      <a:pt x="14835" y="6902"/>
                      <a:pt x="16188" y="6075"/>
                    </a:cubicBezTo>
                    <a:cubicBezTo>
                      <a:pt x="16890" y="5646"/>
                      <a:pt x="17621" y="5327"/>
                      <a:pt x="17738" y="4458"/>
                    </a:cubicBezTo>
                    <a:cubicBezTo>
                      <a:pt x="17741" y="4435"/>
                      <a:pt x="17734" y="4411"/>
                      <a:pt x="17719" y="4393"/>
                    </a:cubicBezTo>
                    <a:cubicBezTo>
                      <a:pt x="17714" y="4379"/>
                      <a:pt x="17706" y="4364"/>
                      <a:pt x="17695" y="4353"/>
                    </a:cubicBezTo>
                    <a:cubicBezTo>
                      <a:pt x="16757" y="3400"/>
                      <a:pt x="15737" y="2540"/>
                      <a:pt x="14839" y="1547"/>
                    </a:cubicBezTo>
                    <a:cubicBezTo>
                      <a:pt x="14239" y="882"/>
                      <a:pt x="13693" y="176"/>
                      <a:pt x="12768" y="2"/>
                    </a:cubicBezTo>
                    <a:cubicBezTo>
                      <a:pt x="12763" y="1"/>
                      <a:pt x="12757" y="1"/>
                      <a:pt x="1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1799775" y="1619150"/>
                <a:ext cx="203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9" extrusionOk="0">
                    <a:moveTo>
                      <a:pt x="752" y="0"/>
                    </a:moveTo>
                    <a:cubicBezTo>
                      <a:pt x="746" y="0"/>
                      <a:pt x="740" y="2"/>
                      <a:pt x="733" y="7"/>
                    </a:cubicBezTo>
                    <a:cubicBezTo>
                      <a:pt x="504" y="163"/>
                      <a:pt x="270" y="314"/>
                      <a:pt x="34" y="462"/>
                    </a:cubicBezTo>
                    <a:cubicBezTo>
                      <a:pt x="0" y="482"/>
                      <a:pt x="20" y="528"/>
                      <a:pt x="51" y="528"/>
                    </a:cubicBezTo>
                    <a:cubicBezTo>
                      <a:pt x="57" y="528"/>
                      <a:pt x="64" y="527"/>
                      <a:pt x="70" y="523"/>
                    </a:cubicBezTo>
                    <a:cubicBezTo>
                      <a:pt x="322" y="395"/>
                      <a:pt x="560" y="244"/>
                      <a:pt x="783" y="70"/>
                    </a:cubicBezTo>
                    <a:cubicBezTo>
                      <a:pt x="812" y="46"/>
                      <a:pt x="784" y="0"/>
                      <a:pt x="7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1950850" y="1568975"/>
                <a:ext cx="306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22" extrusionOk="0">
                    <a:moveTo>
                      <a:pt x="1144" y="0"/>
                    </a:moveTo>
                    <a:cubicBezTo>
                      <a:pt x="1132" y="0"/>
                      <a:pt x="1120" y="4"/>
                      <a:pt x="1109" y="13"/>
                    </a:cubicBezTo>
                    <a:cubicBezTo>
                      <a:pt x="753" y="308"/>
                      <a:pt x="401" y="608"/>
                      <a:pt x="52" y="911"/>
                    </a:cubicBezTo>
                    <a:cubicBezTo>
                      <a:pt x="1" y="954"/>
                      <a:pt x="48" y="1022"/>
                      <a:pt x="101" y="1022"/>
                    </a:cubicBezTo>
                    <a:cubicBezTo>
                      <a:pt x="116" y="1022"/>
                      <a:pt x="131" y="1017"/>
                      <a:pt x="144" y="1005"/>
                    </a:cubicBezTo>
                    <a:cubicBezTo>
                      <a:pt x="493" y="702"/>
                      <a:pt x="841" y="397"/>
                      <a:pt x="1184" y="90"/>
                    </a:cubicBezTo>
                    <a:cubicBezTo>
                      <a:pt x="1224" y="52"/>
                      <a:pt x="1187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A0E62B-1574-605B-5730-C33E73F46E71}"/>
              </a:ext>
            </a:extLst>
          </p:cNvPr>
          <p:cNvSpPr txBox="1"/>
          <p:nvPr/>
        </p:nvSpPr>
        <p:spPr>
          <a:xfrm>
            <a:off x="3859925" y="4055110"/>
            <a:ext cx="46234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500" dirty="0">
                <a:highlight>
                  <a:schemeClr val="dk2"/>
                </a:highlight>
                <a:latin typeface="Dela Gothic One" panose="020B0604020202020204" charset="-128"/>
                <a:ea typeface="Dela Gothic One" panose="020B0604020202020204" charset="-128"/>
              </a:rPr>
              <a:t>Pertemuan 13</a:t>
            </a:r>
            <a:endParaRPr lang="en-ID" sz="2500" dirty="0">
              <a:latin typeface="Dela Gothic One" panose="020B0604020202020204" charset="-128"/>
              <a:ea typeface="Dela Gothic One" panose="020B060402020202020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303446" y="1807751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sz="1600" dirty="0" err="1"/>
              <a:t>kemampuan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menyuruh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seseorang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melakukan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sesuatu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cara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sesuai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apa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diinginkannya</a:t>
            </a:r>
            <a:endParaRPr lang="en-US" altLang="en-US" sz="1600" dirty="0"/>
          </a:p>
          <a:p>
            <a:r>
              <a:rPr lang="en-US" altLang="en-US" sz="1600" dirty="0" err="1"/>
              <a:t>Kemampuan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mempengaruhi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pengaruh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merupakan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aplikasi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kekuasaan</a:t>
            </a:r>
            <a:r>
              <a:rPr lang="en-US" altLang="en-US" sz="1600" dirty="0"/>
              <a:t> (power in action)</a:t>
            </a:r>
          </a:p>
          <a:p>
            <a:pPr marL="139700" indent="0" eaLnBrk="1" hangingPunct="1">
              <a:buNone/>
            </a:pPr>
            <a:endParaRPr lang="en-US" altLang="en-US" sz="1600" dirty="0"/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6807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 Kekuasaan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49787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Kepemimpinan dan Kekuasaan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CC21B151-1934-46B1-FFE4-2E5CEB37B4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950" y="1322248"/>
            <a:ext cx="4384040" cy="25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/>
              <a:t>Kepemimpinan</a:t>
            </a:r>
            <a:r>
              <a:rPr lang="en-GB" altLang="en-US" sz="1600" dirty="0"/>
              <a:t> (Leadership)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Fokus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kepada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tujuan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organisasi</a:t>
            </a:r>
            <a:r>
              <a:rPr lang="en-GB" altLang="en-US" sz="1600" dirty="0">
                <a:solidFill>
                  <a:schemeClr val="tx1"/>
                </a:solidFill>
              </a:rPr>
              <a:t> (Focuses on goal achievement).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Fokus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Sesuai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keinginan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pengikut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>
                <a:solidFill>
                  <a:schemeClr val="tx1"/>
                </a:solidFill>
              </a:rPr>
              <a:t>   (Requires goal compatibility with followers).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>
                <a:solidFill>
                  <a:schemeClr val="tx1"/>
                </a:solidFill>
              </a:rPr>
              <a:t>Focuses influence downward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>
                <a:solidFill>
                  <a:schemeClr val="tx1"/>
                </a:solidFill>
              </a:rPr>
              <a:t>    (</a:t>
            </a:r>
            <a:r>
              <a:rPr lang="en-GB" altLang="en-US" sz="1600" dirty="0" err="1">
                <a:solidFill>
                  <a:schemeClr val="tx1"/>
                </a:solidFill>
              </a:rPr>
              <a:t>Fokus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pengaruh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ke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bawah</a:t>
            </a:r>
            <a:r>
              <a:rPr lang="en-GB" altLang="en-US" sz="16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CE5216-C476-454A-3A1B-149E9222AD6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44578" y="1353423"/>
            <a:ext cx="4911090" cy="2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/>
              <a:t>Power (</a:t>
            </a:r>
            <a:r>
              <a:rPr lang="en-GB" altLang="en-US" sz="1600" dirty="0" err="1"/>
              <a:t>kekuasaan</a:t>
            </a:r>
            <a:r>
              <a:rPr lang="en-GB" altLang="en-US" sz="1600" dirty="0"/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Digunakan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sesuai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dengan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tujuan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pimpinan</a:t>
            </a:r>
            <a:r>
              <a:rPr lang="en-GB" altLang="en-US" sz="1600" dirty="0">
                <a:solidFill>
                  <a:schemeClr val="tx1"/>
                </a:solidFill>
              </a:rPr>
              <a:t> (Used as a means for achieving goals)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Bergantung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kepada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permintaan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pengikut</a:t>
            </a:r>
            <a:r>
              <a:rPr lang="en-GB" altLang="en-US" sz="1600" dirty="0">
                <a:solidFill>
                  <a:schemeClr val="tx1"/>
                </a:solidFill>
              </a:rPr>
              <a:t> (Requires follower dependency).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Digunakan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untuk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melawan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pengaruh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dari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samping</a:t>
            </a:r>
            <a:r>
              <a:rPr lang="en-GB" altLang="en-US" sz="1600" dirty="0">
                <a:solidFill>
                  <a:schemeClr val="tx1"/>
                </a:solidFill>
              </a:rPr>
              <a:t> dan </a:t>
            </a:r>
            <a:r>
              <a:rPr lang="en-GB" altLang="en-US" sz="1600" dirty="0" err="1">
                <a:solidFill>
                  <a:schemeClr val="tx1"/>
                </a:solidFill>
              </a:rPr>
              <a:t>bawah</a:t>
            </a:r>
            <a:r>
              <a:rPr lang="en-GB" altLang="en-US" sz="1600" dirty="0">
                <a:solidFill>
                  <a:schemeClr val="tx1"/>
                </a:solidFill>
              </a:rPr>
              <a:t>(Used to gain lateral and upward influence).</a:t>
            </a:r>
          </a:p>
        </p:txBody>
      </p:sp>
    </p:spTree>
    <p:extLst>
      <p:ext uri="{BB962C8B-B14F-4D97-AF65-F5344CB8AC3E}">
        <p14:creationId xmlns:p14="http://schemas.microsoft.com/office/powerpoint/2010/main" val="282731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638643" y="1737748"/>
            <a:ext cx="7211687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</a:rPr>
              <a:t>Personal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</a:rPr>
              <a:t>Interpersonal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struktural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situasional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marL="139700" indent="0">
              <a:buNone/>
            </a:pPr>
            <a:endParaRPr lang="id-ID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610928" y="6639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Dasar Kekuasaan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42477" y="91578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Kunci Menuju Kesuksesan</a:t>
            </a:r>
            <a:endParaRPr dirty="0">
              <a:highlight>
                <a:schemeClr val="dk2"/>
              </a:highlight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8DB788F4-B240-A77D-7B3B-CEC9C8977E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0336" y="1149078"/>
            <a:ext cx="7800975" cy="38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/>
              <a:t>Postulat</a:t>
            </a:r>
            <a:r>
              <a:rPr lang="en-GB" altLang="en-US" sz="1600" dirty="0"/>
              <a:t> </a:t>
            </a:r>
            <a:r>
              <a:rPr lang="en-GB" altLang="en-US" sz="1600" dirty="0" err="1"/>
              <a:t>Umum</a:t>
            </a:r>
            <a:r>
              <a:rPr lang="en-GB" altLang="en-US" sz="1600" dirty="0"/>
              <a:t> :</a:t>
            </a:r>
          </a:p>
          <a:p>
            <a:pPr lvl="1" eaLnBrk="1" hangingPunct="1">
              <a:lnSpc>
                <a:spcPct val="110000"/>
              </a:lnSpc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Semakin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besar</a:t>
            </a:r>
            <a:r>
              <a:rPr lang="en-GB" altLang="en-US" sz="1600" dirty="0">
                <a:solidFill>
                  <a:schemeClr val="tx1"/>
                </a:solidFill>
              </a:rPr>
              <a:t> B </a:t>
            </a:r>
            <a:r>
              <a:rPr lang="en-GB" altLang="en-US" sz="1600" dirty="0" err="1">
                <a:solidFill>
                  <a:schemeClr val="tx1"/>
                </a:solidFill>
              </a:rPr>
              <a:t>tergantung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kepada</a:t>
            </a:r>
            <a:r>
              <a:rPr lang="en-GB" altLang="en-US" sz="1600" dirty="0">
                <a:solidFill>
                  <a:schemeClr val="tx1"/>
                </a:solidFill>
              </a:rPr>
              <a:t> A, </a:t>
            </a:r>
            <a:r>
              <a:rPr lang="en-GB" altLang="en-US" sz="1600" dirty="0" err="1">
                <a:solidFill>
                  <a:schemeClr val="tx1"/>
                </a:solidFill>
              </a:rPr>
              <a:t>maka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semakin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besar</a:t>
            </a:r>
            <a:r>
              <a:rPr lang="en-GB" altLang="en-US" sz="1600" dirty="0">
                <a:solidFill>
                  <a:schemeClr val="tx1"/>
                </a:solidFill>
              </a:rPr>
              <a:t> juga </a:t>
            </a:r>
            <a:r>
              <a:rPr lang="en-GB" altLang="en-US" sz="1600" dirty="0" err="1">
                <a:solidFill>
                  <a:schemeClr val="tx1"/>
                </a:solidFill>
              </a:rPr>
              <a:t>kekuasaan</a:t>
            </a:r>
            <a:r>
              <a:rPr lang="en-GB" altLang="en-US" sz="1600" dirty="0">
                <a:solidFill>
                  <a:schemeClr val="tx1"/>
                </a:solidFill>
              </a:rPr>
              <a:t> A </a:t>
            </a:r>
            <a:r>
              <a:rPr lang="en-GB" altLang="en-US" sz="1600" dirty="0" err="1">
                <a:solidFill>
                  <a:schemeClr val="tx1"/>
                </a:solidFill>
              </a:rPr>
              <a:t>terhadap</a:t>
            </a:r>
            <a:r>
              <a:rPr lang="en-GB" altLang="en-US" sz="1600" dirty="0">
                <a:solidFill>
                  <a:schemeClr val="tx1"/>
                </a:solidFill>
              </a:rPr>
              <a:t> B.</a:t>
            </a:r>
          </a:p>
          <a:p>
            <a:pPr lvl="1" eaLnBrk="1" hangingPunct="1">
              <a:lnSpc>
                <a:spcPct val="110000"/>
              </a:lnSpc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Semakin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besar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kendali</a:t>
            </a:r>
            <a:r>
              <a:rPr lang="en-GB" altLang="en-US" sz="1600" dirty="0">
                <a:solidFill>
                  <a:schemeClr val="tx1"/>
                </a:solidFill>
              </a:rPr>
              <a:t>  </a:t>
            </a:r>
            <a:r>
              <a:rPr lang="en-GB" altLang="en-US" sz="1600" dirty="0" err="1">
                <a:solidFill>
                  <a:schemeClr val="tx1"/>
                </a:solidFill>
              </a:rPr>
              <a:t>terhadap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sumber</a:t>
            </a:r>
            <a:r>
              <a:rPr lang="en-GB" altLang="en-US" sz="1600" dirty="0">
                <a:solidFill>
                  <a:schemeClr val="tx1"/>
                </a:solidFill>
              </a:rPr>
              <a:t> yang </a:t>
            </a:r>
            <a:r>
              <a:rPr lang="en-GB" altLang="en-US" sz="1600" dirty="0" err="1">
                <a:solidFill>
                  <a:schemeClr val="tx1"/>
                </a:solidFill>
              </a:rPr>
              <a:t>organisasi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butuhkan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maka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manajer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semakin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berkuasa</a:t>
            </a:r>
            <a:r>
              <a:rPr lang="en-GB" altLang="en-US" sz="1600" dirty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Akses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untuk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mencari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pilihan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suplai</a:t>
            </a:r>
            <a:r>
              <a:rPr lang="en-GB" altLang="en-US" sz="1600" dirty="0">
                <a:solidFill>
                  <a:schemeClr val="tx1"/>
                </a:solidFill>
              </a:rPr>
              <a:t> ( multiple suppliers) </a:t>
            </a:r>
            <a:r>
              <a:rPr lang="en-GB" altLang="en-US" sz="1600" dirty="0" err="1">
                <a:solidFill>
                  <a:schemeClr val="tx1"/>
                </a:solidFill>
              </a:rPr>
              <a:t>mengurangi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sumber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kekuasaan</a:t>
            </a:r>
            <a:r>
              <a:rPr lang="en-GB" altLang="en-US" sz="16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Bagaimana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menciptakan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Ketergantungan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b="1" dirty="0" err="1">
                <a:solidFill>
                  <a:schemeClr val="tx1"/>
                </a:solidFill>
              </a:rPr>
              <a:t>Kelangkaan</a:t>
            </a:r>
            <a:r>
              <a:rPr lang="en-GB" altLang="en-US" sz="1600" b="1" dirty="0">
                <a:solidFill>
                  <a:schemeClr val="tx1"/>
                </a:solidFill>
              </a:rPr>
              <a:t> </a:t>
            </a:r>
            <a:r>
              <a:rPr lang="en-GB" altLang="en-US" sz="1600" b="1" dirty="0" err="1">
                <a:solidFill>
                  <a:schemeClr val="tx1"/>
                </a:solidFill>
              </a:rPr>
              <a:t>sumber</a:t>
            </a:r>
            <a:r>
              <a:rPr lang="en-GB" altLang="en-US" sz="1600" b="1" dirty="0">
                <a:solidFill>
                  <a:schemeClr val="tx1"/>
                </a:solidFill>
              </a:rPr>
              <a:t> di </a:t>
            </a:r>
            <a:r>
              <a:rPr lang="en-GB" altLang="en-US" sz="1600" b="1" dirty="0" err="1">
                <a:solidFill>
                  <a:schemeClr val="tx1"/>
                </a:solidFill>
              </a:rPr>
              <a:t>organisasi</a:t>
            </a:r>
            <a:endParaRPr lang="en-GB" altLang="en-US" sz="1600" b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b="1" dirty="0" err="1">
                <a:solidFill>
                  <a:schemeClr val="tx1"/>
                </a:solidFill>
              </a:rPr>
              <a:t>Kepentingan</a:t>
            </a:r>
            <a:r>
              <a:rPr lang="en-GB" altLang="en-US" sz="1600" b="1" dirty="0">
                <a:solidFill>
                  <a:schemeClr val="tx1"/>
                </a:solidFill>
              </a:rPr>
              <a:t> </a:t>
            </a:r>
            <a:r>
              <a:rPr lang="en-GB" altLang="en-US" sz="1600" b="1" dirty="0" err="1">
                <a:solidFill>
                  <a:schemeClr val="tx1"/>
                </a:solidFill>
              </a:rPr>
              <a:t>sumber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b="1" dirty="0" err="1">
                <a:solidFill>
                  <a:schemeClr val="tx1"/>
                </a:solidFill>
              </a:rPr>
              <a:t>Tidak</a:t>
            </a:r>
            <a:r>
              <a:rPr lang="en-GB" altLang="en-US" sz="1600" b="1" dirty="0">
                <a:solidFill>
                  <a:schemeClr val="tx1"/>
                </a:solidFill>
              </a:rPr>
              <a:t> </a:t>
            </a:r>
            <a:r>
              <a:rPr lang="en-GB" altLang="en-US" sz="1600" b="1" dirty="0" err="1">
                <a:solidFill>
                  <a:schemeClr val="tx1"/>
                </a:solidFill>
              </a:rPr>
              <a:t>tergantikannya</a:t>
            </a:r>
            <a:r>
              <a:rPr lang="en-GB" altLang="en-US" sz="1600" b="1" dirty="0">
                <a:solidFill>
                  <a:schemeClr val="tx1"/>
                </a:solidFill>
              </a:rPr>
              <a:t> </a:t>
            </a:r>
            <a:r>
              <a:rPr lang="en-GB" altLang="en-US" sz="1600" b="1" dirty="0" err="1">
                <a:solidFill>
                  <a:schemeClr val="tx1"/>
                </a:solidFill>
              </a:rPr>
              <a:t>Sumber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dan Taktik Politik</a:t>
            </a:r>
            <a:endParaRPr dirty="0">
              <a:highlight>
                <a:schemeClr val="dk2"/>
              </a:highlight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DAD01DCF-FE3C-A637-86F4-70AB63C4A5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62025" y="1716088"/>
            <a:ext cx="67611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 defTabSz="914400" eaLnBrk="1" hangingPunct="1"/>
            <a:r>
              <a:rPr lang="en-US" altLang="en-US" sz="2000" dirty="0" err="1"/>
              <a:t>Politik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organisasi</a:t>
            </a:r>
            <a:r>
              <a:rPr lang="en-US" altLang="en-US" sz="2000" dirty="0"/>
              <a:t>.  </a:t>
            </a:r>
          </a:p>
          <a:p>
            <a:pPr marL="742950" lvl="1" indent="-285750" defTabSz="914400" eaLnBrk="1" hangingPunct="1"/>
            <a:r>
              <a:rPr lang="en-US" altLang="en-US" sz="2000" dirty="0" err="1">
                <a:solidFill>
                  <a:schemeClr val="tx1"/>
                </a:solidFill>
              </a:rPr>
              <a:t>Biasanya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politik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merupakan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aktivitas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dipergunakan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memperoleh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mengembangkan</a:t>
            </a:r>
            <a:r>
              <a:rPr lang="en-US" altLang="en-US" sz="2000" dirty="0">
                <a:solidFill>
                  <a:schemeClr val="tx1"/>
                </a:solidFill>
              </a:rPr>
              <a:t> dan </a:t>
            </a:r>
            <a:r>
              <a:rPr lang="en-US" altLang="en-US" sz="2000" dirty="0" err="1">
                <a:solidFill>
                  <a:schemeClr val="tx1"/>
                </a:solidFill>
              </a:rPr>
              <a:t>mempergunakan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kekuasaan</a:t>
            </a:r>
            <a:r>
              <a:rPr lang="en-US" altLang="en-US" sz="2000" dirty="0">
                <a:solidFill>
                  <a:schemeClr val="tx1"/>
                </a:solidFill>
              </a:rPr>
              <a:t> dan </a:t>
            </a:r>
            <a:r>
              <a:rPr lang="en-US" altLang="en-US" sz="2000" dirty="0" err="1">
                <a:solidFill>
                  <a:schemeClr val="tx1"/>
                </a:solidFill>
              </a:rPr>
              <a:t>sumber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daya</a:t>
            </a:r>
            <a:r>
              <a:rPr lang="en-US" altLang="en-US" sz="2000" dirty="0">
                <a:solidFill>
                  <a:schemeClr val="tx1"/>
                </a:solidFill>
              </a:rPr>
              <a:t> lain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mencapai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hasil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diharapkan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seseorang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apabila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dihadapkan</a:t>
            </a:r>
            <a:r>
              <a:rPr lang="en-US" altLang="en-US" sz="2000" dirty="0">
                <a:solidFill>
                  <a:schemeClr val="tx1"/>
                </a:solidFill>
              </a:rPr>
              <a:t> pada </a:t>
            </a:r>
            <a:r>
              <a:rPr lang="en-US" altLang="en-US" sz="2000" dirty="0" err="1">
                <a:solidFill>
                  <a:schemeClr val="tx1"/>
                </a:solidFill>
              </a:rPr>
              <a:t>ketidakpastian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atau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ketidak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sepakatan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pilihan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47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D" sz="2400" dirty="0" err="1"/>
              <a:t>Faktor</a:t>
            </a:r>
            <a:r>
              <a:rPr lang="en-ID" sz="2400" dirty="0"/>
              <a:t> yang </a:t>
            </a:r>
            <a:r>
              <a:rPr lang="en-ID" sz="2400" dirty="0" err="1"/>
              <a:t>berpengaruh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pemilihan</a:t>
            </a:r>
            <a:r>
              <a:rPr lang="en-ID" sz="2400" dirty="0"/>
              <a:t> dan </a:t>
            </a:r>
            <a:r>
              <a:rPr lang="en-ID" sz="2400" dirty="0" err="1"/>
              <a:t>efektifitas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taktik</a:t>
            </a:r>
            <a:r>
              <a:rPr lang="en-ID" sz="2400" dirty="0"/>
              <a:t> </a:t>
            </a:r>
            <a:r>
              <a:rPr lang="en-ID" sz="2400" dirty="0" err="1"/>
              <a:t>kekuasaan</a:t>
            </a:r>
            <a:endParaRPr sz="2400" dirty="0">
              <a:highlight>
                <a:schemeClr val="dk2"/>
              </a:highlight>
            </a:endParaRPr>
          </a:p>
        </p:txBody>
      </p:sp>
      <p:sp>
        <p:nvSpPr>
          <p:cNvPr id="737" name="Google Shape;737;p4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42"/>
          <p:cNvGrpSpPr/>
          <p:nvPr/>
        </p:nvGrpSpPr>
        <p:grpSpPr>
          <a:xfrm>
            <a:off x="8144628" y="1100671"/>
            <a:ext cx="296294" cy="630583"/>
            <a:chOff x="3650050" y="3013042"/>
            <a:chExt cx="296294" cy="630583"/>
          </a:xfrm>
        </p:grpSpPr>
        <p:sp>
          <p:nvSpPr>
            <p:cNvPr id="739" name="Google Shape;739;p42"/>
            <p:cNvSpPr/>
            <p:nvPr/>
          </p:nvSpPr>
          <p:spPr>
            <a:xfrm>
              <a:off x="3650050" y="3120075"/>
              <a:ext cx="105625" cy="404150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0" name="Google Shape;740;p42"/>
            <p:cNvSpPr/>
            <p:nvPr/>
          </p:nvSpPr>
          <p:spPr>
            <a:xfrm>
              <a:off x="3797000" y="3597700"/>
              <a:ext cx="27550" cy="45925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1" name="Google Shape;741;p42"/>
            <p:cNvSpPr/>
            <p:nvPr/>
          </p:nvSpPr>
          <p:spPr>
            <a:xfrm rot="750535">
              <a:off x="3798200" y="3019685"/>
              <a:ext cx="105629" cy="404166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2" name="Google Shape;742;p42"/>
            <p:cNvSpPr/>
            <p:nvPr/>
          </p:nvSpPr>
          <p:spPr>
            <a:xfrm rot="750535">
              <a:off x="3877918" y="3513598"/>
              <a:ext cx="27551" cy="45927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A21DC2A3-95A5-A2F8-3F01-ED83E9E2EC85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414973" y="1685329"/>
            <a:ext cx="3722687" cy="325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/>
              <a:t>Sejalan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dengan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taktik</a:t>
            </a:r>
            <a:endParaRPr lang="en-GB" altLang="en-US" sz="1400" dirty="0"/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Taktik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dari</a:t>
            </a:r>
            <a:r>
              <a:rPr lang="en-GB" altLang="en-US" sz="1400" dirty="0">
                <a:solidFill>
                  <a:schemeClr val="tx1"/>
                </a:solidFill>
              </a:rPr>
              <a:t> yang </a:t>
            </a:r>
            <a:r>
              <a:rPr lang="en-GB" altLang="en-US" sz="1400" dirty="0" err="1">
                <a:solidFill>
                  <a:schemeClr val="tx1"/>
                </a:solidFill>
              </a:rPr>
              <a:t>kerja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lunak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ke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kerja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keras</a:t>
            </a:r>
            <a:r>
              <a:rPr lang="en-GB" altLang="en-US" sz="14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Keterampilan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digunakan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untuk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taktik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Pengalaman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lebih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berhasil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digunakan</a:t>
            </a:r>
            <a:r>
              <a:rPr lang="en-GB" altLang="en-US" sz="14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Menggunakan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kekuasaan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relatif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Beberapa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taktik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lebih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baik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digunakan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ke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bawahan</a:t>
            </a:r>
            <a:r>
              <a:rPr lang="en-GB" altLang="en-US" sz="14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>
                <a:solidFill>
                  <a:schemeClr val="tx1"/>
                </a:solidFill>
              </a:rPr>
              <a:t>Type </a:t>
            </a:r>
            <a:r>
              <a:rPr lang="en-GB" altLang="en-US" sz="1400" dirty="0" err="1">
                <a:solidFill>
                  <a:schemeClr val="tx1"/>
                </a:solidFill>
              </a:rPr>
              <a:t>permintaan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mengikat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taktik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Apakah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permintaan</a:t>
            </a:r>
            <a:r>
              <a:rPr lang="en-GB" altLang="en-US" sz="1400" dirty="0">
                <a:solidFill>
                  <a:schemeClr val="tx1"/>
                </a:solidFill>
              </a:rPr>
              <a:t> legal?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ahoma" panose="020B060403050404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72E5F0-2001-F3D1-AD59-CBC9BAC42C6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34628" y="1960033"/>
            <a:ext cx="3810000" cy="269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/>
              <a:t>Bagaimana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melihat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permintaan</a:t>
            </a:r>
            <a:endParaRPr lang="en-GB" altLang="en-US" sz="1400" dirty="0"/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Apakah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sesuai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dengan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etika</a:t>
            </a:r>
            <a:r>
              <a:rPr lang="en-GB" altLang="en-US" sz="14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Budaya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Organisasi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Budaya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cenderung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digunakan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untuk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taktik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Faktor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Budaya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spesifik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setempat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dirty="0" err="1">
                <a:solidFill>
                  <a:schemeClr val="tx1"/>
                </a:solidFill>
              </a:rPr>
              <a:t>Taktik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dengan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nilai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lokal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lebih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disukai</a:t>
            </a:r>
            <a:r>
              <a:rPr lang="en-GB" altLang="en-US" sz="1400" dirty="0">
                <a:solidFill>
                  <a:schemeClr val="tx1"/>
                </a:solidFill>
              </a:rPr>
              <a:t>  </a:t>
            </a:r>
            <a:r>
              <a:rPr lang="en-GB" altLang="en-US" sz="1400" dirty="0" err="1">
                <a:solidFill>
                  <a:schemeClr val="tx1"/>
                </a:solidFill>
              </a:rPr>
              <a:t>dibanding</a:t>
            </a:r>
            <a:r>
              <a:rPr lang="en-GB" altLang="en-US" sz="1400" dirty="0">
                <a:solidFill>
                  <a:schemeClr val="tx1"/>
                </a:solidFill>
              </a:rPr>
              <a:t> yang lain.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1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" grpId="0"/>
    </p:bldLst>
  </p:timing>
</p:sld>
</file>

<file path=ppt/theme/theme1.xml><?xml version="1.0" encoding="utf-8"?>
<a:theme xmlns:a="http://schemas.openxmlformats.org/drawingml/2006/main" name="Tips to Do your Final Project Workshop by Slidesgo">
  <a:themeElements>
    <a:clrScheme name="Simple Light">
      <a:dk1>
        <a:srgbClr val="333333"/>
      </a:dk1>
      <a:lt1>
        <a:srgbClr val="F1EFED"/>
      </a:lt1>
      <a:dk2>
        <a:srgbClr val="FDDC95"/>
      </a:dk2>
      <a:lt2>
        <a:srgbClr val="FFA784"/>
      </a:lt2>
      <a:accent1>
        <a:srgbClr val="FF7070"/>
      </a:accent1>
      <a:accent2>
        <a:srgbClr val="FFBAD5"/>
      </a:accent2>
      <a:accent3>
        <a:srgbClr val="C1BEEA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304</Words>
  <Application>Microsoft Office PowerPoint</Application>
  <PresentationFormat>On-screen Show (16:9)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Lato</vt:lpstr>
      <vt:lpstr>Arimo</vt:lpstr>
      <vt:lpstr>Dela Gothic One</vt:lpstr>
      <vt:lpstr>Bebas Neue</vt:lpstr>
      <vt:lpstr>Times New Roman</vt:lpstr>
      <vt:lpstr>Arial</vt:lpstr>
      <vt:lpstr>Anaheim</vt:lpstr>
      <vt:lpstr>Tahoma</vt:lpstr>
      <vt:lpstr>Wingdings</vt:lpstr>
      <vt:lpstr>Tips to Do your Final Project Workshop by Slidesgo</vt:lpstr>
      <vt:lpstr>Kekuasaan dan Politik</vt:lpstr>
      <vt:lpstr>Definisi Kekuasaan</vt:lpstr>
      <vt:lpstr>Kepemimpinan dan Kekuasaan</vt:lpstr>
      <vt:lpstr>Dasar Kekuasaan</vt:lpstr>
      <vt:lpstr>Kunci Menuju Kesuksesan</vt:lpstr>
      <vt:lpstr>Strategi dan Taktik Politik</vt:lpstr>
      <vt:lpstr>Faktor yang berpengaruh terhadap pemilihan dan efektifitas dari taktik kekuasaan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Perilaku Organisasi</dc:title>
  <dc:creator>HP</dc:creator>
  <cp:lastModifiedBy>Desi Sari</cp:lastModifiedBy>
  <cp:revision>9</cp:revision>
  <dcterms:modified xsi:type="dcterms:W3CDTF">2023-06-04T13:01:43Z</dcterms:modified>
</cp:coreProperties>
</file>