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KE 8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Measurement: Scaling, reliability, validity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PERTEMUAN MINGGU KE 8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8</cp:revision>
  <dcterms:created xsi:type="dcterms:W3CDTF">2024-10-17T09:29:43Z</dcterms:created>
  <dcterms:modified xsi:type="dcterms:W3CDTF">2025-08-25T01:24:22Z</dcterms:modified>
</cp:coreProperties>
</file>