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FD44-9AD7-B6A4-14AA-FE4837538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75DB6E-5F09-9F20-0C04-5D141C4FA2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EC8F8-90D1-F316-44C4-FB2B3681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2CC29-6A10-E4C7-9CA2-CCD08230D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CC91-50F6-6D33-5DAA-4D46AAEBB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2292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EC0A2D-9F61-2CEC-A94A-B435E79B6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B7D7-515D-7A4B-383B-50A84B2D9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51156-7F47-0D2C-591A-D850C37B1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F3015-E026-6987-FCE2-366AC1820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1D0A5-8056-25BF-EB8E-3F2DD4625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81469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CDAF94-FB80-37C6-42B3-AFDC5C1FA7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72765F-30A2-CD93-C27E-6856E915C8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BA5BA-4DC7-AC21-6D0E-407A68DBD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6C415-12F1-362B-69D0-DE6EC1AA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20DAC5-545B-200A-9C5C-8B66D2D45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32498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11D17-4CF0-8AC6-CB0A-8F7B9D415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DB385-1369-28D3-B361-01D7734A6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FF32F-2678-44C4-0A00-5417139D5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AC6221-D83E-6A07-6D93-6FB9F1C47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774A3-2F07-DA53-388B-FDAE9B8BC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63936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148E4-A72A-2503-790F-FC6DE0F67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8B721-429B-012F-6E3A-B190983A6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4C686-2531-6CC4-FE1E-2050112B2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ED6AD-AD59-5EA2-901F-983FB995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BBCFC-2D3E-09E3-34CB-141A85F56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5813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748CC-B64A-82D3-14E9-9167CE506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F72CB1-C320-16BD-A515-1B079FC0F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7AF89-3493-F8D9-F8CF-B5A49AAB0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A20267-27E5-E66C-5F78-A96A5595A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4D493-8229-3B3D-B153-559B61F8E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028B4-5707-2272-7722-47386B2D8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876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6F22C-F080-1A95-7626-690DE364A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0832CB-C444-8386-EC80-8CAB6C1BE0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D44079-F6CB-4FF6-FFEA-FF7D7E26B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BD05B4-777D-2ACC-6EE1-8C7EF890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85C71E-0E0C-CF02-C485-CB7CA5BE54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DB117E-8BAE-E6A7-6D4B-93CEBBE6E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31F5EC-12EB-E2ED-F361-64373A715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93EFF7-8545-BBE8-D24E-C940DFEFB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3572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9F59-B45A-12A0-E048-FCB4AC300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65D94E-AB87-1FBA-290A-B43D5E7DE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CC4D82-DA17-F9F0-B80C-AE5CA6547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A352-B98C-29E8-2226-08CE00028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3748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57A1D1-8C01-7DF3-6BA9-2598177187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7E8CDC-1144-981E-D31F-96B06DE76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A0935C-F405-B1CF-86A0-0B0100EFB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06359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49BC-B380-CCFF-E669-B45B16343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9BBC6-C02E-C077-EC29-A4C9C3280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791456-7AC0-4A86-AB7E-147679F421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86D120-17CB-B550-0DDD-C3FB3569B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64699-1537-6617-A137-4E23CB745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08C64-3742-1D4E-7225-CA2A44C8F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0956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694A9-B36D-289F-F605-62300BA189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751721-88C4-F24D-0CFD-523A7F977F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4853E4-E5C7-F3CB-4CB2-2FC2F6F53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4D2E9-FE14-EC37-683D-B1E786BDD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854932-6F3D-AA12-B763-70E5E339D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86EBB2-701B-E85E-F258-8D13EFB4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9111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529F4A-A22B-D113-CE32-BC063B4B9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B5BE6-C8F9-C47A-BC59-012DD4AC2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3BE56-2371-0779-6FE1-7E5BEA3165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0B0C8-0F51-4132-B316-778A98363210}" type="datetimeFigureOut">
              <a:rPr lang="en-ID" smtClean="0"/>
              <a:t>25/08/2025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C6638-ED91-FE6E-3A61-EADCE4A7B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5566F-1F71-BB53-05EB-961158C10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60C0F-9195-409E-A9A9-0C78A031E8A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22169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656B1-3B22-2A0B-EB7F-CD7AC739AB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PERTEMUAN MINGGU KE 8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59B69-F1B9-2E0B-A0EB-980E873B62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2971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48E91-2279-A5C4-74AB-A053E1819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Measurement: Scaling, reliability, validity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57709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11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PERTEMUAN MINGGU KE 8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hp hp</dc:creator>
  <cp:lastModifiedBy>hp hp</cp:lastModifiedBy>
  <cp:revision>8</cp:revision>
  <dcterms:created xsi:type="dcterms:W3CDTF">2024-10-17T09:29:43Z</dcterms:created>
  <dcterms:modified xsi:type="dcterms:W3CDTF">2025-08-25T01:24:43Z</dcterms:modified>
</cp:coreProperties>
</file>