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</a:t>
            </a:r>
            <a:r>
              <a:rPr lang="en-US"/>
              <a:t>KE 1</a:t>
            </a:r>
            <a:r>
              <a:rPr lang="en-US" dirty="0"/>
              <a:t>0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Sampling &amp; Data collection methods: Observation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9</cp:revision>
  <dcterms:created xsi:type="dcterms:W3CDTF">2024-10-17T09:29:43Z</dcterms:created>
  <dcterms:modified xsi:type="dcterms:W3CDTF">2025-08-25T01:25:27Z</dcterms:modified>
</cp:coreProperties>
</file>