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KE 12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/>
              <a:t>Quantitative data analysis &amp; Quantitative data analysis: Hypothesis testing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PERTEMUAN MINGGU KE 12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11</cp:revision>
  <dcterms:created xsi:type="dcterms:W3CDTF">2024-10-17T09:29:43Z</dcterms:created>
  <dcterms:modified xsi:type="dcterms:W3CDTF">2025-08-25T01:26:42Z</dcterms:modified>
</cp:coreProperties>
</file>