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13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 errors, Type II errors, and statistical power</a:t>
            </a:r>
          </a:p>
          <a:p>
            <a:pPr marL="0" indent="0">
              <a:buNone/>
            </a:pPr>
            <a:r>
              <a:rPr lang="en-US" dirty="0"/>
              <a:t>Getting the data ready for analysis</a:t>
            </a:r>
          </a:p>
          <a:p>
            <a:pPr marL="0" indent="0">
              <a:buNone/>
            </a:pPr>
            <a:r>
              <a:rPr lang="en-US" dirty="0"/>
              <a:t>Choosing the appropriate statistical technique</a:t>
            </a:r>
          </a:p>
          <a:p>
            <a:pPr marL="0" indent="0">
              <a:buNone/>
            </a:pPr>
            <a:r>
              <a:rPr lang="en-US" dirty="0"/>
              <a:t>Other multivariate tests and analysis</a:t>
            </a:r>
          </a:p>
          <a:p>
            <a:pPr marL="0" indent="0">
              <a:buNone/>
            </a:pPr>
            <a:r>
              <a:rPr lang="en-US" dirty="0"/>
              <a:t>Testing goodness of data</a:t>
            </a:r>
          </a:p>
          <a:p>
            <a:pPr marL="0" indent="0">
              <a:buNone/>
            </a:pPr>
            <a:r>
              <a:rPr lang="en-US" dirty="0"/>
              <a:t>Getting a feel for the data</a:t>
            </a:r>
          </a:p>
          <a:p>
            <a:pPr marL="0" indent="0">
              <a:buNone/>
            </a:pPr>
            <a:r>
              <a:rPr lang="en-US"/>
              <a:t>Regression analysis Testing hypothesis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13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12</cp:revision>
  <dcterms:created xsi:type="dcterms:W3CDTF">2024-10-17T09:29:43Z</dcterms:created>
  <dcterms:modified xsi:type="dcterms:W3CDTF">2025-08-25T01:27:17Z</dcterms:modified>
</cp:coreProperties>
</file>