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13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	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abstraksi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	Menyusun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	</a:t>
            </a:r>
            <a:r>
              <a:rPr lang="en-US" dirty="0" err="1"/>
              <a:t>Memilih</a:t>
            </a:r>
            <a:r>
              <a:rPr lang="en-US" dirty="0"/>
              <a:t> keyword</a:t>
            </a:r>
          </a:p>
          <a:p>
            <a:pPr marL="0" indent="0">
              <a:buNone/>
            </a:pPr>
            <a:r>
              <a:rPr lang="en-US" dirty="0"/>
              <a:t>4.	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artikel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	Menyusun daftar /</a:t>
            </a:r>
            <a:r>
              <a:rPr lang="en-US" dirty="0" err="1"/>
              <a:t>referensi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13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13</cp:revision>
  <dcterms:created xsi:type="dcterms:W3CDTF">2024-10-17T09:29:43Z</dcterms:created>
  <dcterms:modified xsi:type="dcterms:W3CDTF">2025-08-25T01:27:51Z</dcterms:modified>
</cp:coreProperties>
</file>