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1160213"/>
          </a:xfrm>
        </p:spPr>
        <p:txBody>
          <a:bodyPr>
            <a:normAutofit/>
          </a:bodyPr>
          <a:lstStyle/>
          <a:p>
            <a:r>
              <a:rPr lang="en-US" b="1" dirty="0"/>
              <a:t>E-BISNIS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58764" y="3037423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/>
              <a:t>Konsep</a:t>
            </a:r>
            <a:r>
              <a:rPr lang="en-US" sz="2800" b="1" dirty="0"/>
              <a:t> Dasar  </a:t>
            </a:r>
            <a:r>
              <a:rPr lang="en-US" sz="2800" b="1" dirty="0" err="1"/>
              <a:t>Bisnis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Elektronik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52111-C76A-DF51-DCD6-E6DAD8C4CDD3}"/>
              </a:ext>
            </a:extLst>
          </p:cNvPr>
          <p:cNvSpPr/>
          <p:nvPr/>
        </p:nvSpPr>
        <p:spPr>
          <a:xfrm>
            <a:off x="9418320" y="2320290"/>
            <a:ext cx="2514600" cy="3417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2">
                    <a:lumMod val="10000"/>
                  </a:schemeClr>
                </a:solidFill>
                <a:latin typeface="Algerian" panose="04020705040A02060702" pitchFamily="82" charset="0"/>
              </a:rPr>
              <a:t>1</a:t>
            </a:r>
            <a:endParaRPr lang="en-ID" sz="9600" b="1" dirty="0">
              <a:solidFill>
                <a:schemeClr val="tx2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59E44-370B-A35F-4068-77104366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05840"/>
            <a:ext cx="9206311" cy="5463540"/>
          </a:xfrm>
        </p:spPr>
        <p:txBody>
          <a:bodyPr/>
          <a:lstStyle/>
          <a:p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para </a:t>
            </a:r>
            <a:r>
              <a:rPr lang="en-US" dirty="0" err="1"/>
              <a:t>konsumen</a:t>
            </a:r>
            <a:r>
              <a:rPr lang="en-US" dirty="0"/>
              <a:t>. Ini </a:t>
            </a:r>
            <a:r>
              <a:rPr lang="en-US" dirty="0" err="1"/>
              <a:t>karna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factor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lain yang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Perusahaan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berhak</a:t>
            </a:r>
            <a:r>
              <a:rPr lang="en-US" dirty="0"/>
              <a:t>,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pembobolan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system </a:t>
            </a:r>
            <a:r>
              <a:rPr lang="en-US" dirty="0" err="1"/>
              <a:t>perbankan</a:t>
            </a:r>
            <a:r>
              <a:rPr lang="en-US" dirty="0"/>
              <a:t> oleh hacker,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orang lain </a:t>
            </a:r>
            <a:r>
              <a:rPr lang="en-US" dirty="0" err="1"/>
              <a:t>kerekeningnya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terduga</a:t>
            </a:r>
            <a:r>
              <a:rPr lang="en-US" dirty="0"/>
              <a:t>,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gangguan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, </a:t>
            </a:r>
            <a:r>
              <a:rPr lang="en-US" dirty="0" err="1"/>
              <a:t>ketidakjujuran</a:t>
            </a:r>
            <a:r>
              <a:rPr lang="en-US" dirty="0"/>
              <a:t>, </a:t>
            </a: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dan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system </a:t>
            </a:r>
            <a:r>
              <a:rPr lang="en-US" dirty="0" err="1"/>
              <a:t>elektronik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E9EA9-619E-FEF6-E9B4-8FA5E244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33DB6831-F9E5-DE40-0858-B28AC5A16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2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2B97-4F49-7D3B-107F-07B50838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50720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E-BUSINESS APPLICATION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4CAE-4FE0-24D4-E9CF-E06381620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620" y="1803782"/>
            <a:ext cx="8581319" cy="50542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ERP (</a:t>
            </a:r>
            <a:r>
              <a:rPr lang="en-US" dirty="0" err="1"/>
              <a:t>Enterprice</a:t>
            </a:r>
            <a:r>
              <a:rPr lang="en-US" dirty="0"/>
              <a:t> Resources Planning)</a:t>
            </a:r>
          </a:p>
          <a:p>
            <a:pPr marL="354013" indent="0">
              <a:buNone/>
            </a:pPr>
            <a:r>
              <a:rPr lang="id-ID" dirty="0"/>
              <a:t>adalah tulang punggung e-bisnis, dengan kata lain itu adalah sistem operasi bisnis, setara dengan sistem operasi Windows untuk operasi back-office</a:t>
            </a:r>
          </a:p>
          <a:p>
            <a:r>
              <a:rPr lang="en-US" dirty="0"/>
              <a:t>CRM (Customer Relationship Management)</a:t>
            </a:r>
          </a:p>
          <a:p>
            <a:pPr marL="354013" indent="0">
              <a:buNone/>
            </a:pPr>
            <a:r>
              <a:rPr lang="id-ID" dirty="0"/>
              <a:t>Ini memungkinkan kustomisasi dan personalisasi produk dan layanan secara real-time berdasarkan keinginan, kebutuhan, dan kebiasaan membeli pelanggan</a:t>
            </a:r>
          </a:p>
          <a:p>
            <a:r>
              <a:rPr lang="en-US" dirty="0"/>
              <a:t>SCM (Supply Chain Management)</a:t>
            </a:r>
          </a:p>
          <a:p>
            <a:pPr marL="354013" indent="0">
              <a:buNone/>
            </a:pPr>
            <a:r>
              <a:rPr lang="en-ID" dirty="0" err="1"/>
              <a:t>Sinkronisasi</a:t>
            </a:r>
            <a:r>
              <a:rPr lang="en-ID" dirty="0"/>
              <a:t> dan </a:t>
            </a:r>
            <a:r>
              <a:rPr lang="en-ID" dirty="0" err="1"/>
              <a:t>koordinasi</a:t>
            </a:r>
            <a:r>
              <a:rPr lang="en-ID" dirty="0"/>
              <a:t> </a:t>
            </a:r>
            <a:r>
              <a:rPr lang="en-ID" dirty="0" err="1"/>
              <a:t>aktivitas-aktivitas</a:t>
            </a:r>
            <a:r>
              <a:rPr lang="en-ID" dirty="0"/>
              <a:t> yang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material / </a:t>
            </a:r>
            <a:r>
              <a:rPr lang="en-ID" dirty="0" err="1"/>
              <a:t>produk</a:t>
            </a:r>
            <a:r>
              <a:rPr lang="en-ID" dirty="0"/>
              <a:t>,  </a:t>
            </a:r>
            <a:r>
              <a:rPr lang="en-ID" dirty="0" err="1"/>
              <a:t>baik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F0B51-1B34-3C38-1D42-2CE8193BB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885B8D0C-C525-DBEF-A05F-89B666ED6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0B17-4A6A-A4C8-5E40-AE3E6A6E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ERP (</a:t>
            </a:r>
            <a:r>
              <a:rPr lang="en-US" dirty="0" err="1"/>
              <a:t>Enterprice</a:t>
            </a:r>
            <a:r>
              <a:rPr lang="en-US" dirty="0"/>
              <a:t> Resource Planning)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973B7-172C-F6EA-1191-619626A2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2052116"/>
            <a:ext cx="8798489" cy="4405834"/>
          </a:xfrm>
        </p:spPr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Perusahaan </a:t>
            </a:r>
            <a:r>
              <a:rPr lang="en-US" dirty="0" err="1"/>
              <a:t>manufaktur</a:t>
            </a:r>
            <a:endParaRPr lang="en-US" dirty="0"/>
          </a:p>
          <a:p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 dan </a:t>
            </a:r>
            <a:r>
              <a:rPr lang="en-US" dirty="0" err="1"/>
              <a:t>mengotomatisasikan</a:t>
            </a:r>
            <a:r>
              <a:rPr lang="en-US" dirty="0"/>
              <a:t>  proses </a:t>
            </a:r>
            <a:r>
              <a:rPr lang="en-US" dirty="0" err="1"/>
              <a:t>bisnis</a:t>
            </a:r>
            <a:endParaRPr lang="en-US" dirty="0"/>
          </a:p>
          <a:p>
            <a:r>
              <a:rPr lang="en-US" dirty="0"/>
              <a:t>Back Office System – </a:t>
            </a:r>
            <a:r>
              <a:rPr lang="en-US" dirty="0" err="1"/>
              <a:t>pelanggan</a:t>
            </a:r>
            <a:r>
              <a:rPr lang="en-US" dirty="0"/>
              <a:t> dan public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dilibatkan</a:t>
            </a:r>
            <a:endParaRPr lang="en-US" dirty="0"/>
          </a:p>
          <a:p>
            <a:r>
              <a:rPr lang="en-US" dirty="0"/>
              <a:t>Client-Server Software, </a:t>
            </a:r>
            <a:r>
              <a:rPr lang="en-US" dirty="0" err="1"/>
              <a:t>baik</a:t>
            </a:r>
            <a:r>
              <a:rPr lang="en-US" dirty="0"/>
              <a:t> desk top </a:t>
            </a:r>
            <a:r>
              <a:rPr lang="en-US" dirty="0" err="1"/>
              <a:t>maupun</a:t>
            </a:r>
            <a:r>
              <a:rPr lang="en-US" dirty="0"/>
              <a:t> web-based</a:t>
            </a:r>
          </a:p>
          <a:p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Sebagian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  <a:p>
            <a:r>
              <a:rPr lang="en-US" dirty="0"/>
              <a:t>Data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real-time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33073-C950-578E-BDB4-D16E3154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2DAA2E6-BD9D-AE0C-37A5-0F2B0F2CE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B3E8-D415-8936-407A-F78E6E19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795961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CRM (Customer Relationship Management)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71BC-0F2B-08A9-D473-3F3237BD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510" y="2052116"/>
            <a:ext cx="8775629" cy="4565854"/>
          </a:xfrm>
        </p:spPr>
        <p:txBody>
          <a:bodyPr/>
          <a:lstStyle/>
          <a:p>
            <a:r>
              <a:rPr lang="en-US" dirty="0"/>
              <a:t>Istilah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“system”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pelanggannya</a:t>
            </a:r>
            <a:endParaRPr lang="en-US" dirty="0"/>
          </a:p>
          <a:p>
            <a:r>
              <a:rPr lang="en-US" dirty="0"/>
              <a:t>Usaha Perusahaan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  <a:p>
            <a:r>
              <a:rPr lang="en-US" dirty="0"/>
              <a:t>Strategi </a:t>
            </a:r>
            <a:r>
              <a:rPr lang="en-US" dirty="0" err="1"/>
              <a:t>Bisnis</a:t>
            </a:r>
            <a:r>
              <a:rPr lang="en-US" dirty="0"/>
              <a:t> Perusahaan</a:t>
            </a:r>
          </a:p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i="1" dirty="0"/>
              <a:t>Tool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BE71B-D580-1B54-11A7-42D63DF4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5B4999FC-054A-EB58-D779-49214FE3A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8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165D-3925-15F9-8432-3E7B317B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50720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SPM (</a:t>
            </a:r>
            <a:r>
              <a:rPr lang="en-US" dirty="0" err="1"/>
              <a:t>Supplay</a:t>
            </a:r>
            <a:r>
              <a:rPr lang="en-US" dirty="0"/>
              <a:t> Chain Management)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49EA-389C-7A9D-BDC2-70700E35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2052116"/>
            <a:ext cx="8558459" cy="4257244"/>
          </a:xfrm>
        </p:spPr>
        <p:txBody>
          <a:bodyPr/>
          <a:lstStyle/>
          <a:p>
            <a:r>
              <a:rPr lang="en-US" dirty="0" err="1"/>
              <a:t>Pengelolaan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b="1" u="sng" dirty="0" err="1">
                <a:solidFill>
                  <a:schemeClr val="tx1">
                    <a:lumMod val="85000"/>
                  </a:schemeClr>
                </a:solidFill>
              </a:rPr>
              <a:t>Pemasokan</a:t>
            </a:r>
            <a:endParaRPr lang="en-US" b="1" u="sng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err="1"/>
              <a:t>Perencanaan</a:t>
            </a:r>
            <a:r>
              <a:rPr lang="en-US" dirty="0"/>
              <a:t> dan </a:t>
            </a:r>
            <a:r>
              <a:rPr lang="en-US" dirty="0" err="1"/>
              <a:t>pengendalian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b="1" u="sng" dirty="0" err="1"/>
              <a:t>Pengadaan</a:t>
            </a:r>
            <a:endParaRPr lang="en-US" b="1" u="sng" dirty="0"/>
          </a:p>
          <a:p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b="1" u="sng" dirty="0" err="1"/>
              <a:t>aliran</a:t>
            </a:r>
            <a:r>
              <a:rPr lang="en-US" b="1" u="sng" dirty="0"/>
              <a:t> </a:t>
            </a:r>
            <a:r>
              <a:rPr lang="en-US" b="1" u="sng" dirty="0" err="1"/>
              <a:t>pemasokan</a:t>
            </a:r>
            <a:r>
              <a:rPr lang="en-US" b="1" u="sng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</a:p>
          <a:p>
            <a:r>
              <a:rPr lang="en-US" dirty="0" err="1"/>
              <a:t>Perancangan</a:t>
            </a:r>
            <a:r>
              <a:rPr lang="en-US" dirty="0"/>
              <a:t> dan control </a:t>
            </a:r>
            <a:r>
              <a:rPr lang="en-US" dirty="0" err="1"/>
              <a:t>arus</a:t>
            </a:r>
            <a:r>
              <a:rPr lang="en-US" dirty="0"/>
              <a:t> material dan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b="1" u="sng" dirty="0" err="1"/>
              <a:t>Rantai</a:t>
            </a:r>
            <a:r>
              <a:rPr lang="en-US" b="1" u="sng" dirty="0"/>
              <a:t> </a:t>
            </a:r>
            <a:r>
              <a:rPr lang="en-US" b="1" u="sng" dirty="0" err="1"/>
              <a:t>Pasokan</a:t>
            </a:r>
            <a:endParaRPr lang="en-US" b="1" u="sng" dirty="0"/>
          </a:p>
          <a:p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b="1" u="sng" dirty="0" err="1"/>
              <a:t>Kepuasan</a:t>
            </a:r>
            <a:r>
              <a:rPr lang="en-US" b="1" u="sng" dirty="0"/>
              <a:t> </a:t>
            </a:r>
            <a:r>
              <a:rPr lang="en-US" b="1" u="sng" dirty="0" err="1"/>
              <a:t>Konsumen</a:t>
            </a:r>
            <a:r>
              <a:rPr lang="en-US" b="1" u="sng" dirty="0"/>
              <a:t> </a:t>
            </a:r>
            <a:r>
              <a:rPr lang="en-US" dirty="0" err="1"/>
              <a:t>sekarang</a:t>
            </a:r>
            <a:r>
              <a:rPr lang="en-US" dirty="0"/>
              <a:t>, dan </a:t>
            </a:r>
            <a:r>
              <a:rPr lang="en-US" dirty="0" err="1"/>
              <a:t>dimasa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F5F3F-49B5-5CC0-6512-ABA4A74A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B667A883-26D1-A77D-FF37-5EC8E7F98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60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pPr algn="l"/>
            <a:r>
              <a:rPr lang="en-US" dirty="0" err="1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052116"/>
            <a:ext cx="9061379" cy="45087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E-business </a:t>
            </a:r>
            <a:r>
              <a:rPr lang="en-US" dirty="0" err="1"/>
              <a:t>mengacu</a:t>
            </a:r>
            <a:r>
              <a:rPr lang="en-US" dirty="0"/>
              <a:t> pada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(IT),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 dan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proses-proses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DFCF-F0A7-90A4-D15F-DCB09CCC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r>
              <a:rPr lang="en-US" dirty="0"/>
              <a:t>PENGANTAR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05E3-11FF-D580-9B84-DDFC2519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348740"/>
            <a:ext cx="8660770" cy="509778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35401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Mengumpulkan</a:t>
            </a:r>
            <a:r>
              <a:rPr lang="en-US" dirty="0"/>
              <a:t>		</a:t>
            </a:r>
            <a:r>
              <a:rPr lang="en-US" dirty="0" err="1"/>
              <a:t>Memproses</a:t>
            </a:r>
            <a:r>
              <a:rPr lang="en-US" dirty="0"/>
              <a:t>		</a:t>
            </a:r>
            <a:r>
              <a:rPr lang="en-US" dirty="0" err="1"/>
              <a:t>Mengumpulkan</a:t>
            </a:r>
            <a:endParaRPr lang="en-US" dirty="0"/>
          </a:p>
          <a:p>
            <a:pPr marL="35401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Peran 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35401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Tool			            Enabler		Transformer</a:t>
            </a:r>
          </a:p>
          <a:p>
            <a:pPr marL="35401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/>
              <a:t>Arsitektur</a:t>
            </a:r>
            <a:r>
              <a:rPr lang="en-US" b="1" dirty="0"/>
              <a:t>  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35401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		            Process		              Technology</a:t>
            </a:r>
            <a:endParaRPr lang="en-ID" dirty="0"/>
          </a:p>
          <a:p>
            <a:pPr marL="35401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35401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F0962D-06F7-9C26-81D6-63E5397FD0F5}"/>
              </a:ext>
            </a:extLst>
          </p:cNvPr>
          <p:cNvCxnSpPr/>
          <p:nvPr/>
        </p:nvCxnSpPr>
        <p:spPr>
          <a:xfrm>
            <a:off x="6606540" y="1803782"/>
            <a:ext cx="0" cy="59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47F533-5F8B-A0AB-ECE8-329C1E063B51}"/>
              </a:ext>
            </a:extLst>
          </p:cNvPr>
          <p:cNvCxnSpPr/>
          <p:nvPr/>
        </p:nvCxnSpPr>
        <p:spPr>
          <a:xfrm flipH="1">
            <a:off x="3474720" y="1803782"/>
            <a:ext cx="3154680" cy="61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33B3D5-CAD9-92DB-077D-CC9BDE2FE15E}"/>
              </a:ext>
            </a:extLst>
          </p:cNvPr>
          <p:cNvCxnSpPr/>
          <p:nvPr/>
        </p:nvCxnSpPr>
        <p:spPr>
          <a:xfrm>
            <a:off x="6606540" y="1803782"/>
            <a:ext cx="2823210" cy="59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71DDD4-4C76-BC54-6AF2-CBEAA76D961C}"/>
              </a:ext>
            </a:extLst>
          </p:cNvPr>
          <p:cNvCxnSpPr/>
          <p:nvPr/>
        </p:nvCxnSpPr>
        <p:spPr>
          <a:xfrm>
            <a:off x="6606540" y="3291840"/>
            <a:ext cx="1817370" cy="651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675F61-1AB9-B97D-04CF-2CD4E31A9123}"/>
              </a:ext>
            </a:extLst>
          </p:cNvPr>
          <p:cNvCxnSpPr/>
          <p:nvPr/>
        </p:nvCxnSpPr>
        <p:spPr>
          <a:xfrm flipH="1">
            <a:off x="2903220" y="3314700"/>
            <a:ext cx="3703320" cy="651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A448BA-C91A-12EF-E52B-38C3912A13AE}"/>
              </a:ext>
            </a:extLst>
          </p:cNvPr>
          <p:cNvCxnSpPr>
            <a:cxnSpLocks/>
          </p:cNvCxnSpPr>
          <p:nvPr/>
        </p:nvCxnSpPr>
        <p:spPr>
          <a:xfrm flipH="1">
            <a:off x="6332220" y="3314700"/>
            <a:ext cx="297180" cy="52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A65BFB-C939-9C34-2D18-9B99777277FE}"/>
              </a:ext>
            </a:extLst>
          </p:cNvPr>
          <p:cNvCxnSpPr>
            <a:cxnSpLocks/>
          </p:cNvCxnSpPr>
          <p:nvPr/>
        </p:nvCxnSpPr>
        <p:spPr>
          <a:xfrm>
            <a:off x="6332220" y="473202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095DF7-13EF-B1FB-C95D-E170FFA63119}"/>
              </a:ext>
            </a:extLst>
          </p:cNvPr>
          <p:cNvCxnSpPr/>
          <p:nvPr/>
        </p:nvCxnSpPr>
        <p:spPr>
          <a:xfrm flipH="1">
            <a:off x="3063240" y="4732020"/>
            <a:ext cx="3268980" cy="67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D06305-9399-5692-F9EC-E3BD1406D89D}"/>
              </a:ext>
            </a:extLst>
          </p:cNvPr>
          <p:cNvCxnSpPr/>
          <p:nvPr/>
        </p:nvCxnSpPr>
        <p:spPr>
          <a:xfrm>
            <a:off x="6332220" y="4732020"/>
            <a:ext cx="292608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9EA7-5BCA-32BD-B687-9160C260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Ekonomi </a:t>
            </a:r>
            <a:r>
              <a:rPr lang="en-US" dirty="0" err="1"/>
              <a:t>Bisnis</a:t>
            </a:r>
            <a:r>
              <a:rPr lang="en-US" dirty="0"/>
              <a:t> Digital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4F84-0205-7E09-3A5F-3CDF6961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478" y="2052116"/>
            <a:ext cx="8919291" cy="4428694"/>
          </a:xfrm>
        </p:spPr>
        <p:txBody>
          <a:bodyPr/>
          <a:lstStyle/>
          <a:p>
            <a:pPr marL="2868613" indent="-2868613" algn="just">
              <a:buNone/>
              <a:tabLst>
                <a:tab pos="2686050" algn="l"/>
              </a:tabLst>
            </a:pPr>
            <a:r>
              <a:rPr lang="en-US" dirty="0"/>
              <a:t>E-</a:t>
            </a:r>
            <a:r>
              <a:rPr lang="en-US" dirty="0" err="1"/>
              <a:t>Bisnis</a:t>
            </a:r>
            <a:r>
              <a:rPr lang="en-US" dirty="0"/>
              <a:t> 	: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pada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marL="2868613" indent="-2868613" algn="just">
              <a:buNone/>
              <a:tabLst>
                <a:tab pos="2686050" algn="l"/>
              </a:tabLst>
            </a:pPr>
            <a:r>
              <a:rPr lang="en-US" dirty="0" err="1"/>
              <a:t>Kolaborasi</a:t>
            </a:r>
            <a:r>
              <a:rPr lang="en-US" dirty="0"/>
              <a:t> 	: Adanya  </a:t>
            </a:r>
            <a:r>
              <a:rPr lang="en-US" dirty="0" err="1"/>
              <a:t>Interaksi</a:t>
            </a:r>
            <a:r>
              <a:rPr lang="en-US" dirty="0"/>
              <a:t>,  </a:t>
            </a:r>
            <a:r>
              <a:rPr lang="en-US" dirty="0" err="1"/>
              <a:t>komunikasi</a:t>
            </a:r>
            <a:r>
              <a:rPr lang="en-US" dirty="0"/>
              <a:t>  dan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dan </a:t>
            </a:r>
            <a:r>
              <a:rPr lang="en-US" dirty="0" err="1"/>
              <a:t>organisasi</a:t>
            </a:r>
            <a:endParaRPr lang="en-US" dirty="0"/>
          </a:p>
          <a:p>
            <a:pPr marL="2868613" indent="-2868613" algn="just">
              <a:buNone/>
              <a:tabLst>
                <a:tab pos="2686050" algn="l"/>
              </a:tabLst>
            </a:pPr>
            <a:r>
              <a:rPr lang="en-US" dirty="0" err="1"/>
              <a:t>Pertukarann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	: </a:t>
            </a:r>
            <a:r>
              <a:rPr lang="en-US" dirty="0" err="1"/>
              <a:t>Penyimpanan</a:t>
            </a:r>
            <a:r>
              <a:rPr lang="en-US" dirty="0"/>
              <a:t>,   </a:t>
            </a:r>
            <a:r>
              <a:rPr lang="en-US" dirty="0" err="1"/>
              <a:t>pemrosesan</a:t>
            </a:r>
            <a:r>
              <a:rPr lang="en-US" dirty="0"/>
              <a:t>,   dan 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60B47-66A9-14EA-3BB7-C0F3765D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FF6CCD8E-5D10-BE16-2692-56C3CF7A6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8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C02D-3AE4-2CFC-5B5E-65D495A18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E-Commerce,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dan proses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Perusahaan, </a:t>
            </a:r>
            <a:r>
              <a:rPr lang="en-US" dirty="0" err="1"/>
              <a:t>konsumen</a:t>
            </a:r>
            <a:r>
              <a:rPr lang="en-US" dirty="0"/>
              <a:t> dan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elkektronik</a:t>
            </a:r>
            <a:r>
              <a:rPr lang="en-US" dirty="0"/>
              <a:t> dan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, </a:t>
            </a:r>
            <a:r>
              <a:rPr lang="en-US" dirty="0" err="1"/>
              <a:t>pelayanandan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.</a:t>
            </a:r>
          </a:p>
          <a:p>
            <a:r>
              <a:rPr lang="en-US" dirty="0"/>
              <a:t>E-Business,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berbisnis</a:t>
            </a:r>
            <a:r>
              <a:rPr lang="en-US" dirty="0"/>
              <a:t> </a:t>
            </a:r>
            <a:r>
              <a:rPr lang="en-US" dirty="0" err="1"/>
              <a:t>diinternet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, </a:t>
            </a:r>
            <a:r>
              <a:rPr lang="en-US" dirty="0" err="1"/>
              <a:t>penjualan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juga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dan Kerjasama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(Baik individual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25DF8-256C-D4E5-9797-0E73E4CD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77293327-477F-E683-08D3-070797E36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6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97CA-1E4E-4183-1288-303FF962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980" y="850720"/>
            <a:ext cx="7958331" cy="1077229"/>
          </a:xfrm>
        </p:spPr>
        <p:txBody>
          <a:bodyPr/>
          <a:lstStyle/>
          <a:p>
            <a:pPr algn="l"/>
            <a:r>
              <a:rPr lang="en-US" dirty="0" err="1"/>
              <a:t>Pengenalan</a:t>
            </a:r>
            <a:r>
              <a:rPr lang="en-US" dirty="0"/>
              <a:t> e-</a:t>
            </a:r>
            <a:r>
              <a:rPr lang="en-US" dirty="0" err="1"/>
              <a:t>Bisnis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8AE7-0949-AAC4-CC70-2D7075979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648" y="2009452"/>
            <a:ext cx="8622111" cy="4379918"/>
          </a:xfrm>
        </p:spPr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Bisnis</a:t>
            </a:r>
            <a:r>
              <a:rPr lang="en-US" dirty="0"/>
              <a:t> : </a:t>
            </a:r>
            <a:r>
              <a:rPr lang="en-US" dirty="0" err="1"/>
              <a:t>Mengacu</a:t>
            </a:r>
            <a:r>
              <a:rPr lang="en-US" dirty="0"/>
              <a:t> pada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(TI) 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jaringandan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mem </a:t>
            </a:r>
            <a:r>
              <a:rPr lang="en-US" dirty="0" err="1"/>
              <a:t>perbaiki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melakukanseluruh</a:t>
            </a:r>
            <a:r>
              <a:rPr lang="en-US" dirty="0"/>
              <a:t> proses-proses </a:t>
            </a:r>
            <a:r>
              <a:rPr lang="en-US" dirty="0" err="1"/>
              <a:t>bisnis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7540B-97AF-8C58-A6C5-E805811D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00542929-EF54-2EA0-095E-A037BCF20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4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FA5E-5670-5186-310D-0FD66D0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50720"/>
            <a:ext cx="7958331" cy="1077229"/>
          </a:xfrm>
        </p:spPr>
        <p:txBody>
          <a:bodyPr/>
          <a:lstStyle/>
          <a:p>
            <a:pPr algn="l"/>
            <a:r>
              <a:rPr lang="en-US" dirty="0" err="1"/>
              <a:t>Pengenalan</a:t>
            </a:r>
            <a:r>
              <a:rPr lang="en-US" dirty="0"/>
              <a:t> e-</a:t>
            </a:r>
            <a:r>
              <a:rPr lang="en-US" dirty="0" err="1"/>
              <a:t>bisnis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2F87-D0CF-87D2-5C59-B981937E6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82" y="2009452"/>
            <a:ext cx="8599348" cy="4414208"/>
          </a:xfrm>
        </p:spPr>
        <p:txBody>
          <a:bodyPr/>
          <a:lstStyle/>
          <a:p>
            <a:r>
              <a:rPr lang="en-US" dirty="0" err="1"/>
              <a:t>Didalam</a:t>
            </a:r>
            <a:r>
              <a:rPr lang="en-US" dirty="0"/>
              <a:t> e-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: 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US" dirty="0"/>
              <a:t> Supplier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US" dirty="0"/>
              <a:t> Customer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ID" dirty="0"/>
              <a:t> Investor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ID" dirty="0"/>
              <a:t> Creditors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ID" dirty="0"/>
              <a:t> The Government / </a:t>
            </a:r>
            <a:r>
              <a:rPr lang="en-ID" dirty="0" err="1"/>
              <a:t>Pemerintah</a:t>
            </a:r>
            <a:endParaRPr lang="en-ID" dirty="0"/>
          </a:p>
          <a:p>
            <a:pPr indent="9525">
              <a:buFont typeface="Wingdings" panose="05000000000000000000" pitchFamily="2" charset="2"/>
              <a:buChar char="ü"/>
            </a:pPr>
            <a:r>
              <a:rPr lang="en-ID" dirty="0"/>
              <a:t> Media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0B0BE-8B08-DD8D-1DEC-CD3792D9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74D2DE59-AD39-1CCA-ABA1-EA0F2FCD9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6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CDE5-F2D6-7D3B-4108-E3B2AEC5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901891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Positive-Negative of e-commerce  &amp; E -Business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037D-0DF9-E707-3625-64C2B4EAB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052116"/>
            <a:ext cx="8743950" cy="4497274"/>
          </a:xfrm>
        </p:spPr>
        <p:txBody>
          <a:bodyPr>
            <a:normAutofit/>
          </a:bodyPr>
          <a:lstStyle/>
          <a:p>
            <a:r>
              <a:rPr lang="en-US" dirty="0"/>
              <a:t>Positive 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Renenue</a:t>
            </a:r>
            <a:r>
              <a:rPr lang="en-US" dirty="0"/>
              <a:t> Stream (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)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menjanjikan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ditemui</a:t>
            </a:r>
            <a:r>
              <a:rPr lang="en-US" dirty="0"/>
              <a:t> di system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Dapat </a:t>
            </a:r>
            <a:r>
              <a:rPr lang="en-US" dirty="0" err="1"/>
              <a:t>meningkatkan</a:t>
            </a:r>
            <a:r>
              <a:rPr lang="en-US" dirty="0"/>
              <a:t> market exposure (</a:t>
            </a:r>
            <a:r>
              <a:rPr lang="en-US" dirty="0" err="1"/>
              <a:t>Pangsa</a:t>
            </a:r>
            <a:r>
              <a:rPr lang="en-US" dirty="0"/>
              <a:t> Pasar)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Zmenurunkan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Operasional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Melebarkan</a:t>
            </a:r>
            <a:r>
              <a:rPr lang="en-US" dirty="0"/>
              <a:t> </a:t>
            </a:r>
            <a:r>
              <a:rPr lang="en-US" dirty="0" err="1"/>
              <a:t>jangkauan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customer loyalty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Memperpendek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value chain (Mata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D9A8A-82C3-8194-B604-B2DE6F7648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EAD39892-67C5-88D0-98B2-8F89557A5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5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DAB1-170C-F6FC-FBDF-333BCC32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900812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Negative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D99B-70B3-E855-AF52-CFDD96E9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182" y="2132126"/>
            <a:ext cx="8412577" cy="4234384"/>
          </a:xfrm>
        </p:spPr>
        <p:txBody>
          <a:bodyPr/>
          <a:lstStyle/>
          <a:p>
            <a:r>
              <a:rPr lang="en-US" dirty="0" err="1"/>
              <a:t>Pencurian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berharga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menyingkap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berharga</a:t>
            </a:r>
            <a:r>
              <a:rPr lang="en-US" dirty="0"/>
              <a:t> 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korban.</a:t>
            </a:r>
          </a:p>
          <a:p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karna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,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non-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Listrik </a:t>
            </a:r>
            <a:r>
              <a:rPr lang="en-US" dirty="0" err="1"/>
              <a:t>tiba-tiba</a:t>
            </a:r>
            <a:r>
              <a:rPr lang="en-US" dirty="0"/>
              <a:t> </a:t>
            </a:r>
            <a:r>
              <a:rPr lang="en-US" dirty="0" err="1"/>
              <a:t>padam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D596A-D4D7-1ADC-AD20-D58886DA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D4AFB861-7994-1B9A-25FC-96EE15F56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92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2490</TotalTime>
  <Words>637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Algerian</vt:lpstr>
      <vt:lpstr>Arial</vt:lpstr>
      <vt:lpstr>MS Shell Dlg 2</vt:lpstr>
      <vt:lpstr>Wingdings</vt:lpstr>
      <vt:lpstr>Wingdings 3</vt:lpstr>
      <vt:lpstr>Madison</vt:lpstr>
      <vt:lpstr>E-BISNIS</vt:lpstr>
      <vt:lpstr>Pendahuluan</vt:lpstr>
      <vt:lpstr>PENGANTAR</vt:lpstr>
      <vt:lpstr>Ekonomi Bisnis Digital</vt:lpstr>
      <vt:lpstr>PowerPoint Presentation</vt:lpstr>
      <vt:lpstr>Pengenalan e-Bisnis</vt:lpstr>
      <vt:lpstr>Pengenalan e-bisnis</vt:lpstr>
      <vt:lpstr>Positive-Negative of e-commerce  &amp; E -Business</vt:lpstr>
      <vt:lpstr>Negative</vt:lpstr>
      <vt:lpstr>PowerPoint Presentation</vt:lpstr>
      <vt:lpstr>E-BUSINESS APPLICATION</vt:lpstr>
      <vt:lpstr>ERP (Enterprice Resource Planning)</vt:lpstr>
      <vt:lpstr>CRM (Customer Relationship Management)</vt:lpstr>
      <vt:lpstr>SPM (Supplay Chain Management)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17</cp:revision>
  <dcterms:created xsi:type="dcterms:W3CDTF">2025-02-25T09:42:11Z</dcterms:created>
  <dcterms:modified xsi:type="dcterms:W3CDTF">2025-09-20T01:26:36Z</dcterms:modified>
</cp:coreProperties>
</file>