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5" r:id="rId2"/>
    <p:sldId id="305" r:id="rId3"/>
    <p:sldId id="306" r:id="rId4"/>
    <p:sldId id="392" r:id="rId5"/>
    <p:sldId id="393" r:id="rId6"/>
    <p:sldId id="394" r:id="rId7"/>
    <p:sldId id="398" r:id="rId8"/>
    <p:sldId id="391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B082"/>
    <a:srgbClr val="99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10/3/2023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10/3/2023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SISTEM &amp; TEKNOLOGI INFORMASI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PERTEMUAN 1</a:t>
            </a: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KONSEP TATA KELOLA TI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Pengertian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Audit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PENDAHULUAN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Mengapa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perlu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layaknya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yang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mendukung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bisnis</a:t>
            </a:r>
            <a:endParaRPr kumimoji="0" lang="en-US" sz="24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Seberapa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pentingnya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tata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Keselarasan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antara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merupakan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Critical </a:t>
            </a:r>
            <a:r>
              <a:rPr kumimoji="0" lang="en-US" sz="2400" b="0" i="1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Succes</a:t>
            </a:r>
            <a:r>
              <a:rPr lang="en-US" sz="2400" i="1" dirty="0">
                <a:latin typeface="Arial" pitchFamily="34" charset="0"/>
                <a:ea typeface="+mj-ea"/>
                <a:cs typeface="Arial" pitchFamily="34" charset="0"/>
              </a:rPr>
              <a:t>s Factor 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(CSF)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maksudnya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Bagaimana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Kontribusi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strategi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suatu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PENGERTIAN TATA KELOLA TI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928802"/>
            <a:ext cx="8534400" cy="371477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+mj-ea"/>
                <a:cs typeface="Arial" pitchFamily="34" charset="0"/>
              </a:rPr>
              <a:t>Inklusif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Dua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P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ermasalahan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U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tama 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D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alam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T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ata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(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Nilai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terhapap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Penanganan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5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Fokus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Utama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Area Tata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(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Penyelarasan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Strategic,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Penyampaian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Nilai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Sumber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Daya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Pengukuran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KERANGKA TATA KELOLA TI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2241420"/>
            <a:ext cx="8534400" cy="311640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Isu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utama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Tata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Kelola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TI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masa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kini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adalah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bagaimana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menyelaraskan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strategi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bisnis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>
                <a:latin typeface="Georgia" pitchFamily="18" charset="0"/>
                <a:ea typeface="+mj-ea"/>
                <a:cs typeface="+mj-cs"/>
              </a:rPr>
              <a:t> TI;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>
              <a:latin typeface="Georgia" pitchFamily="18" charset="0"/>
              <a:ea typeface="+mj-ea"/>
              <a:cs typeface="+mj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Kerangka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Kerja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Tata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Kelola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TI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meliputi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: 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Information Technology Infrastructure Library (ITIL), 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(Davies, 2003)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, 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ISO 17799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(ISO, 2005), 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Control Objective for Information and Related Technology 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(COBIT) (ISACA, COBIT 4.1, 2007)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ungsi-kerangka-kerja-it-governance1.jpg"/>
          <p:cNvPicPr>
            <a:picLocks noChangeAspect="1"/>
          </p:cNvPicPr>
          <p:nvPr/>
        </p:nvPicPr>
        <p:blipFill>
          <a:blip r:embed="rId3"/>
          <a:srcRect r="30812"/>
          <a:stretch>
            <a:fillRect/>
          </a:stretch>
        </p:blipFill>
        <p:spPr>
          <a:xfrm>
            <a:off x="3786182" y="1523544"/>
            <a:ext cx="4791239" cy="48577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01752" y="110616"/>
            <a:ext cx="8534400" cy="7589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44" y="1928802"/>
            <a:ext cx="32147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/>
              <a:t>Pengaturan</a:t>
            </a:r>
            <a:r>
              <a:rPr lang="en-US" sz="2400" dirty="0"/>
              <a:t> (</a:t>
            </a:r>
            <a:r>
              <a:rPr lang="en-US" sz="2400" i="1" dirty="0"/>
              <a:t>Govern</a:t>
            </a:r>
            <a:r>
              <a:rPr lang="en-US" sz="2400" dirty="0"/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/>
              <a:t>Pengelolaan</a:t>
            </a:r>
            <a:r>
              <a:rPr lang="en-US" sz="2400" dirty="0"/>
              <a:t> (</a:t>
            </a:r>
            <a:r>
              <a:rPr lang="en-US" sz="2400" i="1" dirty="0"/>
              <a:t>Manage</a:t>
            </a:r>
            <a:r>
              <a:rPr lang="en-US" sz="2400" dirty="0"/>
              <a:t>);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4400" b="1" i="0" u="none" strike="noStrike" kern="120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KERJA</a:t>
            </a:r>
            <a:r>
              <a:rPr kumimoji="0" lang="en-US" sz="4400" b="1" i="0" u="none" strike="noStrike" kern="120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COBIT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80" y="2000240"/>
            <a:ext cx="8534400" cy="311640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COBIT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aktivitas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terdapat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didalam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4 (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empat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 domain,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yaitu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Plan</a:t>
            </a: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and Organize 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(PO)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>
                <a:latin typeface="Arial" pitchFamily="34" charset="0"/>
                <a:ea typeface="+mj-ea"/>
                <a:cs typeface="Arial" pitchFamily="34" charset="0"/>
              </a:rPr>
              <a:t>Acquire and Implement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(AI)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Deliver and Support</a:t>
            </a:r>
            <a:r>
              <a:rPr kumimoji="0" lang="en-US" sz="24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(DS)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>
                <a:latin typeface="Arial" pitchFamily="34" charset="0"/>
                <a:ea typeface="+mj-ea"/>
                <a:cs typeface="Arial" pitchFamily="34" charset="0"/>
              </a:rPr>
              <a:t>Monitor and Evaluate</a:t>
            </a:r>
            <a:r>
              <a:rPr lang="en-US" sz="2400" dirty="0">
                <a:latin typeface="Arial" pitchFamily="34" charset="0"/>
                <a:ea typeface="+mj-ea"/>
                <a:cs typeface="Arial" pitchFamily="34" charset="0"/>
              </a:rPr>
              <a:t> (ME)</a:t>
            </a:r>
            <a:endParaRPr kumimoji="0" lang="en-US" sz="2400" b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357694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274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Oci Asus</cp:lastModifiedBy>
  <cp:revision>107</cp:revision>
  <dcterms:created xsi:type="dcterms:W3CDTF">2010-04-18T12:06:30Z</dcterms:created>
  <dcterms:modified xsi:type="dcterms:W3CDTF">2023-10-03T06:51:25Z</dcterms:modified>
</cp:coreProperties>
</file>