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7" r:id="rId3"/>
    <p:sldId id="319" r:id="rId4"/>
    <p:sldId id="320" r:id="rId5"/>
    <p:sldId id="321" r:id="rId6"/>
    <p:sldId id="279" r:id="rId7"/>
    <p:sldId id="281" r:id="rId8"/>
    <p:sldId id="283" r:id="rId9"/>
    <p:sldId id="290" r:id="rId10"/>
    <p:sldId id="310" r:id="rId11"/>
    <p:sldId id="309" r:id="rId12"/>
    <p:sldId id="311" r:id="rId13"/>
    <p:sldId id="312" r:id="rId14"/>
    <p:sldId id="313" r:id="rId15"/>
    <p:sldId id="316" r:id="rId16"/>
    <p:sldId id="314" r:id="rId17"/>
    <p:sldId id="348" r:id="rId18"/>
    <p:sldId id="349" r:id="rId19"/>
    <p:sldId id="350" r:id="rId20"/>
    <p:sldId id="351" r:id="rId21"/>
    <p:sldId id="352" r:id="rId22"/>
    <p:sldId id="353" r:id="rId23"/>
    <p:sldId id="354" r:id="rId24"/>
  </p:sldIdLst>
  <p:sldSz cx="9144000" cy="5143500" type="screen16x9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Rubik" panose="020B0604020202020204" charset="-79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9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ga8413ab6c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ga8413ab6ca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a8413ab6ca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a8413ab6ca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ga8413ab6ca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5" name="Google Shape;2475;ga8413ab6ca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0acf31f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0acf31f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0326" y="933625"/>
            <a:ext cx="7701000" cy="18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0329" y="2962962"/>
            <a:ext cx="45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191325" y="1196700"/>
            <a:ext cx="6761400" cy="16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191434" y="2771225"/>
            <a:ext cx="67614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9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3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ubTitle" idx="1"/>
          </p:nvPr>
        </p:nvSpPr>
        <p:spPr>
          <a:xfrm>
            <a:off x="1433723" y="2544725"/>
            <a:ext cx="206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ubik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subTitle" idx="2"/>
          </p:nvPr>
        </p:nvSpPr>
        <p:spPr>
          <a:xfrm>
            <a:off x="3540600" y="2544725"/>
            <a:ext cx="206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ubik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ubTitle" idx="3"/>
          </p:nvPr>
        </p:nvSpPr>
        <p:spPr>
          <a:xfrm>
            <a:off x="1541425" y="3100150"/>
            <a:ext cx="18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4"/>
          </p:nvPr>
        </p:nvSpPr>
        <p:spPr>
          <a:xfrm>
            <a:off x="3648302" y="3100150"/>
            <a:ext cx="18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subTitle" idx="5"/>
          </p:nvPr>
        </p:nvSpPr>
        <p:spPr>
          <a:xfrm>
            <a:off x="5647473" y="2544725"/>
            <a:ext cx="206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ubik"/>
              <a:buNone/>
              <a:defRPr sz="22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Font typeface="Rubik"/>
              <a:buNone/>
              <a:defRPr sz="16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6"/>
          </p:nvPr>
        </p:nvSpPr>
        <p:spPr>
          <a:xfrm>
            <a:off x="5755175" y="3100150"/>
            <a:ext cx="18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5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35_1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35_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 txBox="1">
            <a:spLocks noGrp="1"/>
          </p:cNvSpPr>
          <p:nvPr>
            <p:ph type="ctrTitle"/>
          </p:nvPr>
        </p:nvSpPr>
        <p:spPr>
          <a:xfrm>
            <a:off x="785786" y="1643056"/>
            <a:ext cx="7701000" cy="1134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Ilustrasi </a:t>
            </a:r>
            <a:endParaRPr dirty="0"/>
          </a:p>
        </p:txBody>
      </p:sp>
      <p:sp>
        <p:nvSpPr>
          <p:cNvPr id="174" name="Google Shape;174;p42"/>
          <p:cNvSpPr txBox="1">
            <a:spLocks noGrp="1"/>
          </p:cNvSpPr>
          <p:nvPr>
            <p:ph type="subTitle" idx="1"/>
          </p:nvPr>
        </p:nvSpPr>
        <p:spPr>
          <a:xfrm>
            <a:off x="872385" y="2693806"/>
            <a:ext cx="45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A</a:t>
            </a:r>
            <a:r>
              <a:rPr lang="en-GB" dirty="0"/>
              <a:t>de Moussadecq, M.sn</a:t>
            </a:r>
            <a:endParaRPr dirty="0"/>
          </a:p>
        </p:txBody>
      </p:sp>
      <p:grpSp>
        <p:nvGrpSpPr>
          <p:cNvPr id="175" name="Google Shape;175;p42"/>
          <p:cNvGrpSpPr/>
          <p:nvPr/>
        </p:nvGrpSpPr>
        <p:grpSpPr>
          <a:xfrm>
            <a:off x="6755975" y="2716350"/>
            <a:ext cx="828025" cy="631200"/>
            <a:chOff x="1329500" y="2257625"/>
            <a:chExt cx="828025" cy="631200"/>
          </a:xfrm>
        </p:grpSpPr>
        <p:sp>
          <p:nvSpPr>
            <p:cNvPr id="176" name="Google Shape;176;p42"/>
            <p:cNvSpPr/>
            <p:nvPr/>
          </p:nvSpPr>
          <p:spPr>
            <a:xfrm>
              <a:off x="1470650" y="2257625"/>
              <a:ext cx="623250" cy="631200"/>
            </a:xfrm>
            <a:custGeom>
              <a:avLst/>
              <a:gdLst/>
              <a:ahLst/>
              <a:cxnLst/>
              <a:rect l="l" t="t" r="r" b="b"/>
              <a:pathLst>
                <a:path w="24930" h="25248" extrusionOk="0">
                  <a:moveTo>
                    <a:pt x="6203" y="0"/>
                  </a:moveTo>
                  <a:lnTo>
                    <a:pt x="5249" y="40"/>
                  </a:lnTo>
                  <a:lnTo>
                    <a:pt x="4334" y="120"/>
                  </a:lnTo>
                  <a:lnTo>
                    <a:pt x="3499" y="239"/>
                  </a:lnTo>
                  <a:lnTo>
                    <a:pt x="2744" y="358"/>
                  </a:lnTo>
                  <a:lnTo>
                    <a:pt x="2068" y="557"/>
                  </a:lnTo>
                  <a:lnTo>
                    <a:pt x="1511" y="756"/>
                  </a:lnTo>
                  <a:lnTo>
                    <a:pt x="1074" y="1034"/>
                  </a:lnTo>
                  <a:lnTo>
                    <a:pt x="756" y="1312"/>
                  </a:lnTo>
                  <a:lnTo>
                    <a:pt x="478" y="1630"/>
                  </a:lnTo>
                  <a:lnTo>
                    <a:pt x="279" y="2028"/>
                  </a:lnTo>
                  <a:lnTo>
                    <a:pt x="120" y="2426"/>
                  </a:lnTo>
                  <a:lnTo>
                    <a:pt x="40" y="2863"/>
                  </a:lnTo>
                  <a:lnTo>
                    <a:pt x="1" y="3340"/>
                  </a:lnTo>
                  <a:lnTo>
                    <a:pt x="1" y="3857"/>
                  </a:lnTo>
                  <a:lnTo>
                    <a:pt x="80" y="4374"/>
                  </a:lnTo>
                  <a:lnTo>
                    <a:pt x="160" y="4931"/>
                  </a:lnTo>
                  <a:lnTo>
                    <a:pt x="319" y="5527"/>
                  </a:lnTo>
                  <a:lnTo>
                    <a:pt x="478" y="6123"/>
                  </a:lnTo>
                  <a:lnTo>
                    <a:pt x="676" y="6720"/>
                  </a:lnTo>
                  <a:lnTo>
                    <a:pt x="1154" y="7992"/>
                  </a:lnTo>
                  <a:lnTo>
                    <a:pt x="1710" y="9264"/>
                  </a:lnTo>
                  <a:lnTo>
                    <a:pt x="2227" y="10457"/>
                  </a:lnTo>
                  <a:lnTo>
                    <a:pt x="2625" y="11491"/>
                  </a:lnTo>
                  <a:lnTo>
                    <a:pt x="2903" y="12365"/>
                  </a:lnTo>
                  <a:lnTo>
                    <a:pt x="3102" y="13200"/>
                  </a:lnTo>
                  <a:lnTo>
                    <a:pt x="3221" y="13996"/>
                  </a:lnTo>
                  <a:lnTo>
                    <a:pt x="3261" y="14791"/>
                  </a:lnTo>
                  <a:lnTo>
                    <a:pt x="3221" y="15665"/>
                  </a:lnTo>
                  <a:lnTo>
                    <a:pt x="3142" y="16620"/>
                  </a:lnTo>
                  <a:lnTo>
                    <a:pt x="2982" y="17773"/>
                  </a:lnTo>
                  <a:lnTo>
                    <a:pt x="2744" y="19085"/>
                  </a:lnTo>
                  <a:lnTo>
                    <a:pt x="2545" y="20437"/>
                  </a:lnTo>
                  <a:lnTo>
                    <a:pt x="2505" y="21112"/>
                  </a:lnTo>
                  <a:lnTo>
                    <a:pt x="2505" y="21749"/>
                  </a:lnTo>
                  <a:lnTo>
                    <a:pt x="2505" y="22385"/>
                  </a:lnTo>
                  <a:lnTo>
                    <a:pt x="2585" y="22981"/>
                  </a:lnTo>
                  <a:lnTo>
                    <a:pt x="2744" y="23538"/>
                  </a:lnTo>
                  <a:lnTo>
                    <a:pt x="2863" y="23776"/>
                  </a:lnTo>
                  <a:lnTo>
                    <a:pt x="2982" y="24015"/>
                  </a:lnTo>
                  <a:lnTo>
                    <a:pt x="3142" y="24253"/>
                  </a:lnTo>
                  <a:lnTo>
                    <a:pt x="3301" y="24452"/>
                  </a:lnTo>
                  <a:lnTo>
                    <a:pt x="3499" y="24611"/>
                  </a:lnTo>
                  <a:lnTo>
                    <a:pt x="3698" y="24770"/>
                  </a:lnTo>
                  <a:lnTo>
                    <a:pt x="3976" y="24929"/>
                  </a:lnTo>
                  <a:lnTo>
                    <a:pt x="4255" y="25009"/>
                  </a:lnTo>
                  <a:lnTo>
                    <a:pt x="4533" y="25128"/>
                  </a:lnTo>
                  <a:lnTo>
                    <a:pt x="4891" y="25168"/>
                  </a:lnTo>
                  <a:lnTo>
                    <a:pt x="5646" y="25247"/>
                  </a:lnTo>
                  <a:lnTo>
                    <a:pt x="6521" y="25208"/>
                  </a:lnTo>
                  <a:lnTo>
                    <a:pt x="7436" y="25168"/>
                  </a:lnTo>
                  <a:lnTo>
                    <a:pt x="8469" y="25009"/>
                  </a:lnTo>
                  <a:lnTo>
                    <a:pt x="9543" y="24810"/>
                  </a:lnTo>
                  <a:lnTo>
                    <a:pt x="10656" y="24532"/>
                  </a:lnTo>
                  <a:lnTo>
                    <a:pt x="11849" y="24174"/>
                  </a:lnTo>
                  <a:lnTo>
                    <a:pt x="13042" y="23737"/>
                  </a:lnTo>
                  <a:lnTo>
                    <a:pt x="14234" y="23220"/>
                  </a:lnTo>
                  <a:lnTo>
                    <a:pt x="15427" y="22623"/>
                  </a:lnTo>
                  <a:lnTo>
                    <a:pt x="16620" y="21947"/>
                  </a:lnTo>
                  <a:lnTo>
                    <a:pt x="17773" y="21152"/>
                  </a:lnTo>
                  <a:lnTo>
                    <a:pt x="18369" y="20755"/>
                  </a:lnTo>
                  <a:lnTo>
                    <a:pt x="18926" y="20317"/>
                  </a:lnTo>
                  <a:lnTo>
                    <a:pt x="19483" y="19840"/>
                  </a:lnTo>
                  <a:lnTo>
                    <a:pt x="19999" y="19323"/>
                  </a:lnTo>
                  <a:lnTo>
                    <a:pt x="20516" y="18806"/>
                  </a:lnTo>
                  <a:lnTo>
                    <a:pt x="20993" y="18290"/>
                  </a:lnTo>
                  <a:lnTo>
                    <a:pt x="21510" y="17693"/>
                  </a:lnTo>
                  <a:lnTo>
                    <a:pt x="21948" y="17137"/>
                  </a:lnTo>
                  <a:lnTo>
                    <a:pt x="22465" y="16381"/>
                  </a:lnTo>
                  <a:lnTo>
                    <a:pt x="22942" y="15665"/>
                  </a:lnTo>
                  <a:lnTo>
                    <a:pt x="23339" y="14990"/>
                  </a:lnTo>
                  <a:lnTo>
                    <a:pt x="23657" y="14353"/>
                  </a:lnTo>
                  <a:lnTo>
                    <a:pt x="23975" y="13717"/>
                  </a:lnTo>
                  <a:lnTo>
                    <a:pt x="24214" y="13121"/>
                  </a:lnTo>
                  <a:lnTo>
                    <a:pt x="24413" y="12564"/>
                  </a:lnTo>
                  <a:lnTo>
                    <a:pt x="24572" y="12047"/>
                  </a:lnTo>
                  <a:lnTo>
                    <a:pt x="24731" y="11531"/>
                  </a:lnTo>
                  <a:lnTo>
                    <a:pt x="24810" y="11053"/>
                  </a:lnTo>
                  <a:lnTo>
                    <a:pt x="24930" y="10218"/>
                  </a:lnTo>
                  <a:lnTo>
                    <a:pt x="24930" y="9543"/>
                  </a:lnTo>
                  <a:lnTo>
                    <a:pt x="24890" y="8986"/>
                  </a:lnTo>
                  <a:lnTo>
                    <a:pt x="24850" y="8668"/>
                  </a:lnTo>
                  <a:lnTo>
                    <a:pt x="24771" y="8350"/>
                  </a:lnTo>
                  <a:lnTo>
                    <a:pt x="24612" y="8071"/>
                  </a:lnTo>
                  <a:lnTo>
                    <a:pt x="24452" y="7833"/>
                  </a:lnTo>
                  <a:lnTo>
                    <a:pt x="24015" y="7237"/>
                  </a:lnTo>
                  <a:lnTo>
                    <a:pt x="23339" y="6441"/>
                  </a:lnTo>
                  <a:lnTo>
                    <a:pt x="22504" y="5527"/>
                  </a:lnTo>
                  <a:lnTo>
                    <a:pt x="22027" y="5050"/>
                  </a:lnTo>
                  <a:lnTo>
                    <a:pt x="21471" y="4573"/>
                  </a:lnTo>
                  <a:lnTo>
                    <a:pt x="20914" y="4096"/>
                  </a:lnTo>
                  <a:lnTo>
                    <a:pt x="20318" y="3618"/>
                  </a:lnTo>
                  <a:lnTo>
                    <a:pt x="19642" y="3141"/>
                  </a:lnTo>
                  <a:lnTo>
                    <a:pt x="18966" y="2704"/>
                  </a:lnTo>
                  <a:lnTo>
                    <a:pt x="18250" y="2267"/>
                  </a:lnTo>
                  <a:lnTo>
                    <a:pt x="17495" y="1909"/>
                  </a:lnTo>
                  <a:lnTo>
                    <a:pt x="16739" y="1591"/>
                  </a:lnTo>
                  <a:lnTo>
                    <a:pt x="15904" y="1312"/>
                  </a:lnTo>
                  <a:lnTo>
                    <a:pt x="14910" y="1034"/>
                  </a:lnTo>
                  <a:lnTo>
                    <a:pt x="13837" y="756"/>
                  </a:lnTo>
                  <a:lnTo>
                    <a:pt x="12723" y="557"/>
                  </a:lnTo>
                  <a:lnTo>
                    <a:pt x="11610" y="358"/>
                  </a:lnTo>
                  <a:lnTo>
                    <a:pt x="10497" y="239"/>
                  </a:lnTo>
                  <a:lnTo>
                    <a:pt x="9384" y="120"/>
                  </a:lnTo>
                  <a:lnTo>
                    <a:pt x="8310" y="40"/>
                  </a:lnTo>
                  <a:lnTo>
                    <a:pt x="7237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2"/>
            <p:cNvSpPr/>
            <p:nvPr/>
          </p:nvSpPr>
          <p:spPr>
            <a:xfrm>
              <a:off x="1329500" y="2434550"/>
              <a:ext cx="239575" cy="315125"/>
            </a:xfrm>
            <a:custGeom>
              <a:avLst/>
              <a:gdLst/>
              <a:ahLst/>
              <a:cxnLst/>
              <a:rect l="l" t="t" r="r" b="b"/>
              <a:pathLst>
                <a:path w="9583" h="12605" extrusionOk="0">
                  <a:moveTo>
                    <a:pt x="2068" y="0"/>
                  </a:moveTo>
                  <a:lnTo>
                    <a:pt x="1750" y="40"/>
                  </a:lnTo>
                  <a:lnTo>
                    <a:pt x="1512" y="80"/>
                  </a:lnTo>
                  <a:lnTo>
                    <a:pt x="1233" y="199"/>
                  </a:lnTo>
                  <a:lnTo>
                    <a:pt x="796" y="478"/>
                  </a:lnTo>
                  <a:lnTo>
                    <a:pt x="478" y="756"/>
                  </a:lnTo>
                  <a:lnTo>
                    <a:pt x="239" y="1034"/>
                  </a:lnTo>
                  <a:lnTo>
                    <a:pt x="80" y="1352"/>
                  </a:lnTo>
                  <a:lnTo>
                    <a:pt x="1" y="171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20" y="2744"/>
                  </a:lnTo>
                  <a:lnTo>
                    <a:pt x="279" y="3102"/>
                  </a:lnTo>
                  <a:lnTo>
                    <a:pt x="398" y="3499"/>
                  </a:lnTo>
                  <a:lnTo>
                    <a:pt x="756" y="4255"/>
                  </a:lnTo>
                  <a:lnTo>
                    <a:pt x="1114" y="5010"/>
                  </a:lnTo>
                  <a:lnTo>
                    <a:pt x="1273" y="5368"/>
                  </a:lnTo>
                  <a:lnTo>
                    <a:pt x="1392" y="5766"/>
                  </a:lnTo>
                  <a:lnTo>
                    <a:pt x="1432" y="6163"/>
                  </a:lnTo>
                  <a:lnTo>
                    <a:pt x="1432" y="6561"/>
                  </a:lnTo>
                  <a:lnTo>
                    <a:pt x="1353" y="6998"/>
                  </a:lnTo>
                  <a:lnTo>
                    <a:pt x="1273" y="7435"/>
                  </a:lnTo>
                  <a:lnTo>
                    <a:pt x="955" y="8390"/>
                  </a:lnTo>
                  <a:lnTo>
                    <a:pt x="677" y="9344"/>
                  </a:lnTo>
                  <a:lnTo>
                    <a:pt x="557" y="9821"/>
                  </a:lnTo>
                  <a:lnTo>
                    <a:pt x="478" y="10258"/>
                  </a:lnTo>
                  <a:lnTo>
                    <a:pt x="478" y="10696"/>
                  </a:lnTo>
                  <a:lnTo>
                    <a:pt x="518" y="11093"/>
                  </a:lnTo>
                  <a:lnTo>
                    <a:pt x="557" y="11292"/>
                  </a:lnTo>
                  <a:lnTo>
                    <a:pt x="637" y="11451"/>
                  </a:lnTo>
                  <a:lnTo>
                    <a:pt x="756" y="11650"/>
                  </a:lnTo>
                  <a:lnTo>
                    <a:pt x="875" y="11809"/>
                  </a:lnTo>
                  <a:lnTo>
                    <a:pt x="1034" y="11968"/>
                  </a:lnTo>
                  <a:lnTo>
                    <a:pt x="1233" y="12127"/>
                  </a:lnTo>
                  <a:lnTo>
                    <a:pt x="1432" y="12246"/>
                  </a:lnTo>
                  <a:lnTo>
                    <a:pt x="1671" y="12366"/>
                  </a:lnTo>
                  <a:lnTo>
                    <a:pt x="1949" y="12485"/>
                  </a:lnTo>
                  <a:lnTo>
                    <a:pt x="2267" y="12525"/>
                  </a:lnTo>
                  <a:lnTo>
                    <a:pt x="2585" y="12604"/>
                  </a:lnTo>
                  <a:lnTo>
                    <a:pt x="3221" y="12604"/>
                  </a:lnTo>
                  <a:lnTo>
                    <a:pt x="3579" y="12564"/>
                  </a:lnTo>
                  <a:lnTo>
                    <a:pt x="4295" y="12445"/>
                  </a:lnTo>
                  <a:lnTo>
                    <a:pt x="5050" y="12207"/>
                  </a:lnTo>
                  <a:lnTo>
                    <a:pt x="5806" y="11888"/>
                  </a:lnTo>
                  <a:lnTo>
                    <a:pt x="6521" y="11451"/>
                  </a:lnTo>
                  <a:lnTo>
                    <a:pt x="7197" y="10974"/>
                  </a:lnTo>
                  <a:lnTo>
                    <a:pt x="7833" y="10417"/>
                  </a:lnTo>
                  <a:lnTo>
                    <a:pt x="8112" y="10139"/>
                  </a:lnTo>
                  <a:lnTo>
                    <a:pt x="8390" y="9821"/>
                  </a:lnTo>
                  <a:lnTo>
                    <a:pt x="8628" y="9463"/>
                  </a:lnTo>
                  <a:lnTo>
                    <a:pt x="8867" y="9105"/>
                  </a:lnTo>
                  <a:lnTo>
                    <a:pt x="9066" y="8748"/>
                  </a:lnTo>
                  <a:lnTo>
                    <a:pt x="9225" y="8390"/>
                  </a:lnTo>
                  <a:lnTo>
                    <a:pt x="9344" y="7992"/>
                  </a:lnTo>
                  <a:lnTo>
                    <a:pt x="9463" y="7594"/>
                  </a:lnTo>
                  <a:lnTo>
                    <a:pt x="9543" y="7157"/>
                  </a:lnTo>
                  <a:lnTo>
                    <a:pt x="9583" y="6720"/>
                  </a:lnTo>
                  <a:lnTo>
                    <a:pt x="9543" y="6322"/>
                  </a:lnTo>
                  <a:lnTo>
                    <a:pt x="9503" y="5845"/>
                  </a:lnTo>
                  <a:lnTo>
                    <a:pt x="9424" y="5408"/>
                  </a:lnTo>
                  <a:lnTo>
                    <a:pt x="9265" y="4931"/>
                  </a:lnTo>
                  <a:lnTo>
                    <a:pt x="9026" y="4692"/>
                  </a:lnTo>
                  <a:lnTo>
                    <a:pt x="8390" y="4016"/>
                  </a:lnTo>
                  <a:lnTo>
                    <a:pt x="7436" y="3102"/>
                  </a:lnTo>
                  <a:lnTo>
                    <a:pt x="6879" y="2585"/>
                  </a:lnTo>
                  <a:lnTo>
                    <a:pt x="6243" y="2068"/>
                  </a:lnTo>
                  <a:lnTo>
                    <a:pt x="5607" y="1551"/>
                  </a:lnTo>
                  <a:lnTo>
                    <a:pt x="4931" y="1114"/>
                  </a:lnTo>
                  <a:lnTo>
                    <a:pt x="4295" y="716"/>
                  </a:lnTo>
                  <a:lnTo>
                    <a:pt x="3619" y="358"/>
                  </a:lnTo>
                  <a:lnTo>
                    <a:pt x="2983" y="120"/>
                  </a:lnTo>
                  <a:lnTo>
                    <a:pt x="2665" y="40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2"/>
            <p:cNvSpPr/>
            <p:nvPr/>
          </p:nvSpPr>
          <p:spPr>
            <a:xfrm>
              <a:off x="1483575" y="2319250"/>
              <a:ext cx="149125" cy="534775"/>
            </a:xfrm>
            <a:custGeom>
              <a:avLst/>
              <a:gdLst/>
              <a:ahLst/>
              <a:cxnLst/>
              <a:rect l="l" t="t" r="r" b="b"/>
              <a:pathLst>
                <a:path w="5965" h="21391" extrusionOk="0">
                  <a:moveTo>
                    <a:pt x="2306" y="0"/>
                  </a:moveTo>
                  <a:lnTo>
                    <a:pt x="1750" y="199"/>
                  </a:lnTo>
                  <a:lnTo>
                    <a:pt x="1312" y="398"/>
                  </a:lnTo>
                  <a:lnTo>
                    <a:pt x="955" y="676"/>
                  </a:lnTo>
                  <a:lnTo>
                    <a:pt x="637" y="994"/>
                  </a:lnTo>
                  <a:lnTo>
                    <a:pt x="398" y="1352"/>
                  </a:lnTo>
                  <a:lnTo>
                    <a:pt x="199" y="1710"/>
                  </a:lnTo>
                  <a:lnTo>
                    <a:pt x="80" y="2108"/>
                  </a:lnTo>
                  <a:lnTo>
                    <a:pt x="40" y="2505"/>
                  </a:lnTo>
                  <a:lnTo>
                    <a:pt x="0" y="2943"/>
                  </a:lnTo>
                  <a:lnTo>
                    <a:pt x="40" y="3420"/>
                  </a:lnTo>
                  <a:lnTo>
                    <a:pt x="120" y="3897"/>
                  </a:lnTo>
                  <a:lnTo>
                    <a:pt x="239" y="4374"/>
                  </a:lnTo>
                  <a:lnTo>
                    <a:pt x="398" y="4891"/>
                  </a:lnTo>
                  <a:lnTo>
                    <a:pt x="597" y="5408"/>
                  </a:lnTo>
                  <a:lnTo>
                    <a:pt x="1074" y="6481"/>
                  </a:lnTo>
                  <a:lnTo>
                    <a:pt x="1591" y="7594"/>
                  </a:lnTo>
                  <a:lnTo>
                    <a:pt x="2108" y="8628"/>
                  </a:lnTo>
                  <a:lnTo>
                    <a:pt x="2465" y="9503"/>
                  </a:lnTo>
                  <a:lnTo>
                    <a:pt x="2744" y="10258"/>
                  </a:lnTo>
                  <a:lnTo>
                    <a:pt x="2943" y="10974"/>
                  </a:lnTo>
                  <a:lnTo>
                    <a:pt x="3022" y="11650"/>
                  </a:lnTo>
                  <a:lnTo>
                    <a:pt x="2982" y="12366"/>
                  </a:lnTo>
                  <a:lnTo>
                    <a:pt x="2903" y="13121"/>
                  </a:lnTo>
                  <a:lnTo>
                    <a:pt x="2784" y="13996"/>
                  </a:lnTo>
                  <a:lnTo>
                    <a:pt x="2545" y="14990"/>
                  </a:lnTo>
                  <a:lnTo>
                    <a:pt x="2227" y="16143"/>
                  </a:lnTo>
                  <a:lnTo>
                    <a:pt x="1949" y="17335"/>
                  </a:lnTo>
                  <a:lnTo>
                    <a:pt x="1869" y="17932"/>
                  </a:lnTo>
                  <a:lnTo>
                    <a:pt x="1829" y="18488"/>
                  </a:lnTo>
                  <a:lnTo>
                    <a:pt x="1790" y="19045"/>
                  </a:lnTo>
                  <a:lnTo>
                    <a:pt x="1869" y="19562"/>
                  </a:lnTo>
                  <a:lnTo>
                    <a:pt x="1949" y="19800"/>
                  </a:lnTo>
                  <a:lnTo>
                    <a:pt x="2028" y="20039"/>
                  </a:lnTo>
                  <a:lnTo>
                    <a:pt x="2108" y="20238"/>
                  </a:lnTo>
                  <a:lnTo>
                    <a:pt x="2227" y="20476"/>
                  </a:lnTo>
                  <a:lnTo>
                    <a:pt x="2386" y="20635"/>
                  </a:lnTo>
                  <a:lnTo>
                    <a:pt x="2545" y="20794"/>
                  </a:lnTo>
                  <a:lnTo>
                    <a:pt x="2784" y="20953"/>
                  </a:lnTo>
                  <a:lnTo>
                    <a:pt x="2982" y="21073"/>
                  </a:lnTo>
                  <a:lnTo>
                    <a:pt x="3261" y="21192"/>
                  </a:lnTo>
                  <a:lnTo>
                    <a:pt x="3579" y="21272"/>
                  </a:lnTo>
                  <a:lnTo>
                    <a:pt x="3897" y="21311"/>
                  </a:lnTo>
                  <a:lnTo>
                    <a:pt x="4255" y="21351"/>
                  </a:lnTo>
                  <a:lnTo>
                    <a:pt x="4931" y="21391"/>
                  </a:lnTo>
                  <a:lnTo>
                    <a:pt x="5686" y="21351"/>
                  </a:lnTo>
                  <a:lnTo>
                    <a:pt x="5805" y="19164"/>
                  </a:lnTo>
                  <a:lnTo>
                    <a:pt x="5885" y="17017"/>
                  </a:lnTo>
                  <a:lnTo>
                    <a:pt x="5964" y="12684"/>
                  </a:lnTo>
                  <a:lnTo>
                    <a:pt x="5964" y="11809"/>
                  </a:lnTo>
                  <a:lnTo>
                    <a:pt x="5885" y="10974"/>
                  </a:lnTo>
                  <a:lnTo>
                    <a:pt x="5805" y="10099"/>
                  </a:lnTo>
                  <a:lnTo>
                    <a:pt x="5726" y="9264"/>
                  </a:lnTo>
                  <a:lnTo>
                    <a:pt x="5567" y="8429"/>
                  </a:lnTo>
                  <a:lnTo>
                    <a:pt x="5408" y="7634"/>
                  </a:lnTo>
                  <a:lnTo>
                    <a:pt x="5209" y="6799"/>
                  </a:lnTo>
                  <a:lnTo>
                    <a:pt x="5010" y="6004"/>
                  </a:lnTo>
                  <a:lnTo>
                    <a:pt x="4772" y="5209"/>
                  </a:lnTo>
                  <a:lnTo>
                    <a:pt x="4493" y="4453"/>
                  </a:lnTo>
                  <a:lnTo>
                    <a:pt x="4175" y="3658"/>
                  </a:lnTo>
                  <a:lnTo>
                    <a:pt x="3857" y="2903"/>
                  </a:lnTo>
                  <a:lnTo>
                    <a:pt x="3499" y="2147"/>
                  </a:lnTo>
                  <a:lnTo>
                    <a:pt x="3141" y="1432"/>
                  </a:lnTo>
                  <a:lnTo>
                    <a:pt x="2744" y="71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2"/>
            <p:cNvSpPr/>
            <p:nvPr/>
          </p:nvSpPr>
          <p:spPr>
            <a:xfrm>
              <a:off x="1593900" y="2302350"/>
              <a:ext cx="201800" cy="538750"/>
            </a:xfrm>
            <a:custGeom>
              <a:avLst/>
              <a:gdLst/>
              <a:ahLst/>
              <a:cxnLst/>
              <a:rect l="l" t="t" r="r" b="b"/>
              <a:pathLst>
                <a:path w="8072" h="21550" extrusionOk="0">
                  <a:moveTo>
                    <a:pt x="1750" y="1"/>
                  </a:moveTo>
                  <a:lnTo>
                    <a:pt x="836" y="80"/>
                  </a:lnTo>
                  <a:lnTo>
                    <a:pt x="1" y="199"/>
                  </a:lnTo>
                  <a:lnTo>
                    <a:pt x="438" y="835"/>
                  </a:lnTo>
                  <a:lnTo>
                    <a:pt x="836" y="1511"/>
                  </a:lnTo>
                  <a:lnTo>
                    <a:pt x="1193" y="2187"/>
                  </a:lnTo>
                  <a:lnTo>
                    <a:pt x="1512" y="2903"/>
                  </a:lnTo>
                  <a:lnTo>
                    <a:pt x="1790" y="3579"/>
                  </a:lnTo>
                  <a:lnTo>
                    <a:pt x="2068" y="4295"/>
                  </a:lnTo>
                  <a:lnTo>
                    <a:pt x="2267" y="5050"/>
                  </a:lnTo>
                  <a:lnTo>
                    <a:pt x="2466" y="5766"/>
                  </a:lnTo>
                  <a:lnTo>
                    <a:pt x="3460" y="9582"/>
                  </a:lnTo>
                  <a:lnTo>
                    <a:pt x="3977" y="11570"/>
                  </a:lnTo>
                  <a:lnTo>
                    <a:pt x="4414" y="13558"/>
                  </a:lnTo>
                  <a:lnTo>
                    <a:pt x="4573" y="14592"/>
                  </a:lnTo>
                  <a:lnTo>
                    <a:pt x="4732" y="15586"/>
                  </a:lnTo>
                  <a:lnTo>
                    <a:pt x="4851" y="16580"/>
                  </a:lnTo>
                  <a:lnTo>
                    <a:pt x="4931" y="17614"/>
                  </a:lnTo>
                  <a:lnTo>
                    <a:pt x="4971" y="18608"/>
                  </a:lnTo>
                  <a:lnTo>
                    <a:pt x="4971" y="19602"/>
                  </a:lnTo>
                  <a:lnTo>
                    <a:pt x="4891" y="20556"/>
                  </a:lnTo>
                  <a:lnTo>
                    <a:pt x="4772" y="21550"/>
                  </a:lnTo>
                  <a:lnTo>
                    <a:pt x="6402" y="21152"/>
                  </a:lnTo>
                  <a:lnTo>
                    <a:pt x="7237" y="20914"/>
                  </a:lnTo>
                  <a:lnTo>
                    <a:pt x="8072" y="20636"/>
                  </a:lnTo>
                  <a:lnTo>
                    <a:pt x="7953" y="19443"/>
                  </a:lnTo>
                  <a:lnTo>
                    <a:pt x="7754" y="18250"/>
                  </a:lnTo>
                  <a:lnTo>
                    <a:pt x="7555" y="17097"/>
                  </a:lnTo>
                  <a:lnTo>
                    <a:pt x="7277" y="15944"/>
                  </a:lnTo>
                  <a:lnTo>
                    <a:pt x="6998" y="14791"/>
                  </a:lnTo>
                  <a:lnTo>
                    <a:pt x="6680" y="13678"/>
                  </a:lnTo>
                  <a:lnTo>
                    <a:pt x="5965" y="11411"/>
                  </a:lnTo>
                  <a:lnTo>
                    <a:pt x="5209" y="9185"/>
                  </a:lnTo>
                  <a:lnTo>
                    <a:pt x="4454" y="6958"/>
                  </a:lnTo>
                  <a:lnTo>
                    <a:pt x="3698" y="4772"/>
                  </a:lnTo>
                  <a:lnTo>
                    <a:pt x="3022" y="2505"/>
                  </a:lnTo>
                  <a:lnTo>
                    <a:pt x="2824" y="1829"/>
                  </a:lnTo>
                  <a:lnTo>
                    <a:pt x="2545" y="1193"/>
                  </a:lnTo>
                  <a:lnTo>
                    <a:pt x="2187" y="597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2"/>
            <p:cNvSpPr/>
            <p:nvPr/>
          </p:nvSpPr>
          <p:spPr>
            <a:xfrm>
              <a:off x="1541225" y="2307325"/>
              <a:ext cx="176950" cy="545725"/>
            </a:xfrm>
            <a:custGeom>
              <a:avLst/>
              <a:gdLst/>
              <a:ahLst/>
              <a:cxnLst/>
              <a:rect l="l" t="t" r="r" b="b"/>
              <a:pathLst>
                <a:path w="7078" h="21829" extrusionOk="0">
                  <a:moveTo>
                    <a:pt x="2108" y="0"/>
                  </a:moveTo>
                  <a:lnTo>
                    <a:pt x="955" y="199"/>
                  </a:lnTo>
                  <a:lnTo>
                    <a:pt x="438" y="358"/>
                  </a:lnTo>
                  <a:lnTo>
                    <a:pt x="0" y="477"/>
                  </a:lnTo>
                  <a:lnTo>
                    <a:pt x="438" y="1193"/>
                  </a:lnTo>
                  <a:lnTo>
                    <a:pt x="835" y="1909"/>
                  </a:lnTo>
                  <a:lnTo>
                    <a:pt x="1193" y="2624"/>
                  </a:lnTo>
                  <a:lnTo>
                    <a:pt x="1551" y="3380"/>
                  </a:lnTo>
                  <a:lnTo>
                    <a:pt x="1869" y="4135"/>
                  </a:lnTo>
                  <a:lnTo>
                    <a:pt x="2187" y="4930"/>
                  </a:lnTo>
                  <a:lnTo>
                    <a:pt x="2466" y="5686"/>
                  </a:lnTo>
                  <a:lnTo>
                    <a:pt x="2704" y="6481"/>
                  </a:lnTo>
                  <a:lnTo>
                    <a:pt x="2903" y="7276"/>
                  </a:lnTo>
                  <a:lnTo>
                    <a:pt x="3102" y="8111"/>
                  </a:lnTo>
                  <a:lnTo>
                    <a:pt x="3261" y="8906"/>
                  </a:lnTo>
                  <a:lnTo>
                    <a:pt x="3420" y="9741"/>
                  </a:lnTo>
                  <a:lnTo>
                    <a:pt x="3499" y="10576"/>
                  </a:lnTo>
                  <a:lnTo>
                    <a:pt x="3579" y="11451"/>
                  </a:lnTo>
                  <a:lnTo>
                    <a:pt x="3658" y="12286"/>
                  </a:lnTo>
                  <a:lnTo>
                    <a:pt x="3658" y="13161"/>
                  </a:lnTo>
                  <a:lnTo>
                    <a:pt x="3579" y="17494"/>
                  </a:lnTo>
                  <a:lnTo>
                    <a:pt x="3499" y="19641"/>
                  </a:lnTo>
                  <a:lnTo>
                    <a:pt x="3380" y="21828"/>
                  </a:lnTo>
                  <a:lnTo>
                    <a:pt x="4175" y="21788"/>
                  </a:lnTo>
                  <a:lnTo>
                    <a:pt x="5010" y="21669"/>
                  </a:lnTo>
                  <a:lnTo>
                    <a:pt x="5925" y="21510"/>
                  </a:lnTo>
                  <a:lnTo>
                    <a:pt x="6879" y="21351"/>
                  </a:lnTo>
                  <a:lnTo>
                    <a:pt x="6998" y="20357"/>
                  </a:lnTo>
                  <a:lnTo>
                    <a:pt x="7078" y="19403"/>
                  </a:lnTo>
                  <a:lnTo>
                    <a:pt x="7078" y="18409"/>
                  </a:lnTo>
                  <a:lnTo>
                    <a:pt x="7038" y="17415"/>
                  </a:lnTo>
                  <a:lnTo>
                    <a:pt x="6958" y="16381"/>
                  </a:lnTo>
                  <a:lnTo>
                    <a:pt x="6839" y="15387"/>
                  </a:lnTo>
                  <a:lnTo>
                    <a:pt x="6680" y="14393"/>
                  </a:lnTo>
                  <a:lnTo>
                    <a:pt x="6521" y="13359"/>
                  </a:lnTo>
                  <a:lnTo>
                    <a:pt x="6084" y="11371"/>
                  </a:lnTo>
                  <a:lnTo>
                    <a:pt x="5567" y="9383"/>
                  </a:lnTo>
                  <a:lnTo>
                    <a:pt x="4573" y="5567"/>
                  </a:lnTo>
                  <a:lnTo>
                    <a:pt x="4374" y="4851"/>
                  </a:lnTo>
                  <a:lnTo>
                    <a:pt x="4175" y="4096"/>
                  </a:lnTo>
                  <a:lnTo>
                    <a:pt x="3897" y="3380"/>
                  </a:lnTo>
                  <a:lnTo>
                    <a:pt x="3619" y="2704"/>
                  </a:lnTo>
                  <a:lnTo>
                    <a:pt x="3300" y="1988"/>
                  </a:lnTo>
                  <a:lnTo>
                    <a:pt x="2943" y="1312"/>
                  </a:lnTo>
                  <a:lnTo>
                    <a:pt x="2545" y="63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2"/>
            <p:cNvSpPr/>
            <p:nvPr/>
          </p:nvSpPr>
          <p:spPr>
            <a:xfrm>
              <a:off x="1637650" y="2299375"/>
              <a:ext cx="195825" cy="518875"/>
            </a:xfrm>
            <a:custGeom>
              <a:avLst/>
              <a:gdLst/>
              <a:ahLst/>
              <a:cxnLst/>
              <a:rect l="l" t="t" r="r" b="b"/>
              <a:pathLst>
                <a:path w="7833" h="20755" extrusionOk="0">
                  <a:moveTo>
                    <a:pt x="2743" y="0"/>
                  </a:moveTo>
                  <a:lnTo>
                    <a:pt x="1352" y="40"/>
                  </a:lnTo>
                  <a:lnTo>
                    <a:pt x="0" y="120"/>
                  </a:lnTo>
                  <a:lnTo>
                    <a:pt x="437" y="716"/>
                  </a:lnTo>
                  <a:lnTo>
                    <a:pt x="795" y="1312"/>
                  </a:lnTo>
                  <a:lnTo>
                    <a:pt x="1074" y="1948"/>
                  </a:lnTo>
                  <a:lnTo>
                    <a:pt x="1272" y="2624"/>
                  </a:lnTo>
                  <a:lnTo>
                    <a:pt x="1948" y="4891"/>
                  </a:lnTo>
                  <a:lnTo>
                    <a:pt x="2704" y="7077"/>
                  </a:lnTo>
                  <a:lnTo>
                    <a:pt x="3459" y="9304"/>
                  </a:lnTo>
                  <a:lnTo>
                    <a:pt x="4215" y="11530"/>
                  </a:lnTo>
                  <a:lnTo>
                    <a:pt x="4930" y="13797"/>
                  </a:lnTo>
                  <a:lnTo>
                    <a:pt x="5248" y="14910"/>
                  </a:lnTo>
                  <a:lnTo>
                    <a:pt x="5527" y="16063"/>
                  </a:lnTo>
                  <a:lnTo>
                    <a:pt x="5805" y="17216"/>
                  </a:lnTo>
                  <a:lnTo>
                    <a:pt x="6004" y="18369"/>
                  </a:lnTo>
                  <a:lnTo>
                    <a:pt x="6203" y="19562"/>
                  </a:lnTo>
                  <a:lnTo>
                    <a:pt x="6322" y="20755"/>
                  </a:lnTo>
                  <a:lnTo>
                    <a:pt x="7833" y="20198"/>
                  </a:lnTo>
                  <a:lnTo>
                    <a:pt x="7674" y="19085"/>
                  </a:lnTo>
                  <a:lnTo>
                    <a:pt x="7475" y="18011"/>
                  </a:lnTo>
                  <a:lnTo>
                    <a:pt x="7236" y="16898"/>
                  </a:lnTo>
                  <a:lnTo>
                    <a:pt x="6958" y="15824"/>
                  </a:lnTo>
                  <a:lnTo>
                    <a:pt x="6640" y="14711"/>
                  </a:lnTo>
                  <a:lnTo>
                    <a:pt x="6322" y="13638"/>
                  </a:lnTo>
                  <a:lnTo>
                    <a:pt x="5566" y="11491"/>
                  </a:lnTo>
                  <a:lnTo>
                    <a:pt x="4771" y="9344"/>
                  </a:lnTo>
                  <a:lnTo>
                    <a:pt x="4056" y="7197"/>
                  </a:lnTo>
                  <a:lnTo>
                    <a:pt x="3698" y="6083"/>
                  </a:lnTo>
                  <a:lnTo>
                    <a:pt x="3340" y="5010"/>
                  </a:lnTo>
                  <a:lnTo>
                    <a:pt x="3062" y="3936"/>
                  </a:lnTo>
                  <a:lnTo>
                    <a:pt x="2783" y="2863"/>
                  </a:lnTo>
                  <a:lnTo>
                    <a:pt x="2743" y="2505"/>
                  </a:lnTo>
                  <a:lnTo>
                    <a:pt x="2743" y="2187"/>
                  </a:lnTo>
                  <a:lnTo>
                    <a:pt x="2743" y="1471"/>
                  </a:lnTo>
                  <a:lnTo>
                    <a:pt x="2783" y="756"/>
                  </a:lnTo>
                  <a:lnTo>
                    <a:pt x="2783" y="35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2"/>
            <p:cNvSpPr/>
            <p:nvPr/>
          </p:nvSpPr>
          <p:spPr>
            <a:xfrm>
              <a:off x="1706225" y="2299375"/>
              <a:ext cx="171000" cy="504950"/>
            </a:xfrm>
            <a:custGeom>
              <a:avLst/>
              <a:gdLst/>
              <a:ahLst/>
              <a:cxnLst/>
              <a:rect l="l" t="t" r="r" b="b"/>
              <a:pathLst>
                <a:path w="6840" h="20198" extrusionOk="0">
                  <a:moveTo>
                    <a:pt x="0" y="0"/>
                  </a:moveTo>
                  <a:lnTo>
                    <a:pt x="40" y="358"/>
                  </a:lnTo>
                  <a:lnTo>
                    <a:pt x="40" y="756"/>
                  </a:lnTo>
                  <a:lnTo>
                    <a:pt x="0" y="1471"/>
                  </a:lnTo>
                  <a:lnTo>
                    <a:pt x="0" y="2187"/>
                  </a:lnTo>
                  <a:lnTo>
                    <a:pt x="0" y="2505"/>
                  </a:lnTo>
                  <a:lnTo>
                    <a:pt x="40" y="2863"/>
                  </a:lnTo>
                  <a:lnTo>
                    <a:pt x="319" y="3936"/>
                  </a:lnTo>
                  <a:lnTo>
                    <a:pt x="597" y="5010"/>
                  </a:lnTo>
                  <a:lnTo>
                    <a:pt x="955" y="6083"/>
                  </a:lnTo>
                  <a:lnTo>
                    <a:pt x="1313" y="7197"/>
                  </a:lnTo>
                  <a:lnTo>
                    <a:pt x="2028" y="9344"/>
                  </a:lnTo>
                  <a:lnTo>
                    <a:pt x="2823" y="11491"/>
                  </a:lnTo>
                  <a:lnTo>
                    <a:pt x="3579" y="13638"/>
                  </a:lnTo>
                  <a:lnTo>
                    <a:pt x="3897" y="14711"/>
                  </a:lnTo>
                  <a:lnTo>
                    <a:pt x="4215" y="15824"/>
                  </a:lnTo>
                  <a:lnTo>
                    <a:pt x="4493" y="16898"/>
                  </a:lnTo>
                  <a:lnTo>
                    <a:pt x="4732" y="18011"/>
                  </a:lnTo>
                  <a:lnTo>
                    <a:pt x="4931" y="19085"/>
                  </a:lnTo>
                  <a:lnTo>
                    <a:pt x="5090" y="20198"/>
                  </a:lnTo>
                  <a:lnTo>
                    <a:pt x="5925" y="19880"/>
                  </a:lnTo>
                  <a:lnTo>
                    <a:pt x="6760" y="19522"/>
                  </a:lnTo>
                  <a:lnTo>
                    <a:pt x="6799" y="19244"/>
                  </a:lnTo>
                  <a:lnTo>
                    <a:pt x="6839" y="18448"/>
                  </a:lnTo>
                  <a:lnTo>
                    <a:pt x="6839" y="17653"/>
                  </a:lnTo>
                  <a:lnTo>
                    <a:pt x="6760" y="16898"/>
                  </a:lnTo>
                  <a:lnTo>
                    <a:pt x="6601" y="16142"/>
                  </a:lnTo>
                  <a:lnTo>
                    <a:pt x="6441" y="15387"/>
                  </a:lnTo>
                  <a:lnTo>
                    <a:pt x="6243" y="14671"/>
                  </a:lnTo>
                  <a:lnTo>
                    <a:pt x="5766" y="13200"/>
                  </a:lnTo>
                  <a:lnTo>
                    <a:pt x="4692" y="10338"/>
                  </a:lnTo>
                  <a:lnTo>
                    <a:pt x="4215" y="8867"/>
                  </a:lnTo>
                  <a:lnTo>
                    <a:pt x="4016" y="8111"/>
                  </a:lnTo>
                  <a:lnTo>
                    <a:pt x="3817" y="7356"/>
                  </a:lnTo>
                  <a:lnTo>
                    <a:pt x="3738" y="6998"/>
                  </a:lnTo>
                  <a:lnTo>
                    <a:pt x="3658" y="6640"/>
                  </a:lnTo>
                  <a:lnTo>
                    <a:pt x="3619" y="6282"/>
                  </a:lnTo>
                  <a:lnTo>
                    <a:pt x="3619" y="5924"/>
                  </a:lnTo>
                  <a:lnTo>
                    <a:pt x="3658" y="5169"/>
                  </a:lnTo>
                  <a:lnTo>
                    <a:pt x="3698" y="4414"/>
                  </a:lnTo>
                  <a:lnTo>
                    <a:pt x="3738" y="3658"/>
                  </a:lnTo>
                  <a:lnTo>
                    <a:pt x="3738" y="2903"/>
                  </a:lnTo>
                  <a:lnTo>
                    <a:pt x="3698" y="2505"/>
                  </a:lnTo>
                  <a:lnTo>
                    <a:pt x="3658" y="2147"/>
                  </a:lnTo>
                  <a:lnTo>
                    <a:pt x="3539" y="1750"/>
                  </a:lnTo>
                  <a:lnTo>
                    <a:pt x="3420" y="1392"/>
                  </a:lnTo>
                  <a:lnTo>
                    <a:pt x="3181" y="716"/>
                  </a:lnTo>
                  <a:lnTo>
                    <a:pt x="2903" y="4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2"/>
            <p:cNvSpPr/>
            <p:nvPr/>
          </p:nvSpPr>
          <p:spPr>
            <a:xfrm>
              <a:off x="1778775" y="2300375"/>
              <a:ext cx="161050" cy="487050"/>
            </a:xfrm>
            <a:custGeom>
              <a:avLst/>
              <a:gdLst/>
              <a:ahLst/>
              <a:cxnLst/>
              <a:rect l="l" t="t" r="r" b="b"/>
              <a:pathLst>
                <a:path w="6442" h="19482" extrusionOk="0">
                  <a:moveTo>
                    <a:pt x="1" y="0"/>
                  </a:moveTo>
                  <a:lnTo>
                    <a:pt x="279" y="676"/>
                  </a:lnTo>
                  <a:lnTo>
                    <a:pt x="518" y="1352"/>
                  </a:lnTo>
                  <a:lnTo>
                    <a:pt x="637" y="1710"/>
                  </a:lnTo>
                  <a:lnTo>
                    <a:pt x="756" y="2107"/>
                  </a:lnTo>
                  <a:lnTo>
                    <a:pt x="796" y="2465"/>
                  </a:lnTo>
                  <a:lnTo>
                    <a:pt x="836" y="2863"/>
                  </a:lnTo>
                  <a:lnTo>
                    <a:pt x="836" y="3618"/>
                  </a:lnTo>
                  <a:lnTo>
                    <a:pt x="796" y="4374"/>
                  </a:lnTo>
                  <a:lnTo>
                    <a:pt x="756" y="5129"/>
                  </a:lnTo>
                  <a:lnTo>
                    <a:pt x="717" y="5884"/>
                  </a:lnTo>
                  <a:lnTo>
                    <a:pt x="717" y="6242"/>
                  </a:lnTo>
                  <a:lnTo>
                    <a:pt x="756" y="6600"/>
                  </a:lnTo>
                  <a:lnTo>
                    <a:pt x="836" y="6958"/>
                  </a:lnTo>
                  <a:lnTo>
                    <a:pt x="915" y="7316"/>
                  </a:lnTo>
                  <a:lnTo>
                    <a:pt x="1114" y="8071"/>
                  </a:lnTo>
                  <a:lnTo>
                    <a:pt x="1313" y="8827"/>
                  </a:lnTo>
                  <a:lnTo>
                    <a:pt x="1790" y="10298"/>
                  </a:lnTo>
                  <a:lnTo>
                    <a:pt x="2864" y="13160"/>
                  </a:lnTo>
                  <a:lnTo>
                    <a:pt x="3341" y="14631"/>
                  </a:lnTo>
                  <a:lnTo>
                    <a:pt x="3539" y="15347"/>
                  </a:lnTo>
                  <a:lnTo>
                    <a:pt x="3699" y="16102"/>
                  </a:lnTo>
                  <a:lnTo>
                    <a:pt x="3858" y="16858"/>
                  </a:lnTo>
                  <a:lnTo>
                    <a:pt x="3937" y="17613"/>
                  </a:lnTo>
                  <a:lnTo>
                    <a:pt x="3937" y="18408"/>
                  </a:lnTo>
                  <a:lnTo>
                    <a:pt x="3897" y="19204"/>
                  </a:lnTo>
                  <a:lnTo>
                    <a:pt x="3858" y="19482"/>
                  </a:lnTo>
                  <a:lnTo>
                    <a:pt x="3858" y="19482"/>
                  </a:lnTo>
                  <a:lnTo>
                    <a:pt x="5170" y="18846"/>
                  </a:lnTo>
                  <a:lnTo>
                    <a:pt x="6442" y="18130"/>
                  </a:lnTo>
                  <a:lnTo>
                    <a:pt x="6442" y="17096"/>
                  </a:lnTo>
                  <a:lnTo>
                    <a:pt x="6402" y="16063"/>
                  </a:lnTo>
                  <a:lnTo>
                    <a:pt x="6362" y="15069"/>
                  </a:lnTo>
                  <a:lnTo>
                    <a:pt x="6283" y="14035"/>
                  </a:lnTo>
                  <a:lnTo>
                    <a:pt x="6164" y="13001"/>
                  </a:lnTo>
                  <a:lnTo>
                    <a:pt x="6005" y="12007"/>
                  </a:lnTo>
                  <a:lnTo>
                    <a:pt x="5846" y="10974"/>
                  </a:lnTo>
                  <a:lnTo>
                    <a:pt x="5647" y="9940"/>
                  </a:lnTo>
                  <a:lnTo>
                    <a:pt x="5408" y="8946"/>
                  </a:lnTo>
                  <a:lnTo>
                    <a:pt x="5170" y="7912"/>
                  </a:lnTo>
                  <a:lnTo>
                    <a:pt x="4613" y="5884"/>
                  </a:lnTo>
                  <a:lnTo>
                    <a:pt x="3937" y="3857"/>
                  </a:lnTo>
                  <a:lnTo>
                    <a:pt x="3221" y="1829"/>
                  </a:lnTo>
                  <a:lnTo>
                    <a:pt x="2903" y="1034"/>
                  </a:lnTo>
                  <a:lnTo>
                    <a:pt x="2625" y="199"/>
                  </a:lnTo>
                  <a:lnTo>
                    <a:pt x="1313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2"/>
            <p:cNvSpPr/>
            <p:nvPr/>
          </p:nvSpPr>
          <p:spPr>
            <a:xfrm>
              <a:off x="1926900" y="2318250"/>
              <a:ext cx="101400" cy="405575"/>
            </a:xfrm>
            <a:custGeom>
              <a:avLst/>
              <a:gdLst/>
              <a:ahLst/>
              <a:cxnLst/>
              <a:rect l="l" t="t" r="r" b="b"/>
              <a:pathLst>
                <a:path w="4056" h="16223" extrusionOk="0">
                  <a:moveTo>
                    <a:pt x="0" y="1"/>
                  </a:moveTo>
                  <a:lnTo>
                    <a:pt x="358" y="915"/>
                  </a:lnTo>
                  <a:lnTo>
                    <a:pt x="716" y="1830"/>
                  </a:lnTo>
                  <a:lnTo>
                    <a:pt x="954" y="2784"/>
                  </a:lnTo>
                  <a:lnTo>
                    <a:pt x="1153" y="3778"/>
                  </a:lnTo>
                  <a:lnTo>
                    <a:pt x="1312" y="4772"/>
                  </a:lnTo>
                  <a:lnTo>
                    <a:pt x="1431" y="5766"/>
                  </a:lnTo>
                  <a:lnTo>
                    <a:pt x="1471" y="6799"/>
                  </a:lnTo>
                  <a:lnTo>
                    <a:pt x="1551" y="7833"/>
                  </a:lnTo>
                  <a:lnTo>
                    <a:pt x="1630" y="9901"/>
                  </a:lnTo>
                  <a:lnTo>
                    <a:pt x="1710" y="11968"/>
                  </a:lnTo>
                  <a:lnTo>
                    <a:pt x="1789" y="12962"/>
                  </a:lnTo>
                  <a:lnTo>
                    <a:pt x="1869" y="13956"/>
                  </a:lnTo>
                  <a:lnTo>
                    <a:pt x="2028" y="14950"/>
                  </a:lnTo>
                  <a:lnTo>
                    <a:pt x="2227" y="15904"/>
                  </a:lnTo>
                  <a:lnTo>
                    <a:pt x="2386" y="16222"/>
                  </a:lnTo>
                  <a:lnTo>
                    <a:pt x="3221" y="15626"/>
                  </a:lnTo>
                  <a:lnTo>
                    <a:pt x="4055" y="14950"/>
                  </a:lnTo>
                  <a:lnTo>
                    <a:pt x="4055" y="13559"/>
                  </a:lnTo>
                  <a:lnTo>
                    <a:pt x="4016" y="12207"/>
                  </a:lnTo>
                  <a:lnTo>
                    <a:pt x="3936" y="10815"/>
                  </a:lnTo>
                  <a:lnTo>
                    <a:pt x="3817" y="9463"/>
                  </a:lnTo>
                  <a:lnTo>
                    <a:pt x="3698" y="8112"/>
                  </a:lnTo>
                  <a:lnTo>
                    <a:pt x="3539" y="6760"/>
                  </a:lnTo>
                  <a:lnTo>
                    <a:pt x="3340" y="5408"/>
                  </a:lnTo>
                  <a:lnTo>
                    <a:pt x="3101" y="4096"/>
                  </a:lnTo>
                  <a:lnTo>
                    <a:pt x="2982" y="3619"/>
                  </a:lnTo>
                  <a:lnTo>
                    <a:pt x="2823" y="3142"/>
                  </a:lnTo>
                  <a:lnTo>
                    <a:pt x="2664" y="2665"/>
                  </a:lnTo>
                  <a:lnTo>
                    <a:pt x="2465" y="2187"/>
                  </a:lnTo>
                  <a:lnTo>
                    <a:pt x="1988" y="1313"/>
                  </a:lnTo>
                  <a:lnTo>
                    <a:pt x="1471" y="398"/>
                  </a:lnTo>
                  <a:lnTo>
                    <a:pt x="716" y="1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2"/>
            <p:cNvSpPr/>
            <p:nvPr/>
          </p:nvSpPr>
          <p:spPr>
            <a:xfrm>
              <a:off x="1963675" y="2328200"/>
              <a:ext cx="193850" cy="363825"/>
            </a:xfrm>
            <a:custGeom>
              <a:avLst/>
              <a:gdLst/>
              <a:ahLst/>
              <a:cxnLst/>
              <a:rect l="l" t="t" r="r" b="b"/>
              <a:pathLst>
                <a:path w="7754" h="14553" extrusionOk="0">
                  <a:moveTo>
                    <a:pt x="0" y="0"/>
                  </a:moveTo>
                  <a:lnTo>
                    <a:pt x="517" y="915"/>
                  </a:lnTo>
                  <a:lnTo>
                    <a:pt x="994" y="1789"/>
                  </a:lnTo>
                  <a:lnTo>
                    <a:pt x="1193" y="2267"/>
                  </a:lnTo>
                  <a:lnTo>
                    <a:pt x="1352" y="2744"/>
                  </a:lnTo>
                  <a:lnTo>
                    <a:pt x="1511" y="3221"/>
                  </a:lnTo>
                  <a:lnTo>
                    <a:pt x="1630" y="3698"/>
                  </a:lnTo>
                  <a:lnTo>
                    <a:pt x="1869" y="5010"/>
                  </a:lnTo>
                  <a:lnTo>
                    <a:pt x="2068" y="6362"/>
                  </a:lnTo>
                  <a:lnTo>
                    <a:pt x="2227" y="7714"/>
                  </a:lnTo>
                  <a:lnTo>
                    <a:pt x="2346" y="9065"/>
                  </a:lnTo>
                  <a:lnTo>
                    <a:pt x="2465" y="10417"/>
                  </a:lnTo>
                  <a:lnTo>
                    <a:pt x="2545" y="11809"/>
                  </a:lnTo>
                  <a:lnTo>
                    <a:pt x="2584" y="13161"/>
                  </a:lnTo>
                  <a:lnTo>
                    <a:pt x="2584" y="14552"/>
                  </a:lnTo>
                  <a:lnTo>
                    <a:pt x="3380" y="13836"/>
                  </a:lnTo>
                  <a:lnTo>
                    <a:pt x="4095" y="13081"/>
                  </a:lnTo>
                  <a:lnTo>
                    <a:pt x="4692" y="12445"/>
                  </a:lnTo>
                  <a:lnTo>
                    <a:pt x="5248" y="11809"/>
                  </a:lnTo>
                  <a:lnTo>
                    <a:pt x="5725" y="11173"/>
                  </a:lnTo>
                  <a:lnTo>
                    <a:pt x="6123" y="10576"/>
                  </a:lnTo>
                  <a:lnTo>
                    <a:pt x="6481" y="10020"/>
                  </a:lnTo>
                  <a:lnTo>
                    <a:pt x="6759" y="9503"/>
                  </a:lnTo>
                  <a:lnTo>
                    <a:pt x="7038" y="8986"/>
                  </a:lnTo>
                  <a:lnTo>
                    <a:pt x="7236" y="8509"/>
                  </a:lnTo>
                  <a:lnTo>
                    <a:pt x="7395" y="8071"/>
                  </a:lnTo>
                  <a:lnTo>
                    <a:pt x="7515" y="7634"/>
                  </a:lnTo>
                  <a:lnTo>
                    <a:pt x="7674" y="6918"/>
                  </a:lnTo>
                  <a:lnTo>
                    <a:pt x="7753" y="6282"/>
                  </a:lnTo>
                  <a:lnTo>
                    <a:pt x="7753" y="5805"/>
                  </a:lnTo>
                  <a:lnTo>
                    <a:pt x="7713" y="5567"/>
                  </a:lnTo>
                  <a:lnTo>
                    <a:pt x="7594" y="5288"/>
                  </a:lnTo>
                  <a:lnTo>
                    <a:pt x="7475" y="5050"/>
                  </a:lnTo>
                  <a:lnTo>
                    <a:pt x="7316" y="4851"/>
                  </a:lnTo>
                  <a:lnTo>
                    <a:pt x="6918" y="4414"/>
                  </a:lnTo>
                  <a:lnTo>
                    <a:pt x="6362" y="3857"/>
                  </a:lnTo>
                  <a:lnTo>
                    <a:pt x="5646" y="3221"/>
                  </a:lnTo>
                  <a:lnTo>
                    <a:pt x="4771" y="2545"/>
                  </a:lnTo>
                  <a:lnTo>
                    <a:pt x="3777" y="1829"/>
                  </a:lnTo>
                  <a:lnTo>
                    <a:pt x="3221" y="1471"/>
                  </a:lnTo>
                  <a:lnTo>
                    <a:pt x="2624" y="1153"/>
                  </a:lnTo>
                  <a:lnTo>
                    <a:pt x="2028" y="835"/>
                  </a:lnTo>
                  <a:lnTo>
                    <a:pt x="1352" y="517"/>
                  </a:lnTo>
                  <a:lnTo>
                    <a:pt x="676" y="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2"/>
            <p:cNvSpPr/>
            <p:nvPr/>
          </p:nvSpPr>
          <p:spPr>
            <a:xfrm>
              <a:off x="1844400" y="2305325"/>
              <a:ext cx="142150" cy="448325"/>
            </a:xfrm>
            <a:custGeom>
              <a:avLst/>
              <a:gdLst/>
              <a:ahLst/>
              <a:cxnLst/>
              <a:rect l="l" t="t" r="r" b="b"/>
              <a:pathLst>
                <a:path w="5686" h="17933" extrusionOk="0">
                  <a:moveTo>
                    <a:pt x="0" y="1"/>
                  </a:moveTo>
                  <a:lnTo>
                    <a:pt x="278" y="836"/>
                  </a:lnTo>
                  <a:lnTo>
                    <a:pt x="596" y="1631"/>
                  </a:lnTo>
                  <a:lnTo>
                    <a:pt x="1312" y="3659"/>
                  </a:lnTo>
                  <a:lnTo>
                    <a:pt x="1988" y="5686"/>
                  </a:lnTo>
                  <a:lnTo>
                    <a:pt x="2545" y="7714"/>
                  </a:lnTo>
                  <a:lnTo>
                    <a:pt x="2783" y="8748"/>
                  </a:lnTo>
                  <a:lnTo>
                    <a:pt x="3022" y="9742"/>
                  </a:lnTo>
                  <a:lnTo>
                    <a:pt x="3221" y="10776"/>
                  </a:lnTo>
                  <a:lnTo>
                    <a:pt x="3380" y="11809"/>
                  </a:lnTo>
                  <a:lnTo>
                    <a:pt x="3539" y="12803"/>
                  </a:lnTo>
                  <a:lnTo>
                    <a:pt x="3658" y="13837"/>
                  </a:lnTo>
                  <a:lnTo>
                    <a:pt x="3737" y="14871"/>
                  </a:lnTo>
                  <a:lnTo>
                    <a:pt x="3777" y="15865"/>
                  </a:lnTo>
                  <a:lnTo>
                    <a:pt x="3817" y="16898"/>
                  </a:lnTo>
                  <a:lnTo>
                    <a:pt x="3817" y="17932"/>
                  </a:lnTo>
                  <a:lnTo>
                    <a:pt x="4771" y="17376"/>
                  </a:lnTo>
                  <a:lnTo>
                    <a:pt x="5686" y="16739"/>
                  </a:lnTo>
                  <a:lnTo>
                    <a:pt x="5527" y="16421"/>
                  </a:lnTo>
                  <a:lnTo>
                    <a:pt x="5328" y="15467"/>
                  </a:lnTo>
                  <a:lnTo>
                    <a:pt x="5169" y="14473"/>
                  </a:lnTo>
                  <a:lnTo>
                    <a:pt x="5089" y="13479"/>
                  </a:lnTo>
                  <a:lnTo>
                    <a:pt x="5010" y="12485"/>
                  </a:lnTo>
                  <a:lnTo>
                    <a:pt x="4930" y="10418"/>
                  </a:lnTo>
                  <a:lnTo>
                    <a:pt x="4851" y="8350"/>
                  </a:lnTo>
                  <a:lnTo>
                    <a:pt x="4771" y="7316"/>
                  </a:lnTo>
                  <a:lnTo>
                    <a:pt x="4731" y="6283"/>
                  </a:lnTo>
                  <a:lnTo>
                    <a:pt x="4612" y="5289"/>
                  </a:lnTo>
                  <a:lnTo>
                    <a:pt x="4453" y="4295"/>
                  </a:lnTo>
                  <a:lnTo>
                    <a:pt x="4254" y="3301"/>
                  </a:lnTo>
                  <a:lnTo>
                    <a:pt x="4016" y="2347"/>
                  </a:lnTo>
                  <a:lnTo>
                    <a:pt x="3658" y="1432"/>
                  </a:lnTo>
                  <a:lnTo>
                    <a:pt x="3300" y="518"/>
                  </a:lnTo>
                  <a:lnTo>
                    <a:pt x="3061" y="478"/>
                  </a:lnTo>
                  <a:lnTo>
                    <a:pt x="1590" y="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2"/>
            <p:cNvSpPr/>
            <p:nvPr/>
          </p:nvSpPr>
          <p:spPr>
            <a:xfrm>
              <a:off x="1531275" y="2367950"/>
              <a:ext cx="58675" cy="84525"/>
            </a:xfrm>
            <a:custGeom>
              <a:avLst/>
              <a:gdLst/>
              <a:ahLst/>
              <a:cxnLst/>
              <a:rect l="l" t="t" r="r" b="b"/>
              <a:pathLst>
                <a:path w="2347" h="3381" extrusionOk="0">
                  <a:moveTo>
                    <a:pt x="1671" y="1"/>
                  </a:moveTo>
                  <a:lnTo>
                    <a:pt x="1591" y="40"/>
                  </a:lnTo>
                  <a:lnTo>
                    <a:pt x="1353" y="160"/>
                  </a:lnTo>
                  <a:lnTo>
                    <a:pt x="1074" y="319"/>
                  </a:lnTo>
                  <a:lnTo>
                    <a:pt x="796" y="597"/>
                  </a:lnTo>
                  <a:lnTo>
                    <a:pt x="557" y="875"/>
                  </a:lnTo>
                  <a:lnTo>
                    <a:pt x="319" y="1193"/>
                  </a:lnTo>
                  <a:lnTo>
                    <a:pt x="160" y="1551"/>
                  </a:lnTo>
                  <a:lnTo>
                    <a:pt x="41" y="1909"/>
                  </a:lnTo>
                  <a:lnTo>
                    <a:pt x="1" y="2227"/>
                  </a:lnTo>
                  <a:lnTo>
                    <a:pt x="80" y="2505"/>
                  </a:lnTo>
                  <a:lnTo>
                    <a:pt x="160" y="2744"/>
                  </a:lnTo>
                  <a:lnTo>
                    <a:pt x="319" y="2943"/>
                  </a:lnTo>
                  <a:lnTo>
                    <a:pt x="518" y="3102"/>
                  </a:lnTo>
                  <a:lnTo>
                    <a:pt x="717" y="3221"/>
                  </a:lnTo>
                  <a:lnTo>
                    <a:pt x="915" y="3301"/>
                  </a:lnTo>
                  <a:lnTo>
                    <a:pt x="1114" y="3380"/>
                  </a:lnTo>
                  <a:lnTo>
                    <a:pt x="1273" y="3380"/>
                  </a:lnTo>
                  <a:lnTo>
                    <a:pt x="1432" y="3301"/>
                  </a:lnTo>
                  <a:lnTo>
                    <a:pt x="1631" y="3181"/>
                  </a:lnTo>
                  <a:lnTo>
                    <a:pt x="1790" y="3022"/>
                  </a:lnTo>
                  <a:lnTo>
                    <a:pt x="1949" y="2784"/>
                  </a:lnTo>
                  <a:lnTo>
                    <a:pt x="2068" y="2505"/>
                  </a:lnTo>
                  <a:lnTo>
                    <a:pt x="2188" y="2227"/>
                  </a:lnTo>
                  <a:lnTo>
                    <a:pt x="2267" y="1869"/>
                  </a:lnTo>
                  <a:lnTo>
                    <a:pt x="2307" y="1551"/>
                  </a:lnTo>
                  <a:lnTo>
                    <a:pt x="2347" y="1233"/>
                  </a:lnTo>
                  <a:lnTo>
                    <a:pt x="2307" y="915"/>
                  </a:lnTo>
                  <a:lnTo>
                    <a:pt x="2267" y="637"/>
                  </a:lnTo>
                  <a:lnTo>
                    <a:pt x="2188" y="398"/>
                  </a:lnTo>
                  <a:lnTo>
                    <a:pt x="2068" y="239"/>
                  </a:lnTo>
                  <a:lnTo>
                    <a:pt x="1949" y="80"/>
                  </a:lnTo>
                  <a:lnTo>
                    <a:pt x="1790" y="40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2"/>
            <p:cNvSpPr/>
            <p:nvPr/>
          </p:nvSpPr>
          <p:spPr>
            <a:xfrm>
              <a:off x="1572025" y="2461375"/>
              <a:ext cx="37800" cy="55700"/>
            </a:xfrm>
            <a:custGeom>
              <a:avLst/>
              <a:gdLst/>
              <a:ahLst/>
              <a:cxnLst/>
              <a:rect l="l" t="t" r="r" b="b"/>
              <a:pathLst>
                <a:path w="1512" h="2228" extrusionOk="0">
                  <a:moveTo>
                    <a:pt x="995" y="1"/>
                  </a:moveTo>
                  <a:lnTo>
                    <a:pt x="836" y="81"/>
                  </a:lnTo>
                  <a:lnTo>
                    <a:pt x="677" y="200"/>
                  </a:lnTo>
                  <a:lnTo>
                    <a:pt x="518" y="399"/>
                  </a:lnTo>
                  <a:lnTo>
                    <a:pt x="319" y="558"/>
                  </a:lnTo>
                  <a:lnTo>
                    <a:pt x="200" y="796"/>
                  </a:lnTo>
                  <a:lnTo>
                    <a:pt x="80" y="1035"/>
                  </a:lnTo>
                  <a:lnTo>
                    <a:pt x="1" y="1273"/>
                  </a:lnTo>
                  <a:lnTo>
                    <a:pt x="1" y="1472"/>
                  </a:lnTo>
                  <a:lnTo>
                    <a:pt x="1" y="1671"/>
                  </a:lnTo>
                  <a:lnTo>
                    <a:pt x="80" y="1830"/>
                  </a:lnTo>
                  <a:lnTo>
                    <a:pt x="200" y="1949"/>
                  </a:lnTo>
                  <a:lnTo>
                    <a:pt x="319" y="2029"/>
                  </a:lnTo>
                  <a:lnTo>
                    <a:pt x="438" y="2108"/>
                  </a:lnTo>
                  <a:lnTo>
                    <a:pt x="677" y="2228"/>
                  </a:lnTo>
                  <a:lnTo>
                    <a:pt x="796" y="2228"/>
                  </a:lnTo>
                  <a:lnTo>
                    <a:pt x="915" y="2188"/>
                  </a:lnTo>
                  <a:lnTo>
                    <a:pt x="1035" y="2108"/>
                  </a:lnTo>
                  <a:lnTo>
                    <a:pt x="1154" y="1989"/>
                  </a:lnTo>
                  <a:lnTo>
                    <a:pt x="1234" y="1830"/>
                  </a:lnTo>
                  <a:lnTo>
                    <a:pt x="1353" y="1671"/>
                  </a:lnTo>
                  <a:lnTo>
                    <a:pt x="1472" y="1234"/>
                  </a:lnTo>
                  <a:lnTo>
                    <a:pt x="1512" y="796"/>
                  </a:lnTo>
                  <a:lnTo>
                    <a:pt x="1472" y="438"/>
                  </a:lnTo>
                  <a:lnTo>
                    <a:pt x="1393" y="279"/>
                  </a:lnTo>
                  <a:lnTo>
                    <a:pt x="1353" y="160"/>
                  </a:lnTo>
                  <a:lnTo>
                    <a:pt x="1234" y="41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2"/>
            <p:cNvSpPr/>
            <p:nvPr/>
          </p:nvSpPr>
          <p:spPr>
            <a:xfrm>
              <a:off x="1612800" y="2357025"/>
              <a:ext cx="34800" cy="56675"/>
            </a:xfrm>
            <a:custGeom>
              <a:avLst/>
              <a:gdLst/>
              <a:ahLst/>
              <a:cxnLst/>
              <a:rect l="l" t="t" r="r" b="b"/>
              <a:pathLst>
                <a:path w="1392" h="2267" extrusionOk="0">
                  <a:moveTo>
                    <a:pt x="756" y="0"/>
                  </a:moveTo>
                  <a:lnTo>
                    <a:pt x="636" y="40"/>
                  </a:lnTo>
                  <a:lnTo>
                    <a:pt x="517" y="159"/>
                  </a:lnTo>
                  <a:lnTo>
                    <a:pt x="398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80" y="994"/>
                  </a:lnTo>
                  <a:lnTo>
                    <a:pt x="40" y="1273"/>
                  </a:lnTo>
                  <a:lnTo>
                    <a:pt x="0" y="1511"/>
                  </a:lnTo>
                  <a:lnTo>
                    <a:pt x="40" y="1710"/>
                  </a:lnTo>
                  <a:lnTo>
                    <a:pt x="119" y="1909"/>
                  </a:lnTo>
                  <a:lnTo>
                    <a:pt x="239" y="2028"/>
                  </a:lnTo>
                  <a:lnTo>
                    <a:pt x="358" y="2147"/>
                  </a:lnTo>
                  <a:lnTo>
                    <a:pt x="517" y="2187"/>
                  </a:lnTo>
                  <a:lnTo>
                    <a:pt x="676" y="2267"/>
                  </a:lnTo>
                  <a:lnTo>
                    <a:pt x="1034" y="2267"/>
                  </a:lnTo>
                  <a:lnTo>
                    <a:pt x="1153" y="2187"/>
                  </a:lnTo>
                  <a:lnTo>
                    <a:pt x="1233" y="2068"/>
                  </a:lnTo>
                  <a:lnTo>
                    <a:pt x="1312" y="1948"/>
                  </a:lnTo>
                  <a:lnTo>
                    <a:pt x="1352" y="1750"/>
                  </a:lnTo>
                  <a:lnTo>
                    <a:pt x="1392" y="1591"/>
                  </a:lnTo>
                  <a:lnTo>
                    <a:pt x="1392" y="1114"/>
                  </a:lnTo>
                  <a:lnTo>
                    <a:pt x="1352" y="676"/>
                  </a:lnTo>
                  <a:lnTo>
                    <a:pt x="1193" y="318"/>
                  </a:lnTo>
                  <a:lnTo>
                    <a:pt x="1113" y="199"/>
                  </a:lnTo>
                  <a:lnTo>
                    <a:pt x="994" y="80"/>
                  </a:lnTo>
                  <a:lnTo>
                    <a:pt x="875" y="4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D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2"/>
            <p:cNvSpPr/>
            <p:nvPr/>
          </p:nvSpPr>
          <p:spPr>
            <a:xfrm>
              <a:off x="1999450" y="2439525"/>
              <a:ext cx="42775" cy="41775"/>
            </a:xfrm>
            <a:custGeom>
              <a:avLst/>
              <a:gdLst/>
              <a:ahLst/>
              <a:cxnLst/>
              <a:rect l="l" t="t" r="r" b="b"/>
              <a:pathLst>
                <a:path w="1711" h="1671" extrusionOk="0">
                  <a:moveTo>
                    <a:pt x="676" y="0"/>
                  </a:moveTo>
                  <a:lnTo>
                    <a:pt x="517" y="40"/>
                  </a:lnTo>
                  <a:lnTo>
                    <a:pt x="358" y="120"/>
                  </a:lnTo>
                  <a:lnTo>
                    <a:pt x="239" y="239"/>
                  </a:lnTo>
                  <a:lnTo>
                    <a:pt x="159" y="358"/>
                  </a:lnTo>
                  <a:lnTo>
                    <a:pt x="80" y="517"/>
                  </a:lnTo>
                  <a:lnTo>
                    <a:pt x="40" y="676"/>
                  </a:lnTo>
                  <a:lnTo>
                    <a:pt x="0" y="835"/>
                  </a:lnTo>
                  <a:lnTo>
                    <a:pt x="40" y="994"/>
                  </a:lnTo>
                  <a:lnTo>
                    <a:pt x="80" y="1153"/>
                  </a:lnTo>
                  <a:lnTo>
                    <a:pt x="159" y="1312"/>
                  </a:lnTo>
                  <a:lnTo>
                    <a:pt x="279" y="1432"/>
                  </a:lnTo>
                  <a:lnTo>
                    <a:pt x="398" y="1551"/>
                  </a:lnTo>
                  <a:lnTo>
                    <a:pt x="557" y="1591"/>
                  </a:lnTo>
                  <a:lnTo>
                    <a:pt x="716" y="1670"/>
                  </a:lnTo>
                  <a:lnTo>
                    <a:pt x="875" y="1670"/>
                  </a:lnTo>
                  <a:lnTo>
                    <a:pt x="1034" y="1630"/>
                  </a:lnTo>
                  <a:lnTo>
                    <a:pt x="1193" y="1591"/>
                  </a:lnTo>
                  <a:lnTo>
                    <a:pt x="1352" y="1511"/>
                  </a:lnTo>
                  <a:lnTo>
                    <a:pt x="1472" y="1392"/>
                  </a:lnTo>
                  <a:lnTo>
                    <a:pt x="1551" y="1273"/>
                  </a:lnTo>
                  <a:lnTo>
                    <a:pt x="1631" y="1114"/>
                  </a:lnTo>
                  <a:lnTo>
                    <a:pt x="1670" y="994"/>
                  </a:lnTo>
                  <a:lnTo>
                    <a:pt x="1710" y="795"/>
                  </a:lnTo>
                  <a:lnTo>
                    <a:pt x="1670" y="636"/>
                  </a:lnTo>
                  <a:lnTo>
                    <a:pt x="1631" y="477"/>
                  </a:lnTo>
                  <a:lnTo>
                    <a:pt x="1551" y="318"/>
                  </a:lnTo>
                  <a:lnTo>
                    <a:pt x="1432" y="199"/>
                  </a:lnTo>
                  <a:lnTo>
                    <a:pt x="1313" y="120"/>
                  </a:lnTo>
                  <a:lnTo>
                    <a:pt x="1153" y="4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091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42"/>
          <p:cNvGrpSpPr/>
          <p:nvPr/>
        </p:nvGrpSpPr>
        <p:grpSpPr>
          <a:xfrm>
            <a:off x="-92500" y="119175"/>
            <a:ext cx="1705700" cy="1611250"/>
            <a:chOff x="280850" y="1045975"/>
            <a:chExt cx="1705700" cy="1611250"/>
          </a:xfrm>
        </p:grpSpPr>
        <p:sp>
          <p:nvSpPr>
            <p:cNvPr id="192" name="Google Shape;192;p42"/>
            <p:cNvSpPr/>
            <p:nvPr/>
          </p:nvSpPr>
          <p:spPr>
            <a:xfrm>
              <a:off x="732125" y="1746725"/>
              <a:ext cx="194850" cy="190850"/>
            </a:xfrm>
            <a:custGeom>
              <a:avLst/>
              <a:gdLst/>
              <a:ahLst/>
              <a:cxnLst/>
              <a:rect l="l" t="t" r="r" b="b"/>
              <a:pathLst>
                <a:path w="7794" h="7634" extrusionOk="0">
                  <a:moveTo>
                    <a:pt x="1909" y="0"/>
                  </a:moveTo>
                  <a:lnTo>
                    <a:pt x="1551" y="358"/>
                  </a:lnTo>
                  <a:lnTo>
                    <a:pt x="1233" y="756"/>
                  </a:lnTo>
                  <a:lnTo>
                    <a:pt x="955" y="1113"/>
                  </a:lnTo>
                  <a:lnTo>
                    <a:pt x="716" y="1511"/>
                  </a:lnTo>
                  <a:lnTo>
                    <a:pt x="517" y="1869"/>
                  </a:lnTo>
                  <a:lnTo>
                    <a:pt x="358" y="2266"/>
                  </a:lnTo>
                  <a:lnTo>
                    <a:pt x="239" y="2624"/>
                  </a:lnTo>
                  <a:lnTo>
                    <a:pt x="159" y="2982"/>
                  </a:lnTo>
                  <a:lnTo>
                    <a:pt x="40" y="3698"/>
                  </a:lnTo>
                  <a:lnTo>
                    <a:pt x="0" y="4334"/>
                  </a:lnTo>
                  <a:lnTo>
                    <a:pt x="40" y="4930"/>
                  </a:lnTo>
                  <a:lnTo>
                    <a:pt x="120" y="5407"/>
                  </a:lnTo>
                  <a:lnTo>
                    <a:pt x="597" y="5407"/>
                  </a:lnTo>
                  <a:lnTo>
                    <a:pt x="875" y="5487"/>
                  </a:lnTo>
                  <a:lnTo>
                    <a:pt x="1114" y="5606"/>
                  </a:lnTo>
                  <a:lnTo>
                    <a:pt x="1352" y="5765"/>
                  </a:lnTo>
                  <a:lnTo>
                    <a:pt x="2346" y="6481"/>
                  </a:lnTo>
                  <a:lnTo>
                    <a:pt x="2624" y="6719"/>
                  </a:lnTo>
                  <a:lnTo>
                    <a:pt x="2823" y="6998"/>
                  </a:lnTo>
                  <a:lnTo>
                    <a:pt x="2943" y="7316"/>
                  </a:lnTo>
                  <a:lnTo>
                    <a:pt x="3022" y="7634"/>
                  </a:lnTo>
                  <a:lnTo>
                    <a:pt x="3539" y="7554"/>
                  </a:lnTo>
                  <a:lnTo>
                    <a:pt x="4096" y="7435"/>
                  </a:lnTo>
                  <a:lnTo>
                    <a:pt x="4692" y="7236"/>
                  </a:lnTo>
                  <a:lnTo>
                    <a:pt x="5050" y="7077"/>
                  </a:lnTo>
                  <a:lnTo>
                    <a:pt x="5368" y="6918"/>
                  </a:lnTo>
                  <a:lnTo>
                    <a:pt x="5686" y="6719"/>
                  </a:lnTo>
                  <a:lnTo>
                    <a:pt x="6004" y="6481"/>
                  </a:lnTo>
                  <a:lnTo>
                    <a:pt x="6322" y="6242"/>
                  </a:lnTo>
                  <a:lnTo>
                    <a:pt x="6640" y="5924"/>
                  </a:lnTo>
                  <a:lnTo>
                    <a:pt x="6958" y="5606"/>
                  </a:lnTo>
                  <a:lnTo>
                    <a:pt x="7237" y="5209"/>
                  </a:lnTo>
                  <a:lnTo>
                    <a:pt x="7515" y="4771"/>
                  </a:lnTo>
                  <a:lnTo>
                    <a:pt x="7793" y="4294"/>
                  </a:lnTo>
                  <a:lnTo>
                    <a:pt x="7674" y="4254"/>
                  </a:lnTo>
                  <a:lnTo>
                    <a:pt x="7396" y="4175"/>
                  </a:lnTo>
                  <a:lnTo>
                    <a:pt x="6958" y="4095"/>
                  </a:lnTo>
                  <a:lnTo>
                    <a:pt x="6322" y="4056"/>
                  </a:lnTo>
                  <a:lnTo>
                    <a:pt x="5964" y="4056"/>
                  </a:lnTo>
                  <a:lnTo>
                    <a:pt x="5567" y="4095"/>
                  </a:lnTo>
                  <a:lnTo>
                    <a:pt x="5129" y="4175"/>
                  </a:lnTo>
                  <a:lnTo>
                    <a:pt x="4692" y="4294"/>
                  </a:lnTo>
                  <a:lnTo>
                    <a:pt x="4175" y="4453"/>
                  </a:lnTo>
                  <a:lnTo>
                    <a:pt x="3658" y="4692"/>
                  </a:lnTo>
                  <a:lnTo>
                    <a:pt x="3102" y="4970"/>
                  </a:lnTo>
                  <a:lnTo>
                    <a:pt x="2545" y="5288"/>
                  </a:lnTo>
                  <a:lnTo>
                    <a:pt x="2664" y="4612"/>
                  </a:lnTo>
                  <a:lnTo>
                    <a:pt x="2784" y="4016"/>
                  </a:lnTo>
                  <a:lnTo>
                    <a:pt x="2823" y="3459"/>
                  </a:lnTo>
                  <a:lnTo>
                    <a:pt x="2863" y="2942"/>
                  </a:lnTo>
                  <a:lnTo>
                    <a:pt x="2823" y="2465"/>
                  </a:lnTo>
                  <a:lnTo>
                    <a:pt x="2784" y="2028"/>
                  </a:lnTo>
                  <a:lnTo>
                    <a:pt x="2704" y="1630"/>
                  </a:lnTo>
                  <a:lnTo>
                    <a:pt x="2585" y="1272"/>
                  </a:lnTo>
                  <a:lnTo>
                    <a:pt x="2386" y="716"/>
                  </a:lnTo>
                  <a:lnTo>
                    <a:pt x="2147" y="318"/>
                  </a:lnTo>
                  <a:lnTo>
                    <a:pt x="1988" y="80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2"/>
            <p:cNvSpPr/>
            <p:nvPr/>
          </p:nvSpPr>
          <p:spPr>
            <a:xfrm>
              <a:off x="732125" y="1746725"/>
              <a:ext cx="194850" cy="190850"/>
            </a:xfrm>
            <a:custGeom>
              <a:avLst/>
              <a:gdLst/>
              <a:ahLst/>
              <a:cxnLst/>
              <a:rect l="l" t="t" r="r" b="b"/>
              <a:pathLst>
                <a:path w="7794" h="763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1551" y="358"/>
                  </a:lnTo>
                  <a:lnTo>
                    <a:pt x="1233" y="756"/>
                  </a:lnTo>
                  <a:lnTo>
                    <a:pt x="955" y="1113"/>
                  </a:lnTo>
                  <a:lnTo>
                    <a:pt x="716" y="1511"/>
                  </a:lnTo>
                  <a:lnTo>
                    <a:pt x="517" y="1869"/>
                  </a:lnTo>
                  <a:lnTo>
                    <a:pt x="358" y="2266"/>
                  </a:lnTo>
                  <a:lnTo>
                    <a:pt x="239" y="2624"/>
                  </a:lnTo>
                  <a:lnTo>
                    <a:pt x="159" y="2982"/>
                  </a:lnTo>
                  <a:lnTo>
                    <a:pt x="40" y="3698"/>
                  </a:lnTo>
                  <a:lnTo>
                    <a:pt x="0" y="4334"/>
                  </a:lnTo>
                  <a:lnTo>
                    <a:pt x="40" y="4930"/>
                  </a:lnTo>
                  <a:lnTo>
                    <a:pt x="120" y="5407"/>
                  </a:lnTo>
                  <a:lnTo>
                    <a:pt x="120" y="5407"/>
                  </a:lnTo>
                  <a:lnTo>
                    <a:pt x="318" y="5407"/>
                  </a:lnTo>
                  <a:lnTo>
                    <a:pt x="318" y="5407"/>
                  </a:lnTo>
                  <a:lnTo>
                    <a:pt x="597" y="5407"/>
                  </a:lnTo>
                  <a:lnTo>
                    <a:pt x="875" y="5487"/>
                  </a:lnTo>
                  <a:lnTo>
                    <a:pt x="1114" y="5606"/>
                  </a:lnTo>
                  <a:lnTo>
                    <a:pt x="1352" y="5765"/>
                  </a:lnTo>
                  <a:lnTo>
                    <a:pt x="2346" y="6481"/>
                  </a:lnTo>
                  <a:lnTo>
                    <a:pt x="2346" y="6481"/>
                  </a:lnTo>
                  <a:lnTo>
                    <a:pt x="2624" y="6719"/>
                  </a:lnTo>
                  <a:lnTo>
                    <a:pt x="2823" y="6998"/>
                  </a:lnTo>
                  <a:lnTo>
                    <a:pt x="2943" y="7316"/>
                  </a:lnTo>
                  <a:lnTo>
                    <a:pt x="3022" y="7634"/>
                  </a:lnTo>
                  <a:lnTo>
                    <a:pt x="3022" y="7634"/>
                  </a:lnTo>
                  <a:lnTo>
                    <a:pt x="3539" y="7554"/>
                  </a:lnTo>
                  <a:lnTo>
                    <a:pt x="4096" y="7435"/>
                  </a:lnTo>
                  <a:lnTo>
                    <a:pt x="4692" y="7236"/>
                  </a:lnTo>
                  <a:lnTo>
                    <a:pt x="5050" y="7077"/>
                  </a:lnTo>
                  <a:lnTo>
                    <a:pt x="5368" y="6918"/>
                  </a:lnTo>
                  <a:lnTo>
                    <a:pt x="5686" y="6719"/>
                  </a:lnTo>
                  <a:lnTo>
                    <a:pt x="6004" y="6481"/>
                  </a:lnTo>
                  <a:lnTo>
                    <a:pt x="6322" y="6242"/>
                  </a:lnTo>
                  <a:lnTo>
                    <a:pt x="6640" y="5924"/>
                  </a:lnTo>
                  <a:lnTo>
                    <a:pt x="6958" y="5606"/>
                  </a:lnTo>
                  <a:lnTo>
                    <a:pt x="7237" y="5209"/>
                  </a:lnTo>
                  <a:lnTo>
                    <a:pt x="7515" y="4771"/>
                  </a:lnTo>
                  <a:lnTo>
                    <a:pt x="7793" y="4294"/>
                  </a:lnTo>
                  <a:lnTo>
                    <a:pt x="7793" y="4294"/>
                  </a:lnTo>
                  <a:lnTo>
                    <a:pt x="7674" y="4254"/>
                  </a:lnTo>
                  <a:lnTo>
                    <a:pt x="7396" y="4175"/>
                  </a:lnTo>
                  <a:lnTo>
                    <a:pt x="6958" y="4095"/>
                  </a:lnTo>
                  <a:lnTo>
                    <a:pt x="6322" y="4056"/>
                  </a:lnTo>
                  <a:lnTo>
                    <a:pt x="6322" y="4056"/>
                  </a:lnTo>
                  <a:lnTo>
                    <a:pt x="5964" y="4056"/>
                  </a:lnTo>
                  <a:lnTo>
                    <a:pt x="5567" y="4095"/>
                  </a:lnTo>
                  <a:lnTo>
                    <a:pt x="5129" y="4175"/>
                  </a:lnTo>
                  <a:lnTo>
                    <a:pt x="4692" y="4294"/>
                  </a:lnTo>
                  <a:lnTo>
                    <a:pt x="4175" y="4453"/>
                  </a:lnTo>
                  <a:lnTo>
                    <a:pt x="3658" y="4692"/>
                  </a:lnTo>
                  <a:lnTo>
                    <a:pt x="3102" y="4970"/>
                  </a:lnTo>
                  <a:lnTo>
                    <a:pt x="2545" y="5288"/>
                  </a:lnTo>
                  <a:lnTo>
                    <a:pt x="2545" y="5288"/>
                  </a:lnTo>
                  <a:lnTo>
                    <a:pt x="2664" y="4612"/>
                  </a:lnTo>
                  <a:lnTo>
                    <a:pt x="2784" y="4016"/>
                  </a:lnTo>
                  <a:lnTo>
                    <a:pt x="2823" y="3459"/>
                  </a:lnTo>
                  <a:lnTo>
                    <a:pt x="2863" y="2942"/>
                  </a:lnTo>
                  <a:lnTo>
                    <a:pt x="2823" y="2465"/>
                  </a:lnTo>
                  <a:lnTo>
                    <a:pt x="2784" y="2028"/>
                  </a:lnTo>
                  <a:lnTo>
                    <a:pt x="2704" y="1630"/>
                  </a:lnTo>
                  <a:lnTo>
                    <a:pt x="2585" y="1272"/>
                  </a:lnTo>
                  <a:lnTo>
                    <a:pt x="2386" y="716"/>
                  </a:lnTo>
                  <a:lnTo>
                    <a:pt x="2147" y="318"/>
                  </a:lnTo>
                  <a:lnTo>
                    <a:pt x="1988" y="8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2"/>
            <p:cNvSpPr/>
            <p:nvPr/>
          </p:nvSpPr>
          <p:spPr>
            <a:xfrm>
              <a:off x="559175" y="1881900"/>
              <a:ext cx="248525" cy="321075"/>
            </a:xfrm>
            <a:custGeom>
              <a:avLst/>
              <a:gdLst/>
              <a:ahLst/>
              <a:cxnLst/>
              <a:rect l="l" t="t" r="r" b="b"/>
              <a:pathLst>
                <a:path w="9941" h="12843" extrusionOk="0">
                  <a:moveTo>
                    <a:pt x="5408" y="3539"/>
                  </a:moveTo>
                  <a:lnTo>
                    <a:pt x="5527" y="3738"/>
                  </a:lnTo>
                  <a:lnTo>
                    <a:pt x="5686" y="3937"/>
                  </a:lnTo>
                  <a:lnTo>
                    <a:pt x="5845" y="4294"/>
                  </a:lnTo>
                  <a:lnTo>
                    <a:pt x="5964" y="4732"/>
                  </a:lnTo>
                  <a:lnTo>
                    <a:pt x="6083" y="5249"/>
                  </a:lnTo>
                  <a:lnTo>
                    <a:pt x="6163" y="5925"/>
                  </a:lnTo>
                  <a:lnTo>
                    <a:pt x="6163" y="6720"/>
                  </a:lnTo>
                  <a:lnTo>
                    <a:pt x="6004" y="6759"/>
                  </a:lnTo>
                  <a:lnTo>
                    <a:pt x="5248" y="6759"/>
                  </a:lnTo>
                  <a:lnTo>
                    <a:pt x="4891" y="6680"/>
                  </a:lnTo>
                  <a:lnTo>
                    <a:pt x="4493" y="6561"/>
                  </a:lnTo>
                  <a:lnTo>
                    <a:pt x="4095" y="6362"/>
                  </a:lnTo>
                  <a:lnTo>
                    <a:pt x="4095" y="6084"/>
                  </a:lnTo>
                  <a:lnTo>
                    <a:pt x="4175" y="5765"/>
                  </a:lnTo>
                  <a:lnTo>
                    <a:pt x="4254" y="5368"/>
                  </a:lnTo>
                  <a:lnTo>
                    <a:pt x="4414" y="4931"/>
                  </a:lnTo>
                  <a:lnTo>
                    <a:pt x="4612" y="4453"/>
                  </a:lnTo>
                  <a:lnTo>
                    <a:pt x="4771" y="4215"/>
                  </a:lnTo>
                  <a:lnTo>
                    <a:pt x="4970" y="3976"/>
                  </a:lnTo>
                  <a:lnTo>
                    <a:pt x="5169" y="3778"/>
                  </a:lnTo>
                  <a:lnTo>
                    <a:pt x="5408" y="3539"/>
                  </a:lnTo>
                  <a:close/>
                  <a:moveTo>
                    <a:pt x="3897" y="9185"/>
                  </a:moveTo>
                  <a:lnTo>
                    <a:pt x="4056" y="9225"/>
                  </a:lnTo>
                  <a:lnTo>
                    <a:pt x="4215" y="9304"/>
                  </a:lnTo>
                  <a:lnTo>
                    <a:pt x="4334" y="9463"/>
                  </a:lnTo>
                  <a:lnTo>
                    <a:pt x="4414" y="9662"/>
                  </a:lnTo>
                  <a:lnTo>
                    <a:pt x="4414" y="9861"/>
                  </a:lnTo>
                  <a:lnTo>
                    <a:pt x="4334" y="10059"/>
                  </a:lnTo>
                  <a:lnTo>
                    <a:pt x="4215" y="10139"/>
                  </a:lnTo>
                  <a:lnTo>
                    <a:pt x="4135" y="10219"/>
                  </a:lnTo>
                  <a:lnTo>
                    <a:pt x="4016" y="10258"/>
                  </a:lnTo>
                  <a:lnTo>
                    <a:pt x="3897" y="10258"/>
                  </a:lnTo>
                  <a:lnTo>
                    <a:pt x="3738" y="10219"/>
                  </a:lnTo>
                  <a:lnTo>
                    <a:pt x="3579" y="10139"/>
                  </a:lnTo>
                  <a:lnTo>
                    <a:pt x="3459" y="9980"/>
                  </a:lnTo>
                  <a:lnTo>
                    <a:pt x="3380" y="9821"/>
                  </a:lnTo>
                  <a:lnTo>
                    <a:pt x="3380" y="9622"/>
                  </a:lnTo>
                  <a:lnTo>
                    <a:pt x="3459" y="9423"/>
                  </a:lnTo>
                  <a:lnTo>
                    <a:pt x="3539" y="9304"/>
                  </a:lnTo>
                  <a:lnTo>
                    <a:pt x="3658" y="9264"/>
                  </a:lnTo>
                  <a:lnTo>
                    <a:pt x="3777" y="9225"/>
                  </a:lnTo>
                  <a:lnTo>
                    <a:pt x="3897" y="9185"/>
                  </a:lnTo>
                  <a:close/>
                  <a:moveTo>
                    <a:pt x="7038" y="0"/>
                  </a:moveTo>
                  <a:lnTo>
                    <a:pt x="6720" y="80"/>
                  </a:lnTo>
                  <a:lnTo>
                    <a:pt x="6441" y="239"/>
                  </a:lnTo>
                  <a:lnTo>
                    <a:pt x="5567" y="875"/>
                  </a:lnTo>
                  <a:lnTo>
                    <a:pt x="5050" y="1312"/>
                  </a:lnTo>
                  <a:lnTo>
                    <a:pt x="4533" y="1790"/>
                  </a:lnTo>
                  <a:lnTo>
                    <a:pt x="3976" y="2306"/>
                  </a:lnTo>
                  <a:lnTo>
                    <a:pt x="3420" y="2863"/>
                  </a:lnTo>
                  <a:lnTo>
                    <a:pt x="2863" y="3499"/>
                  </a:lnTo>
                  <a:lnTo>
                    <a:pt x="2306" y="4175"/>
                  </a:lnTo>
                  <a:lnTo>
                    <a:pt x="1789" y="4931"/>
                  </a:lnTo>
                  <a:lnTo>
                    <a:pt x="1352" y="5686"/>
                  </a:lnTo>
                  <a:lnTo>
                    <a:pt x="915" y="6521"/>
                  </a:lnTo>
                  <a:lnTo>
                    <a:pt x="557" y="7396"/>
                  </a:lnTo>
                  <a:lnTo>
                    <a:pt x="279" y="8310"/>
                  </a:lnTo>
                  <a:lnTo>
                    <a:pt x="159" y="8787"/>
                  </a:lnTo>
                  <a:lnTo>
                    <a:pt x="80" y="9264"/>
                  </a:lnTo>
                  <a:lnTo>
                    <a:pt x="40" y="9741"/>
                  </a:lnTo>
                  <a:lnTo>
                    <a:pt x="0" y="10258"/>
                  </a:lnTo>
                  <a:lnTo>
                    <a:pt x="0" y="10775"/>
                  </a:lnTo>
                  <a:lnTo>
                    <a:pt x="0" y="11292"/>
                  </a:lnTo>
                  <a:lnTo>
                    <a:pt x="40" y="11610"/>
                  </a:lnTo>
                  <a:lnTo>
                    <a:pt x="199" y="11928"/>
                  </a:lnTo>
                  <a:lnTo>
                    <a:pt x="358" y="12167"/>
                  </a:lnTo>
                  <a:lnTo>
                    <a:pt x="557" y="12405"/>
                  </a:lnTo>
                  <a:lnTo>
                    <a:pt x="835" y="12604"/>
                  </a:lnTo>
                  <a:lnTo>
                    <a:pt x="1114" y="12723"/>
                  </a:lnTo>
                  <a:lnTo>
                    <a:pt x="1392" y="12803"/>
                  </a:lnTo>
                  <a:lnTo>
                    <a:pt x="1710" y="12843"/>
                  </a:lnTo>
                  <a:lnTo>
                    <a:pt x="1988" y="12843"/>
                  </a:lnTo>
                  <a:lnTo>
                    <a:pt x="2267" y="12763"/>
                  </a:lnTo>
                  <a:lnTo>
                    <a:pt x="2783" y="12525"/>
                  </a:lnTo>
                  <a:lnTo>
                    <a:pt x="3300" y="12286"/>
                  </a:lnTo>
                  <a:lnTo>
                    <a:pt x="3777" y="12047"/>
                  </a:lnTo>
                  <a:lnTo>
                    <a:pt x="4254" y="11769"/>
                  </a:lnTo>
                  <a:lnTo>
                    <a:pt x="4692" y="11451"/>
                  </a:lnTo>
                  <a:lnTo>
                    <a:pt x="5129" y="11173"/>
                  </a:lnTo>
                  <a:lnTo>
                    <a:pt x="5885" y="10537"/>
                  </a:lnTo>
                  <a:lnTo>
                    <a:pt x="6561" y="9821"/>
                  </a:lnTo>
                  <a:lnTo>
                    <a:pt x="7197" y="9105"/>
                  </a:lnTo>
                  <a:lnTo>
                    <a:pt x="7714" y="8390"/>
                  </a:lnTo>
                  <a:lnTo>
                    <a:pt x="8191" y="7634"/>
                  </a:lnTo>
                  <a:lnTo>
                    <a:pt x="8588" y="6919"/>
                  </a:lnTo>
                  <a:lnTo>
                    <a:pt x="8906" y="6203"/>
                  </a:lnTo>
                  <a:lnTo>
                    <a:pt x="9185" y="5487"/>
                  </a:lnTo>
                  <a:lnTo>
                    <a:pt x="9423" y="4811"/>
                  </a:lnTo>
                  <a:lnTo>
                    <a:pt x="9622" y="4175"/>
                  </a:lnTo>
                  <a:lnTo>
                    <a:pt x="9741" y="3579"/>
                  </a:lnTo>
                  <a:lnTo>
                    <a:pt x="9940" y="2585"/>
                  </a:lnTo>
                  <a:lnTo>
                    <a:pt x="9940" y="2386"/>
                  </a:lnTo>
                  <a:lnTo>
                    <a:pt x="9940" y="2227"/>
                  </a:lnTo>
                  <a:lnTo>
                    <a:pt x="9861" y="1909"/>
                  </a:lnTo>
                  <a:lnTo>
                    <a:pt x="9741" y="1591"/>
                  </a:lnTo>
                  <a:lnTo>
                    <a:pt x="9542" y="1312"/>
                  </a:lnTo>
                  <a:lnTo>
                    <a:pt x="9264" y="1074"/>
                  </a:lnTo>
                  <a:lnTo>
                    <a:pt x="8270" y="358"/>
                  </a:lnTo>
                  <a:lnTo>
                    <a:pt x="8032" y="199"/>
                  </a:lnTo>
                  <a:lnTo>
                    <a:pt x="7793" y="80"/>
                  </a:lnTo>
                  <a:lnTo>
                    <a:pt x="751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59" y="1035"/>
                  </a:lnTo>
                  <a:lnTo>
                    <a:pt x="200" y="955"/>
                  </a:lnTo>
                  <a:lnTo>
                    <a:pt x="200" y="955"/>
                  </a:lnTo>
                  <a:lnTo>
                    <a:pt x="80" y="796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160" y="120"/>
                  </a:lnTo>
                  <a:lnTo>
                    <a:pt x="279" y="80"/>
                  </a:lnTo>
                  <a:lnTo>
                    <a:pt x="398" y="41"/>
                  </a:lnTo>
                  <a:lnTo>
                    <a:pt x="518" y="1"/>
                  </a:lnTo>
                  <a:lnTo>
                    <a:pt x="518" y="1"/>
                  </a:lnTo>
                  <a:lnTo>
                    <a:pt x="677" y="41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955" y="279"/>
                  </a:lnTo>
                  <a:lnTo>
                    <a:pt x="1035" y="478"/>
                  </a:lnTo>
                  <a:lnTo>
                    <a:pt x="1035" y="677"/>
                  </a:lnTo>
                  <a:lnTo>
                    <a:pt x="955" y="875"/>
                  </a:lnTo>
                  <a:lnTo>
                    <a:pt x="955" y="875"/>
                  </a:lnTo>
                  <a:lnTo>
                    <a:pt x="836" y="955"/>
                  </a:lnTo>
                  <a:lnTo>
                    <a:pt x="756" y="1035"/>
                  </a:lnTo>
                  <a:lnTo>
                    <a:pt x="637" y="107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fill="none" extrusionOk="0">
                  <a:moveTo>
                    <a:pt x="1511" y="3221"/>
                  </a:moveTo>
                  <a:lnTo>
                    <a:pt x="1511" y="3221"/>
                  </a:lnTo>
                  <a:lnTo>
                    <a:pt x="1153" y="3221"/>
                  </a:lnTo>
                  <a:lnTo>
                    <a:pt x="796" y="3142"/>
                  </a:lnTo>
                  <a:lnTo>
                    <a:pt x="398" y="3023"/>
                  </a:lnTo>
                  <a:lnTo>
                    <a:pt x="0" y="2824"/>
                  </a:lnTo>
                  <a:lnTo>
                    <a:pt x="0" y="2824"/>
                  </a:lnTo>
                  <a:lnTo>
                    <a:pt x="0" y="2546"/>
                  </a:lnTo>
                  <a:lnTo>
                    <a:pt x="80" y="2227"/>
                  </a:lnTo>
                  <a:lnTo>
                    <a:pt x="159" y="1830"/>
                  </a:lnTo>
                  <a:lnTo>
                    <a:pt x="319" y="1393"/>
                  </a:lnTo>
                  <a:lnTo>
                    <a:pt x="517" y="915"/>
                  </a:lnTo>
                  <a:lnTo>
                    <a:pt x="676" y="677"/>
                  </a:lnTo>
                  <a:lnTo>
                    <a:pt x="875" y="438"/>
                  </a:lnTo>
                  <a:lnTo>
                    <a:pt x="1074" y="240"/>
                  </a:lnTo>
                  <a:lnTo>
                    <a:pt x="1313" y="1"/>
                  </a:lnTo>
                  <a:lnTo>
                    <a:pt x="1313" y="1"/>
                  </a:lnTo>
                  <a:lnTo>
                    <a:pt x="1432" y="200"/>
                  </a:lnTo>
                  <a:lnTo>
                    <a:pt x="1591" y="399"/>
                  </a:lnTo>
                  <a:lnTo>
                    <a:pt x="1750" y="756"/>
                  </a:lnTo>
                  <a:lnTo>
                    <a:pt x="1869" y="1194"/>
                  </a:lnTo>
                  <a:lnTo>
                    <a:pt x="1988" y="1711"/>
                  </a:lnTo>
                  <a:lnTo>
                    <a:pt x="2068" y="2387"/>
                  </a:lnTo>
                  <a:lnTo>
                    <a:pt x="2068" y="3182"/>
                  </a:lnTo>
                  <a:lnTo>
                    <a:pt x="2068" y="3182"/>
                  </a:lnTo>
                  <a:lnTo>
                    <a:pt x="1909" y="3221"/>
                  </a:lnTo>
                  <a:lnTo>
                    <a:pt x="1511" y="3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2"/>
            <p:cNvSpPr/>
            <p:nvPr/>
          </p:nvSpPr>
          <p:spPr>
            <a:xfrm>
              <a:off x="559175" y="1881900"/>
              <a:ext cx="248525" cy="321075"/>
            </a:xfrm>
            <a:custGeom>
              <a:avLst/>
              <a:gdLst/>
              <a:ahLst/>
              <a:cxnLst/>
              <a:rect l="l" t="t" r="r" b="b"/>
              <a:pathLst>
                <a:path w="9941" h="12843" fill="none" extrusionOk="0">
                  <a:moveTo>
                    <a:pt x="7236" y="0"/>
                  </a:moveTo>
                  <a:lnTo>
                    <a:pt x="7236" y="0"/>
                  </a:lnTo>
                  <a:lnTo>
                    <a:pt x="7038" y="0"/>
                  </a:lnTo>
                  <a:lnTo>
                    <a:pt x="7038" y="0"/>
                  </a:lnTo>
                  <a:lnTo>
                    <a:pt x="6720" y="80"/>
                  </a:lnTo>
                  <a:lnTo>
                    <a:pt x="6441" y="239"/>
                  </a:lnTo>
                  <a:lnTo>
                    <a:pt x="6441" y="239"/>
                  </a:lnTo>
                  <a:lnTo>
                    <a:pt x="5567" y="875"/>
                  </a:lnTo>
                  <a:lnTo>
                    <a:pt x="5050" y="1312"/>
                  </a:lnTo>
                  <a:lnTo>
                    <a:pt x="4533" y="1790"/>
                  </a:lnTo>
                  <a:lnTo>
                    <a:pt x="3976" y="2306"/>
                  </a:lnTo>
                  <a:lnTo>
                    <a:pt x="3420" y="2863"/>
                  </a:lnTo>
                  <a:lnTo>
                    <a:pt x="2863" y="3499"/>
                  </a:lnTo>
                  <a:lnTo>
                    <a:pt x="2306" y="4175"/>
                  </a:lnTo>
                  <a:lnTo>
                    <a:pt x="1789" y="4931"/>
                  </a:lnTo>
                  <a:lnTo>
                    <a:pt x="1352" y="5686"/>
                  </a:lnTo>
                  <a:lnTo>
                    <a:pt x="915" y="6521"/>
                  </a:lnTo>
                  <a:lnTo>
                    <a:pt x="557" y="7396"/>
                  </a:lnTo>
                  <a:lnTo>
                    <a:pt x="279" y="8310"/>
                  </a:lnTo>
                  <a:lnTo>
                    <a:pt x="159" y="8787"/>
                  </a:lnTo>
                  <a:lnTo>
                    <a:pt x="80" y="9264"/>
                  </a:lnTo>
                  <a:lnTo>
                    <a:pt x="40" y="9741"/>
                  </a:lnTo>
                  <a:lnTo>
                    <a:pt x="0" y="10258"/>
                  </a:lnTo>
                  <a:lnTo>
                    <a:pt x="0" y="10775"/>
                  </a:lnTo>
                  <a:lnTo>
                    <a:pt x="0" y="11292"/>
                  </a:lnTo>
                  <a:lnTo>
                    <a:pt x="0" y="11292"/>
                  </a:lnTo>
                  <a:lnTo>
                    <a:pt x="40" y="11610"/>
                  </a:lnTo>
                  <a:lnTo>
                    <a:pt x="199" y="11928"/>
                  </a:lnTo>
                  <a:lnTo>
                    <a:pt x="358" y="12167"/>
                  </a:lnTo>
                  <a:lnTo>
                    <a:pt x="557" y="12405"/>
                  </a:lnTo>
                  <a:lnTo>
                    <a:pt x="835" y="12604"/>
                  </a:lnTo>
                  <a:lnTo>
                    <a:pt x="1114" y="12723"/>
                  </a:lnTo>
                  <a:lnTo>
                    <a:pt x="1392" y="12803"/>
                  </a:lnTo>
                  <a:lnTo>
                    <a:pt x="1710" y="12843"/>
                  </a:lnTo>
                  <a:lnTo>
                    <a:pt x="1710" y="12843"/>
                  </a:lnTo>
                  <a:lnTo>
                    <a:pt x="1988" y="12843"/>
                  </a:lnTo>
                  <a:lnTo>
                    <a:pt x="2267" y="12763"/>
                  </a:lnTo>
                  <a:lnTo>
                    <a:pt x="2267" y="12763"/>
                  </a:lnTo>
                  <a:lnTo>
                    <a:pt x="2783" y="12525"/>
                  </a:lnTo>
                  <a:lnTo>
                    <a:pt x="3300" y="12286"/>
                  </a:lnTo>
                  <a:lnTo>
                    <a:pt x="3777" y="12047"/>
                  </a:lnTo>
                  <a:lnTo>
                    <a:pt x="4254" y="11769"/>
                  </a:lnTo>
                  <a:lnTo>
                    <a:pt x="4692" y="11451"/>
                  </a:lnTo>
                  <a:lnTo>
                    <a:pt x="5129" y="11173"/>
                  </a:lnTo>
                  <a:lnTo>
                    <a:pt x="5885" y="10537"/>
                  </a:lnTo>
                  <a:lnTo>
                    <a:pt x="6561" y="9821"/>
                  </a:lnTo>
                  <a:lnTo>
                    <a:pt x="7197" y="9105"/>
                  </a:lnTo>
                  <a:lnTo>
                    <a:pt x="7714" y="8390"/>
                  </a:lnTo>
                  <a:lnTo>
                    <a:pt x="8191" y="7634"/>
                  </a:lnTo>
                  <a:lnTo>
                    <a:pt x="8588" y="6919"/>
                  </a:lnTo>
                  <a:lnTo>
                    <a:pt x="8906" y="6203"/>
                  </a:lnTo>
                  <a:lnTo>
                    <a:pt x="9185" y="5487"/>
                  </a:lnTo>
                  <a:lnTo>
                    <a:pt x="9423" y="4811"/>
                  </a:lnTo>
                  <a:lnTo>
                    <a:pt x="9622" y="4175"/>
                  </a:lnTo>
                  <a:lnTo>
                    <a:pt x="9741" y="3579"/>
                  </a:lnTo>
                  <a:lnTo>
                    <a:pt x="9940" y="2585"/>
                  </a:lnTo>
                  <a:lnTo>
                    <a:pt x="9940" y="2585"/>
                  </a:lnTo>
                  <a:lnTo>
                    <a:pt x="9940" y="2386"/>
                  </a:lnTo>
                  <a:lnTo>
                    <a:pt x="9940" y="2227"/>
                  </a:lnTo>
                  <a:lnTo>
                    <a:pt x="9940" y="2227"/>
                  </a:lnTo>
                  <a:lnTo>
                    <a:pt x="9861" y="1909"/>
                  </a:lnTo>
                  <a:lnTo>
                    <a:pt x="9741" y="1591"/>
                  </a:lnTo>
                  <a:lnTo>
                    <a:pt x="9542" y="1312"/>
                  </a:lnTo>
                  <a:lnTo>
                    <a:pt x="9264" y="1074"/>
                  </a:lnTo>
                  <a:lnTo>
                    <a:pt x="8270" y="358"/>
                  </a:lnTo>
                  <a:lnTo>
                    <a:pt x="8270" y="358"/>
                  </a:lnTo>
                  <a:lnTo>
                    <a:pt x="8032" y="199"/>
                  </a:lnTo>
                  <a:lnTo>
                    <a:pt x="7793" y="80"/>
                  </a:lnTo>
                  <a:lnTo>
                    <a:pt x="7515" y="0"/>
                  </a:lnTo>
                  <a:lnTo>
                    <a:pt x="72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extrusionOk="0">
                  <a:moveTo>
                    <a:pt x="518" y="1"/>
                  </a:moveTo>
                  <a:lnTo>
                    <a:pt x="398" y="41"/>
                  </a:lnTo>
                  <a:lnTo>
                    <a:pt x="279" y="80"/>
                  </a:lnTo>
                  <a:lnTo>
                    <a:pt x="160" y="120"/>
                  </a:lnTo>
                  <a:lnTo>
                    <a:pt x="8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796"/>
                  </a:lnTo>
                  <a:lnTo>
                    <a:pt x="200" y="955"/>
                  </a:lnTo>
                  <a:lnTo>
                    <a:pt x="359" y="1035"/>
                  </a:lnTo>
                  <a:lnTo>
                    <a:pt x="518" y="1074"/>
                  </a:lnTo>
                  <a:lnTo>
                    <a:pt x="637" y="1074"/>
                  </a:lnTo>
                  <a:lnTo>
                    <a:pt x="756" y="1035"/>
                  </a:lnTo>
                  <a:lnTo>
                    <a:pt x="836" y="955"/>
                  </a:lnTo>
                  <a:lnTo>
                    <a:pt x="955" y="875"/>
                  </a:lnTo>
                  <a:lnTo>
                    <a:pt x="1035" y="677"/>
                  </a:lnTo>
                  <a:lnTo>
                    <a:pt x="1035" y="478"/>
                  </a:lnTo>
                  <a:lnTo>
                    <a:pt x="955" y="279"/>
                  </a:lnTo>
                  <a:lnTo>
                    <a:pt x="836" y="120"/>
                  </a:lnTo>
                  <a:lnTo>
                    <a:pt x="677" y="41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2"/>
            <p:cNvSpPr/>
            <p:nvPr/>
          </p:nvSpPr>
          <p:spPr>
            <a:xfrm>
              <a:off x="643650" y="2111500"/>
              <a:ext cx="25875" cy="26875"/>
            </a:xfrm>
            <a:custGeom>
              <a:avLst/>
              <a:gdLst/>
              <a:ahLst/>
              <a:cxnLst/>
              <a:rect l="l" t="t" r="r" b="b"/>
              <a:pathLst>
                <a:path w="1035" h="1075" fill="none" extrusionOk="0">
                  <a:moveTo>
                    <a:pt x="518" y="1"/>
                  </a:moveTo>
                  <a:lnTo>
                    <a:pt x="518" y="1"/>
                  </a:lnTo>
                  <a:lnTo>
                    <a:pt x="398" y="41"/>
                  </a:lnTo>
                  <a:lnTo>
                    <a:pt x="279" y="80"/>
                  </a:lnTo>
                  <a:lnTo>
                    <a:pt x="160" y="120"/>
                  </a:lnTo>
                  <a:lnTo>
                    <a:pt x="80" y="239"/>
                  </a:lnTo>
                  <a:lnTo>
                    <a:pt x="8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796"/>
                  </a:lnTo>
                  <a:lnTo>
                    <a:pt x="200" y="955"/>
                  </a:lnTo>
                  <a:lnTo>
                    <a:pt x="200" y="955"/>
                  </a:lnTo>
                  <a:lnTo>
                    <a:pt x="359" y="1035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37" y="1074"/>
                  </a:lnTo>
                  <a:lnTo>
                    <a:pt x="756" y="1035"/>
                  </a:lnTo>
                  <a:lnTo>
                    <a:pt x="836" y="955"/>
                  </a:lnTo>
                  <a:lnTo>
                    <a:pt x="955" y="875"/>
                  </a:lnTo>
                  <a:lnTo>
                    <a:pt x="955" y="875"/>
                  </a:lnTo>
                  <a:lnTo>
                    <a:pt x="1035" y="677"/>
                  </a:lnTo>
                  <a:lnTo>
                    <a:pt x="1035" y="478"/>
                  </a:lnTo>
                  <a:lnTo>
                    <a:pt x="955" y="279"/>
                  </a:lnTo>
                  <a:lnTo>
                    <a:pt x="836" y="120"/>
                  </a:lnTo>
                  <a:lnTo>
                    <a:pt x="836" y="120"/>
                  </a:lnTo>
                  <a:lnTo>
                    <a:pt x="677" y="41"/>
                  </a:lnTo>
                  <a:lnTo>
                    <a:pt x="5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extrusionOk="0">
                  <a:moveTo>
                    <a:pt x="1313" y="1"/>
                  </a:moveTo>
                  <a:lnTo>
                    <a:pt x="1074" y="240"/>
                  </a:lnTo>
                  <a:lnTo>
                    <a:pt x="875" y="438"/>
                  </a:lnTo>
                  <a:lnTo>
                    <a:pt x="676" y="677"/>
                  </a:lnTo>
                  <a:lnTo>
                    <a:pt x="517" y="915"/>
                  </a:lnTo>
                  <a:lnTo>
                    <a:pt x="319" y="1393"/>
                  </a:lnTo>
                  <a:lnTo>
                    <a:pt x="159" y="1830"/>
                  </a:lnTo>
                  <a:lnTo>
                    <a:pt x="80" y="2227"/>
                  </a:lnTo>
                  <a:lnTo>
                    <a:pt x="0" y="2546"/>
                  </a:lnTo>
                  <a:lnTo>
                    <a:pt x="0" y="2824"/>
                  </a:lnTo>
                  <a:lnTo>
                    <a:pt x="398" y="3023"/>
                  </a:lnTo>
                  <a:lnTo>
                    <a:pt x="796" y="3142"/>
                  </a:lnTo>
                  <a:lnTo>
                    <a:pt x="1153" y="3221"/>
                  </a:lnTo>
                  <a:lnTo>
                    <a:pt x="1909" y="3221"/>
                  </a:lnTo>
                  <a:lnTo>
                    <a:pt x="2068" y="3182"/>
                  </a:lnTo>
                  <a:lnTo>
                    <a:pt x="2068" y="2387"/>
                  </a:lnTo>
                  <a:lnTo>
                    <a:pt x="1988" y="1711"/>
                  </a:lnTo>
                  <a:lnTo>
                    <a:pt x="1869" y="1194"/>
                  </a:lnTo>
                  <a:lnTo>
                    <a:pt x="1750" y="756"/>
                  </a:lnTo>
                  <a:lnTo>
                    <a:pt x="1591" y="399"/>
                  </a:lnTo>
                  <a:lnTo>
                    <a:pt x="1432" y="200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2"/>
            <p:cNvSpPr/>
            <p:nvPr/>
          </p:nvSpPr>
          <p:spPr>
            <a:xfrm>
              <a:off x="661550" y="1970350"/>
              <a:ext cx="51700" cy="80550"/>
            </a:xfrm>
            <a:custGeom>
              <a:avLst/>
              <a:gdLst/>
              <a:ahLst/>
              <a:cxnLst/>
              <a:rect l="l" t="t" r="r" b="b"/>
              <a:pathLst>
                <a:path w="2068" h="3222" fill="none" extrusionOk="0">
                  <a:moveTo>
                    <a:pt x="1313" y="1"/>
                  </a:moveTo>
                  <a:lnTo>
                    <a:pt x="1313" y="1"/>
                  </a:lnTo>
                  <a:lnTo>
                    <a:pt x="1074" y="240"/>
                  </a:lnTo>
                  <a:lnTo>
                    <a:pt x="875" y="438"/>
                  </a:lnTo>
                  <a:lnTo>
                    <a:pt x="676" y="677"/>
                  </a:lnTo>
                  <a:lnTo>
                    <a:pt x="517" y="915"/>
                  </a:lnTo>
                  <a:lnTo>
                    <a:pt x="319" y="1393"/>
                  </a:lnTo>
                  <a:lnTo>
                    <a:pt x="159" y="1830"/>
                  </a:lnTo>
                  <a:lnTo>
                    <a:pt x="80" y="2227"/>
                  </a:lnTo>
                  <a:lnTo>
                    <a:pt x="0" y="2546"/>
                  </a:lnTo>
                  <a:lnTo>
                    <a:pt x="0" y="2824"/>
                  </a:lnTo>
                  <a:lnTo>
                    <a:pt x="0" y="2824"/>
                  </a:lnTo>
                  <a:lnTo>
                    <a:pt x="398" y="3023"/>
                  </a:lnTo>
                  <a:lnTo>
                    <a:pt x="796" y="3142"/>
                  </a:lnTo>
                  <a:lnTo>
                    <a:pt x="1153" y="3221"/>
                  </a:lnTo>
                  <a:lnTo>
                    <a:pt x="1511" y="3221"/>
                  </a:lnTo>
                  <a:lnTo>
                    <a:pt x="1511" y="3221"/>
                  </a:lnTo>
                  <a:lnTo>
                    <a:pt x="1909" y="3221"/>
                  </a:lnTo>
                  <a:lnTo>
                    <a:pt x="2068" y="3182"/>
                  </a:lnTo>
                  <a:lnTo>
                    <a:pt x="2068" y="3182"/>
                  </a:lnTo>
                  <a:lnTo>
                    <a:pt x="2068" y="2387"/>
                  </a:lnTo>
                  <a:lnTo>
                    <a:pt x="1988" y="1711"/>
                  </a:lnTo>
                  <a:lnTo>
                    <a:pt x="1869" y="1194"/>
                  </a:lnTo>
                  <a:lnTo>
                    <a:pt x="1750" y="756"/>
                  </a:lnTo>
                  <a:lnTo>
                    <a:pt x="1591" y="399"/>
                  </a:lnTo>
                  <a:lnTo>
                    <a:pt x="1432" y="200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2"/>
            <p:cNvSpPr/>
            <p:nvPr/>
          </p:nvSpPr>
          <p:spPr>
            <a:xfrm>
              <a:off x="430950" y="1748700"/>
              <a:ext cx="153100" cy="144150"/>
            </a:xfrm>
            <a:custGeom>
              <a:avLst/>
              <a:gdLst/>
              <a:ahLst/>
              <a:cxnLst/>
              <a:rect l="l" t="t" r="r" b="b"/>
              <a:pathLst>
                <a:path w="6124" h="5766" extrusionOk="0">
                  <a:moveTo>
                    <a:pt x="915" y="1"/>
                  </a:moveTo>
                  <a:lnTo>
                    <a:pt x="676" y="359"/>
                  </a:lnTo>
                  <a:lnTo>
                    <a:pt x="517" y="677"/>
                  </a:lnTo>
                  <a:lnTo>
                    <a:pt x="358" y="1034"/>
                  </a:lnTo>
                  <a:lnTo>
                    <a:pt x="239" y="1353"/>
                  </a:lnTo>
                  <a:lnTo>
                    <a:pt x="120" y="1671"/>
                  </a:lnTo>
                  <a:lnTo>
                    <a:pt x="80" y="1989"/>
                  </a:lnTo>
                  <a:lnTo>
                    <a:pt x="0" y="2625"/>
                  </a:lnTo>
                  <a:lnTo>
                    <a:pt x="40" y="3181"/>
                  </a:lnTo>
                  <a:lnTo>
                    <a:pt x="120" y="3659"/>
                  </a:lnTo>
                  <a:lnTo>
                    <a:pt x="239" y="4136"/>
                  </a:lnTo>
                  <a:lnTo>
                    <a:pt x="358" y="4493"/>
                  </a:lnTo>
                  <a:lnTo>
                    <a:pt x="557" y="4454"/>
                  </a:lnTo>
                  <a:lnTo>
                    <a:pt x="756" y="4414"/>
                  </a:lnTo>
                  <a:lnTo>
                    <a:pt x="1074" y="4454"/>
                  </a:lnTo>
                  <a:lnTo>
                    <a:pt x="1352" y="4573"/>
                  </a:lnTo>
                  <a:lnTo>
                    <a:pt x="2227" y="4971"/>
                  </a:lnTo>
                  <a:lnTo>
                    <a:pt x="2465" y="5130"/>
                  </a:lnTo>
                  <a:lnTo>
                    <a:pt x="2704" y="5328"/>
                  </a:lnTo>
                  <a:lnTo>
                    <a:pt x="2863" y="5527"/>
                  </a:lnTo>
                  <a:lnTo>
                    <a:pt x="2942" y="5766"/>
                  </a:lnTo>
                  <a:lnTo>
                    <a:pt x="3340" y="5646"/>
                  </a:lnTo>
                  <a:lnTo>
                    <a:pt x="3738" y="5448"/>
                  </a:lnTo>
                  <a:lnTo>
                    <a:pt x="4215" y="5209"/>
                  </a:lnTo>
                  <a:lnTo>
                    <a:pt x="4652" y="4891"/>
                  </a:lnTo>
                  <a:lnTo>
                    <a:pt x="5089" y="4454"/>
                  </a:lnTo>
                  <a:lnTo>
                    <a:pt x="5328" y="4175"/>
                  </a:lnTo>
                  <a:lnTo>
                    <a:pt x="5527" y="3897"/>
                  </a:lnTo>
                  <a:lnTo>
                    <a:pt x="5686" y="3579"/>
                  </a:lnTo>
                  <a:lnTo>
                    <a:pt x="5885" y="3261"/>
                  </a:lnTo>
                  <a:lnTo>
                    <a:pt x="6004" y="2863"/>
                  </a:lnTo>
                  <a:lnTo>
                    <a:pt x="6123" y="2466"/>
                  </a:lnTo>
                  <a:lnTo>
                    <a:pt x="6004" y="2426"/>
                  </a:lnTo>
                  <a:lnTo>
                    <a:pt x="5368" y="2426"/>
                  </a:lnTo>
                  <a:lnTo>
                    <a:pt x="5010" y="2466"/>
                  </a:lnTo>
                  <a:lnTo>
                    <a:pt x="4652" y="2545"/>
                  </a:lnTo>
                  <a:lnTo>
                    <a:pt x="4215" y="2704"/>
                  </a:lnTo>
                  <a:lnTo>
                    <a:pt x="3777" y="2903"/>
                  </a:lnTo>
                  <a:lnTo>
                    <a:pt x="3261" y="3181"/>
                  </a:lnTo>
                  <a:lnTo>
                    <a:pt x="2744" y="3579"/>
                  </a:lnTo>
                  <a:lnTo>
                    <a:pt x="2187" y="4016"/>
                  </a:lnTo>
                  <a:lnTo>
                    <a:pt x="2227" y="3500"/>
                  </a:lnTo>
                  <a:lnTo>
                    <a:pt x="2227" y="2983"/>
                  </a:lnTo>
                  <a:lnTo>
                    <a:pt x="2147" y="2545"/>
                  </a:lnTo>
                  <a:lnTo>
                    <a:pt x="2108" y="2148"/>
                  </a:lnTo>
                  <a:lnTo>
                    <a:pt x="1988" y="1790"/>
                  </a:lnTo>
                  <a:lnTo>
                    <a:pt x="1909" y="1432"/>
                  </a:lnTo>
                  <a:lnTo>
                    <a:pt x="1630" y="915"/>
                  </a:lnTo>
                  <a:lnTo>
                    <a:pt x="1392" y="478"/>
                  </a:lnTo>
                  <a:lnTo>
                    <a:pt x="1153" y="19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2"/>
            <p:cNvSpPr/>
            <p:nvPr/>
          </p:nvSpPr>
          <p:spPr>
            <a:xfrm>
              <a:off x="430950" y="1748700"/>
              <a:ext cx="153100" cy="144150"/>
            </a:xfrm>
            <a:custGeom>
              <a:avLst/>
              <a:gdLst/>
              <a:ahLst/>
              <a:cxnLst/>
              <a:rect l="l" t="t" r="r" b="b"/>
              <a:pathLst>
                <a:path w="6124" h="5766" fill="none" extrusionOk="0">
                  <a:moveTo>
                    <a:pt x="915" y="1"/>
                  </a:moveTo>
                  <a:lnTo>
                    <a:pt x="915" y="1"/>
                  </a:lnTo>
                  <a:lnTo>
                    <a:pt x="676" y="359"/>
                  </a:lnTo>
                  <a:lnTo>
                    <a:pt x="517" y="677"/>
                  </a:lnTo>
                  <a:lnTo>
                    <a:pt x="358" y="1034"/>
                  </a:lnTo>
                  <a:lnTo>
                    <a:pt x="239" y="1353"/>
                  </a:lnTo>
                  <a:lnTo>
                    <a:pt x="120" y="1671"/>
                  </a:lnTo>
                  <a:lnTo>
                    <a:pt x="80" y="1989"/>
                  </a:lnTo>
                  <a:lnTo>
                    <a:pt x="0" y="2625"/>
                  </a:lnTo>
                  <a:lnTo>
                    <a:pt x="40" y="3181"/>
                  </a:lnTo>
                  <a:lnTo>
                    <a:pt x="120" y="3659"/>
                  </a:lnTo>
                  <a:lnTo>
                    <a:pt x="239" y="4136"/>
                  </a:lnTo>
                  <a:lnTo>
                    <a:pt x="358" y="4493"/>
                  </a:lnTo>
                  <a:lnTo>
                    <a:pt x="358" y="4493"/>
                  </a:lnTo>
                  <a:lnTo>
                    <a:pt x="557" y="4454"/>
                  </a:lnTo>
                  <a:lnTo>
                    <a:pt x="756" y="4414"/>
                  </a:lnTo>
                  <a:lnTo>
                    <a:pt x="756" y="4414"/>
                  </a:lnTo>
                  <a:lnTo>
                    <a:pt x="1074" y="4454"/>
                  </a:lnTo>
                  <a:lnTo>
                    <a:pt x="1352" y="4573"/>
                  </a:lnTo>
                  <a:lnTo>
                    <a:pt x="2227" y="4971"/>
                  </a:lnTo>
                  <a:lnTo>
                    <a:pt x="2227" y="4971"/>
                  </a:lnTo>
                  <a:lnTo>
                    <a:pt x="2465" y="5130"/>
                  </a:lnTo>
                  <a:lnTo>
                    <a:pt x="2704" y="5328"/>
                  </a:lnTo>
                  <a:lnTo>
                    <a:pt x="2863" y="5527"/>
                  </a:lnTo>
                  <a:lnTo>
                    <a:pt x="2942" y="5766"/>
                  </a:lnTo>
                  <a:lnTo>
                    <a:pt x="2942" y="5766"/>
                  </a:lnTo>
                  <a:lnTo>
                    <a:pt x="3340" y="5646"/>
                  </a:lnTo>
                  <a:lnTo>
                    <a:pt x="3738" y="5448"/>
                  </a:lnTo>
                  <a:lnTo>
                    <a:pt x="4215" y="5209"/>
                  </a:lnTo>
                  <a:lnTo>
                    <a:pt x="4652" y="4891"/>
                  </a:lnTo>
                  <a:lnTo>
                    <a:pt x="5089" y="4454"/>
                  </a:lnTo>
                  <a:lnTo>
                    <a:pt x="5328" y="4175"/>
                  </a:lnTo>
                  <a:lnTo>
                    <a:pt x="5527" y="3897"/>
                  </a:lnTo>
                  <a:lnTo>
                    <a:pt x="5686" y="3579"/>
                  </a:lnTo>
                  <a:lnTo>
                    <a:pt x="5885" y="3261"/>
                  </a:lnTo>
                  <a:lnTo>
                    <a:pt x="6004" y="2863"/>
                  </a:lnTo>
                  <a:lnTo>
                    <a:pt x="6123" y="2466"/>
                  </a:lnTo>
                  <a:lnTo>
                    <a:pt x="6123" y="2466"/>
                  </a:lnTo>
                  <a:lnTo>
                    <a:pt x="6004" y="2426"/>
                  </a:lnTo>
                  <a:lnTo>
                    <a:pt x="5646" y="2426"/>
                  </a:lnTo>
                  <a:lnTo>
                    <a:pt x="5646" y="2426"/>
                  </a:lnTo>
                  <a:lnTo>
                    <a:pt x="5368" y="2426"/>
                  </a:lnTo>
                  <a:lnTo>
                    <a:pt x="5010" y="2466"/>
                  </a:lnTo>
                  <a:lnTo>
                    <a:pt x="4652" y="2545"/>
                  </a:lnTo>
                  <a:lnTo>
                    <a:pt x="4215" y="2704"/>
                  </a:lnTo>
                  <a:lnTo>
                    <a:pt x="3777" y="2903"/>
                  </a:lnTo>
                  <a:lnTo>
                    <a:pt x="3261" y="3181"/>
                  </a:lnTo>
                  <a:lnTo>
                    <a:pt x="2744" y="3579"/>
                  </a:lnTo>
                  <a:lnTo>
                    <a:pt x="2187" y="4016"/>
                  </a:lnTo>
                  <a:lnTo>
                    <a:pt x="2187" y="4016"/>
                  </a:lnTo>
                  <a:lnTo>
                    <a:pt x="2227" y="3500"/>
                  </a:lnTo>
                  <a:lnTo>
                    <a:pt x="2227" y="2983"/>
                  </a:lnTo>
                  <a:lnTo>
                    <a:pt x="2147" y="2545"/>
                  </a:lnTo>
                  <a:lnTo>
                    <a:pt x="2108" y="2148"/>
                  </a:lnTo>
                  <a:lnTo>
                    <a:pt x="1988" y="1790"/>
                  </a:lnTo>
                  <a:lnTo>
                    <a:pt x="1909" y="1432"/>
                  </a:lnTo>
                  <a:lnTo>
                    <a:pt x="1630" y="915"/>
                  </a:lnTo>
                  <a:lnTo>
                    <a:pt x="1392" y="478"/>
                  </a:lnTo>
                  <a:lnTo>
                    <a:pt x="1153" y="199"/>
                  </a:lnTo>
                  <a:lnTo>
                    <a:pt x="9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2"/>
            <p:cNvSpPr/>
            <p:nvPr/>
          </p:nvSpPr>
          <p:spPr>
            <a:xfrm>
              <a:off x="339500" y="1859025"/>
              <a:ext cx="167025" cy="272375"/>
            </a:xfrm>
            <a:custGeom>
              <a:avLst/>
              <a:gdLst/>
              <a:ahLst/>
              <a:cxnLst/>
              <a:rect l="l" t="t" r="r" b="b"/>
              <a:pathLst>
                <a:path w="6681" h="10895" extrusionOk="0">
                  <a:moveTo>
                    <a:pt x="3261" y="3102"/>
                  </a:moveTo>
                  <a:lnTo>
                    <a:pt x="3420" y="3182"/>
                  </a:lnTo>
                  <a:lnTo>
                    <a:pt x="3539" y="3341"/>
                  </a:lnTo>
                  <a:lnTo>
                    <a:pt x="3738" y="3579"/>
                  </a:lnTo>
                  <a:lnTo>
                    <a:pt x="3897" y="3897"/>
                  </a:lnTo>
                  <a:lnTo>
                    <a:pt x="4056" y="4295"/>
                  </a:lnTo>
                  <a:lnTo>
                    <a:pt x="4215" y="4812"/>
                  </a:lnTo>
                  <a:lnTo>
                    <a:pt x="4334" y="5448"/>
                  </a:lnTo>
                  <a:lnTo>
                    <a:pt x="4056" y="5527"/>
                  </a:lnTo>
                  <a:lnTo>
                    <a:pt x="3778" y="5567"/>
                  </a:lnTo>
                  <a:lnTo>
                    <a:pt x="3420" y="5607"/>
                  </a:lnTo>
                  <a:lnTo>
                    <a:pt x="3062" y="5567"/>
                  </a:lnTo>
                  <a:lnTo>
                    <a:pt x="2704" y="5488"/>
                  </a:lnTo>
                  <a:lnTo>
                    <a:pt x="2664" y="5249"/>
                  </a:lnTo>
                  <a:lnTo>
                    <a:pt x="2625" y="5011"/>
                  </a:lnTo>
                  <a:lnTo>
                    <a:pt x="2664" y="4693"/>
                  </a:lnTo>
                  <a:lnTo>
                    <a:pt x="2704" y="4295"/>
                  </a:lnTo>
                  <a:lnTo>
                    <a:pt x="2823" y="3897"/>
                  </a:lnTo>
                  <a:lnTo>
                    <a:pt x="2982" y="3500"/>
                  </a:lnTo>
                  <a:lnTo>
                    <a:pt x="3141" y="3301"/>
                  </a:lnTo>
                  <a:lnTo>
                    <a:pt x="3261" y="3102"/>
                  </a:lnTo>
                  <a:close/>
                  <a:moveTo>
                    <a:pt x="3062" y="7714"/>
                  </a:moveTo>
                  <a:lnTo>
                    <a:pt x="3221" y="7754"/>
                  </a:lnTo>
                  <a:lnTo>
                    <a:pt x="3340" y="7834"/>
                  </a:lnTo>
                  <a:lnTo>
                    <a:pt x="3420" y="7993"/>
                  </a:lnTo>
                  <a:lnTo>
                    <a:pt x="3460" y="8152"/>
                  </a:lnTo>
                  <a:lnTo>
                    <a:pt x="3420" y="8311"/>
                  </a:lnTo>
                  <a:lnTo>
                    <a:pt x="3340" y="8390"/>
                  </a:lnTo>
                  <a:lnTo>
                    <a:pt x="3261" y="8470"/>
                  </a:lnTo>
                  <a:lnTo>
                    <a:pt x="3141" y="8509"/>
                  </a:lnTo>
                  <a:lnTo>
                    <a:pt x="3022" y="8549"/>
                  </a:lnTo>
                  <a:lnTo>
                    <a:pt x="2863" y="8509"/>
                  </a:lnTo>
                  <a:lnTo>
                    <a:pt x="2744" y="8390"/>
                  </a:lnTo>
                  <a:lnTo>
                    <a:pt x="2664" y="8271"/>
                  </a:lnTo>
                  <a:lnTo>
                    <a:pt x="2625" y="8112"/>
                  </a:lnTo>
                  <a:lnTo>
                    <a:pt x="2664" y="7953"/>
                  </a:lnTo>
                  <a:lnTo>
                    <a:pt x="2744" y="7834"/>
                  </a:lnTo>
                  <a:lnTo>
                    <a:pt x="2823" y="7754"/>
                  </a:lnTo>
                  <a:lnTo>
                    <a:pt x="2943" y="7714"/>
                  </a:lnTo>
                  <a:close/>
                  <a:moveTo>
                    <a:pt x="4414" y="1"/>
                  </a:moveTo>
                  <a:lnTo>
                    <a:pt x="4215" y="41"/>
                  </a:lnTo>
                  <a:lnTo>
                    <a:pt x="4016" y="80"/>
                  </a:lnTo>
                  <a:lnTo>
                    <a:pt x="3778" y="200"/>
                  </a:lnTo>
                  <a:lnTo>
                    <a:pt x="3579" y="359"/>
                  </a:lnTo>
                  <a:lnTo>
                    <a:pt x="2982" y="995"/>
                  </a:lnTo>
                  <a:lnTo>
                    <a:pt x="2306" y="1830"/>
                  </a:lnTo>
                  <a:lnTo>
                    <a:pt x="1988" y="2347"/>
                  </a:lnTo>
                  <a:lnTo>
                    <a:pt x="1631" y="2864"/>
                  </a:lnTo>
                  <a:lnTo>
                    <a:pt x="1273" y="3420"/>
                  </a:lnTo>
                  <a:lnTo>
                    <a:pt x="955" y="4056"/>
                  </a:lnTo>
                  <a:lnTo>
                    <a:pt x="676" y="4693"/>
                  </a:lnTo>
                  <a:lnTo>
                    <a:pt x="438" y="5368"/>
                  </a:lnTo>
                  <a:lnTo>
                    <a:pt x="239" y="6084"/>
                  </a:lnTo>
                  <a:lnTo>
                    <a:pt x="80" y="6800"/>
                  </a:lnTo>
                  <a:lnTo>
                    <a:pt x="0" y="7555"/>
                  </a:lnTo>
                  <a:lnTo>
                    <a:pt x="0" y="8350"/>
                  </a:lnTo>
                  <a:lnTo>
                    <a:pt x="80" y="9146"/>
                  </a:lnTo>
                  <a:lnTo>
                    <a:pt x="239" y="9941"/>
                  </a:lnTo>
                  <a:lnTo>
                    <a:pt x="319" y="10140"/>
                  </a:lnTo>
                  <a:lnTo>
                    <a:pt x="438" y="10338"/>
                  </a:lnTo>
                  <a:lnTo>
                    <a:pt x="597" y="10497"/>
                  </a:lnTo>
                  <a:lnTo>
                    <a:pt x="756" y="10656"/>
                  </a:lnTo>
                  <a:lnTo>
                    <a:pt x="955" y="10736"/>
                  </a:lnTo>
                  <a:lnTo>
                    <a:pt x="1153" y="10815"/>
                  </a:lnTo>
                  <a:lnTo>
                    <a:pt x="1352" y="10895"/>
                  </a:lnTo>
                  <a:lnTo>
                    <a:pt x="1591" y="10895"/>
                  </a:lnTo>
                  <a:lnTo>
                    <a:pt x="1909" y="10855"/>
                  </a:lnTo>
                  <a:lnTo>
                    <a:pt x="2068" y="10815"/>
                  </a:lnTo>
                  <a:lnTo>
                    <a:pt x="2227" y="10736"/>
                  </a:lnTo>
                  <a:lnTo>
                    <a:pt x="2982" y="10219"/>
                  </a:lnTo>
                  <a:lnTo>
                    <a:pt x="3619" y="9623"/>
                  </a:lnTo>
                  <a:lnTo>
                    <a:pt x="4215" y="9066"/>
                  </a:lnTo>
                  <a:lnTo>
                    <a:pt x="4732" y="8430"/>
                  </a:lnTo>
                  <a:lnTo>
                    <a:pt x="5129" y="7794"/>
                  </a:lnTo>
                  <a:lnTo>
                    <a:pt x="5487" y="7158"/>
                  </a:lnTo>
                  <a:lnTo>
                    <a:pt x="5805" y="6521"/>
                  </a:lnTo>
                  <a:lnTo>
                    <a:pt x="6044" y="5846"/>
                  </a:lnTo>
                  <a:lnTo>
                    <a:pt x="6243" y="5209"/>
                  </a:lnTo>
                  <a:lnTo>
                    <a:pt x="6402" y="4613"/>
                  </a:lnTo>
                  <a:lnTo>
                    <a:pt x="6521" y="4017"/>
                  </a:lnTo>
                  <a:lnTo>
                    <a:pt x="6600" y="3460"/>
                  </a:lnTo>
                  <a:lnTo>
                    <a:pt x="6680" y="2426"/>
                  </a:lnTo>
                  <a:lnTo>
                    <a:pt x="6640" y="1631"/>
                  </a:lnTo>
                  <a:lnTo>
                    <a:pt x="6600" y="1353"/>
                  </a:lnTo>
                  <a:lnTo>
                    <a:pt x="6521" y="1114"/>
                  </a:lnTo>
                  <a:lnTo>
                    <a:pt x="6362" y="915"/>
                  </a:lnTo>
                  <a:lnTo>
                    <a:pt x="6123" y="717"/>
                  </a:lnTo>
                  <a:lnTo>
                    <a:pt x="5885" y="558"/>
                  </a:lnTo>
                  <a:lnTo>
                    <a:pt x="5010" y="160"/>
                  </a:lnTo>
                  <a:lnTo>
                    <a:pt x="4732" y="41"/>
                  </a:lnTo>
                  <a:lnTo>
                    <a:pt x="4414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5"/>
                  </a:moveTo>
                  <a:lnTo>
                    <a:pt x="398" y="835"/>
                  </a:lnTo>
                  <a:lnTo>
                    <a:pt x="239" y="795"/>
                  </a:lnTo>
                  <a:lnTo>
                    <a:pt x="239" y="795"/>
                  </a:lnTo>
                  <a:lnTo>
                    <a:pt x="120" y="676"/>
                  </a:lnTo>
                  <a:lnTo>
                    <a:pt x="40" y="557"/>
                  </a:lnTo>
                  <a:lnTo>
                    <a:pt x="1" y="39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120" y="120"/>
                  </a:lnTo>
                  <a:lnTo>
                    <a:pt x="199" y="40"/>
                  </a:lnTo>
                  <a:lnTo>
                    <a:pt x="319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40"/>
                  </a:lnTo>
                  <a:lnTo>
                    <a:pt x="597" y="40"/>
                  </a:lnTo>
                  <a:lnTo>
                    <a:pt x="716" y="120"/>
                  </a:lnTo>
                  <a:lnTo>
                    <a:pt x="796" y="279"/>
                  </a:lnTo>
                  <a:lnTo>
                    <a:pt x="836" y="438"/>
                  </a:lnTo>
                  <a:lnTo>
                    <a:pt x="796" y="597"/>
                  </a:lnTo>
                  <a:lnTo>
                    <a:pt x="796" y="597"/>
                  </a:lnTo>
                  <a:lnTo>
                    <a:pt x="716" y="676"/>
                  </a:lnTo>
                  <a:lnTo>
                    <a:pt x="637" y="756"/>
                  </a:lnTo>
                  <a:lnTo>
                    <a:pt x="517" y="795"/>
                  </a:lnTo>
                  <a:lnTo>
                    <a:pt x="398" y="8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fill="none" extrusionOk="0">
                  <a:moveTo>
                    <a:pt x="796" y="2505"/>
                  </a:moveTo>
                  <a:lnTo>
                    <a:pt x="796" y="2505"/>
                  </a:lnTo>
                  <a:lnTo>
                    <a:pt x="438" y="2465"/>
                  </a:lnTo>
                  <a:lnTo>
                    <a:pt x="80" y="2386"/>
                  </a:lnTo>
                  <a:lnTo>
                    <a:pt x="80" y="2386"/>
                  </a:lnTo>
                  <a:lnTo>
                    <a:pt x="40" y="2147"/>
                  </a:lnTo>
                  <a:lnTo>
                    <a:pt x="1" y="1909"/>
                  </a:lnTo>
                  <a:lnTo>
                    <a:pt x="40" y="1591"/>
                  </a:lnTo>
                  <a:lnTo>
                    <a:pt x="80" y="1193"/>
                  </a:lnTo>
                  <a:lnTo>
                    <a:pt x="199" y="795"/>
                  </a:lnTo>
                  <a:lnTo>
                    <a:pt x="358" y="398"/>
                  </a:lnTo>
                  <a:lnTo>
                    <a:pt x="517" y="199"/>
                  </a:lnTo>
                  <a:lnTo>
                    <a:pt x="637" y="0"/>
                  </a:lnTo>
                  <a:lnTo>
                    <a:pt x="637" y="0"/>
                  </a:lnTo>
                  <a:lnTo>
                    <a:pt x="796" y="80"/>
                  </a:lnTo>
                  <a:lnTo>
                    <a:pt x="915" y="239"/>
                  </a:lnTo>
                  <a:lnTo>
                    <a:pt x="1114" y="477"/>
                  </a:lnTo>
                  <a:lnTo>
                    <a:pt x="1273" y="795"/>
                  </a:lnTo>
                  <a:lnTo>
                    <a:pt x="1432" y="1193"/>
                  </a:lnTo>
                  <a:lnTo>
                    <a:pt x="1591" y="1710"/>
                  </a:lnTo>
                  <a:lnTo>
                    <a:pt x="1710" y="2346"/>
                  </a:lnTo>
                  <a:lnTo>
                    <a:pt x="1710" y="2346"/>
                  </a:lnTo>
                  <a:lnTo>
                    <a:pt x="1432" y="2425"/>
                  </a:lnTo>
                  <a:lnTo>
                    <a:pt x="1154" y="2465"/>
                  </a:lnTo>
                  <a:lnTo>
                    <a:pt x="796" y="25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2"/>
            <p:cNvSpPr/>
            <p:nvPr/>
          </p:nvSpPr>
          <p:spPr>
            <a:xfrm>
              <a:off x="339500" y="1859025"/>
              <a:ext cx="167025" cy="272375"/>
            </a:xfrm>
            <a:custGeom>
              <a:avLst/>
              <a:gdLst/>
              <a:ahLst/>
              <a:cxnLst/>
              <a:rect l="l" t="t" r="r" b="b"/>
              <a:pathLst>
                <a:path w="6681" h="10895" fill="none" extrusionOk="0">
                  <a:moveTo>
                    <a:pt x="4414" y="1"/>
                  </a:moveTo>
                  <a:lnTo>
                    <a:pt x="4414" y="1"/>
                  </a:lnTo>
                  <a:lnTo>
                    <a:pt x="4215" y="41"/>
                  </a:lnTo>
                  <a:lnTo>
                    <a:pt x="4016" y="80"/>
                  </a:lnTo>
                  <a:lnTo>
                    <a:pt x="4016" y="80"/>
                  </a:lnTo>
                  <a:lnTo>
                    <a:pt x="3778" y="200"/>
                  </a:lnTo>
                  <a:lnTo>
                    <a:pt x="3579" y="359"/>
                  </a:lnTo>
                  <a:lnTo>
                    <a:pt x="3579" y="359"/>
                  </a:lnTo>
                  <a:lnTo>
                    <a:pt x="2982" y="995"/>
                  </a:lnTo>
                  <a:lnTo>
                    <a:pt x="2306" y="1830"/>
                  </a:lnTo>
                  <a:lnTo>
                    <a:pt x="1988" y="2347"/>
                  </a:lnTo>
                  <a:lnTo>
                    <a:pt x="1631" y="2864"/>
                  </a:lnTo>
                  <a:lnTo>
                    <a:pt x="1273" y="3420"/>
                  </a:lnTo>
                  <a:lnTo>
                    <a:pt x="955" y="4056"/>
                  </a:lnTo>
                  <a:lnTo>
                    <a:pt x="676" y="4693"/>
                  </a:lnTo>
                  <a:lnTo>
                    <a:pt x="438" y="5368"/>
                  </a:lnTo>
                  <a:lnTo>
                    <a:pt x="239" y="6084"/>
                  </a:lnTo>
                  <a:lnTo>
                    <a:pt x="80" y="6800"/>
                  </a:lnTo>
                  <a:lnTo>
                    <a:pt x="0" y="7555"/>
                  </a:lnTo>
                  <a:lnTo>
                    <a:pt x="0" y="8350"/>
                  </a:lnTo>
                  <a:lnTo>
                    <a:pt x="80" y="9146"/>
                  </a:lnTo>
                  <a:lnTo>
                    <a:pt x="239" y="9941"/>
                  </a:lnTo>
                  <a:lnTo>
                    <a:pt x="239" y="9941"/>
                  </a:lnTo>
                  <a:lnTo>
                    <a:pt x="319" y="10140"/>
                  </a:lnTo>
                  <a:lnTo>
                    <a:pt x="438" y="10338"/>
                  </a:lnTo>
                  <a:lnTo>
                    <a:pt x="597" y="10497"/>
                  </a:lnTo>
                  <a:lnTo>
                    <a:pt x="756" y="10656"/>
                  </a:lnTo>
                  <a:lnTo>
                    <a:pt x="955" y="10736"/>
                  </a:lnTo>
                  <a:lnTo>
                    <a:pt x="1153" y="10815"/>
                  </a:lnTo>
                  <a:lnTo>
                    <a:pt x="1352" y="10895"/>
                  </a:lnTo>
                  <a:lnTo>
                    <a:pt x="1591" y="10895"/>
                  </a:lnTo>
                  <a:lnTo>
                    <a:pt x="1591" y="10895"/>
                  </a:lnTo>
                  <a:lnTo>
                    <a:pt x="1909" y="10855"/>
                  </a:lnTo>
                  <a:lnTo>
                    <a:pt x="2068" y="10815"/>
                  </a:lnTo>
                  <a:lnTo>
                    <a:pt x="2227" y="10736"/>
                  </a:lnTo>
                  <a:lnTo>
                    <a:pt x="2227" y="10736"/>
                  </a:lnTo>
                  <a:lnTo>
                    <a:pt x="2982" y="10219"/>
                  </a:lnTo>
                  <a:lnTo>
                    <a:pt x="3619" y="9623"/>
                  </a:lnTo>
                  <a:lnTo>
                    <a:pt x="4215" y="9066"/>
                  </a:lnTo>
                  <a:lnTo>
                    <a:pt x="4732" y="8430"/>
                  </a:lnTo>
                  <a:lnTo>
                    <a:pt x="5129" y="7794"/>
                  </a:lnTo>
                  <a:lnTo>
                    <a:pt x="5487" y="7158"/>
                  </a:lnTo>
                  <a:lnTo>
                    <a:pt x="5805" y="6521"/>
                  </a:lnTo>
                  <a:lnTo>
                    <a:pt x="6044" y="5846"/>
                  </a:lnTo>
                  <a:lnTo>
                    <a:pt x="6243" y="5209"/>
                  </a:lnTo>
                  <a:lnTo>
                    <a:pt x="6402" y="4613"/>
                  </a:lnTo>
                  <a:lnTo>
                    <a:pt x="6521" y="4017"/>
                  </a:lnTo>
                  <a:lnTo>
                    <a:pt x="6600" y="3460"/>
                  </a:lnTo>
                  <a:lnTo>
                    <a:pt x="6680" y="2426"/>
                  </a:lnTo>
                  <a:lnTo>
                    <a:pt x="6640" y="1631"/>
                  </a:lnTo>
                  <a:lnTo>
                    <a:pt x="6640" y="1631"/>
                  </a:lnTo>
                  <a:lnTo>
                    <a:pt x="6600" y="1353"/>
                  </a:lnTo>
                  <a:lnTo>
                    <a:pt x="6600" y="1353"/>
                  </a:lnTo>
                  <a:lnTo>
                    <a:pt x="6521" y="1114"/>
                  </a:lnTo>
                  <a:lnTo>
                    <a:pt x="6362" y="915"/>
                  </a:lnTo>
                  <a:lnTo>
                    <a:pt x="6123" y="717"/>
                  </a:lnTo>
                  <a:lnTo>
                    <a:pt x="5885" y="558"/>
                  </a:lnTo>
                  <a:lnTo>
                    <a:pt x="5010" y="160"/>
                  </a:lnTo>
                  <a:lnTo>
                    <a:pt x="5010" y="160"/>
                  </a:lnTo>
                  <a:lnTo>
                    <a:pt x="4732" y="41"/>
                  </a:lnTo>
                  <a:lnTo>
                    <a:pt x="4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19" y="0"/>
                  </a:moveTo>
                  <a:lnTo>
                    <a:pt x="199" y="40"/>
                  </a:lnTo>
                  <a:lnTo>
                    <a:pt x="120" y="120"/>
                  </a:lnTo>
                  <a:lnTo>
                    <a:pt x="40" y="239"/>
                  </a:lnTo>
                  <a:lnTo>
                    <a:pt x="1" y="398"/>
                  </a:lnTo>
                  <a:lnTo>
                    <a:pt x="40" y="557"/>
                  </a:lnTo>
                  <a:lnTo>
                    <a:pt x="120" y="676"/>
                  </a:lnTo>
                  <a:lnTo>
                    <a:pt x="239" y="795"/>
                  </a:lnTo>
                  <a:lnTo>
                    <a:pt x="398" y="835"/>
                  </a:lnTo>
                  <a:lnTo>
                    <a:pt x="517" y="795"/>
                  </a:lnTo>
                  <a:lnTo>
                    <a:pt x="637" y="756"/>
                  </a:lnTo>
                  <a:lnTo>
                    <a:pt x="716" y="676"/>
                  </a:lnTo>
                  <a:lnTo>
                    <a:pt x="796" y="597"/>
                  </a:lnTo>
                  <a:lnTo>
                    <a:pt x="836" y="438"/>
                  </a:lnTo>
                  <a:lnTo>
                    <a:pt x="796" y="27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2"/>
            <p:cNvSpPr/>
            <p:nvPr/>
          </p:nvSpPr>
          <p:spPr>
            <a:xfrm>
              <a:off x="405100" y="20518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9" y="0"/>
                  </a:lnTo>
                  <a:lnTo>
                    <a:pt x="199" y="40"/>
                  </a:lnTo>
                  <a:lnTo>
                    <a:pt x="120" y="120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1" y="398"/>
                  </a:lnTo>
                  <a:lnTo>
                    <a:pt x="40" y="557"/>
                  </a:lnTo>
                  <a:lnTo>
                    <a:pt x="120" y="676"/>
                  </a:lnTo>
                  <a:lnTo>
                    <a:pt x="239" y="795"/>
                  </a:lnTo>
                  <a:lnTo>
                    <a:pt x="239" y="795"/>
                  </a:lnTo>
                  <a:lnTo>
                    <a:pt x="398" y="835"/>
                  </a:lnTo>
                  <a:lnTo>
                    <a:pt x="398" y="835"/>
                  </a:lnTo>
                  <a:lnTo>
                    <a:pt x="517" y="795"/>
                  </a:lnTo>
                  <a:lnTo>
                    <a:pt x="637" y="756"/>
                  </a:lnTo>
                  <a:lnTo>
                    <a:pt x="716" y="676"/>
                  </a:lnTo>
                  <a:lnTo>
                    <a:pt x="796" y="597"/>
                  </a:lnTo>
                  <a:lnTo>
                    <a:pt x="796" y="597"/>
                  </a:lnTo>
                  <a:lnTo>
                    <a:pt x="836" y="438"/>
                  </a:lnTo>
                  <a:lnTo>
                    <a:pt x="796" y="27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597" y="4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extrusionOk="0">
                  <a:moveTo>
                    <a:pt x="637" y="0"/>
                  </a:moveTo>
                  <a:lnTo>
                    <a:pt x="517" y="199"/>
                  </a:lnTo>
                  <a:lnTo>
                    <a:pt x="358" y="398"/>
                  </a:lnTo>
                  <a:lnTo>
                    <a:pt x="199" y="795"/>
                  </a:lnTo>
                  <a:lnTo>
                    <a:pt x="80" y="1193"/>
                  </a:lnTo>
                  <a:lnTo>
                    <a:pt x="40" y="1591"/>
                  </a:lnTo>
                  <a:lnTo>
                    <a:pt x="1" y="1909"/>
                  </a:lnTo>
                  <a:lnTo>
                    <a:pt x="40" y="2147"/>
                  </a:lnTo>
                  <a:lnTo>
                    <a:pt x="80" y="2386"/>
                  </a:lnTo>
                  <a:lnTo>
                    <a:pt x="438" y="2465"/>
                  </a:lnTo>
                  <a:lnTo>
                    <a:pt x="796" y="2505"/>
                  </a:lnTo>
                  <a:lnTo>
                    <a:pt x="1154" y="2465"/>
                  </a:lnTo>
                  <a:lnTo>
                    <a:pt x="1432" y="2425"/>
                  </a:lnTo>
                  <a:lnTo>
                    <a:pt x="1710" y="2346"/>
                  </a:lnTo>
                  <a:lnTo>
                    <a:pt x="1591" y="1710"/>
                  </a:lnTo>
                  <a:lnTo>
                    <a:pt x="1432" y="1193"/>
                  </a:lnTo>
                  <a:lnTo>
                    <a:pt x="1273" y="795"/>
                  </a:lnTo>
                  <a:lnTo>
                    <a:pt x="1114" y="477"/>
                  </a:lnTo>
                  <a:lnTo>
                    <a:pt x="915" y="239"/>
                  </a:lnTo>
                  <a:lnTo>
                    <a:pt x="796" y="8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2"/>
            <p:cNvSpPr/>
            <p:nvPr/>
          </p:nvSpPr>
          <p:spPr>
            <a:xfrm>
              <a:off x="405100" y="1936575"/>
              <a:ext cx="42775" cy="62625"/>
            </a:xfrm>
            <a:custGeom>
              <a:avLst/>
              <a:gdLst/>
              <a:ahLst/>
              <a:cxnLst/>
              <a:rect l="l" t="t" r="r" b="b"/>
              <a:pathLst>
                <a:path w="1711" h="2505" fill="none" extrusionOk="0">
                  <a:moveTo>
                    <a:pt x="637" y="0"/>
                  </a:moveTo>
                  <a:lnTo>
                    <a:pt x="637" y="0"/>
                  </a:lnTo>
                  <a:lnTo>
                    <a:pt x="517" y="199"/>
                  </a:lnTo>
                  <a:lnTo>
                    <a:pt x="358" y="398"/>
                  </a:lnTo>
                  <a:lnTo>
                    <a:pt x="199" y="795"/>
                  </a:lnTo>
                  <a:lnTo>
                    <a:pt x="80" y="1193"/>
                  </a:lnTo>
                  <a:lnTo>
                    <a:pt x="40" y="1591"/>
                  </a:lnTo>
                  <a:lnTo>
                    <a:pt x="1" y="1909"/>
                  </a:lnTo>
                  <a:lnTo>
                    <a:pt x="40" y="2147"/>
                  </a:lnTo>
                  <a:lnTo>
                    <a:pt x="80" y="2386"/>
                  </a:lnTo>
                  <a:lnTo>
                    <a:pt x="80" y="2386"/>
                  </a:lnTo>
                  <a:lnTo>
                    <a:pt x="438" y="2465"/>
                  </a:lnTo>
                  <a:lnTo>
                    <a:pt x="796" y="2505"/>
                  </a:lnTo>
                  <a:lnTo>
                    <a:pt x="796" y="2505"/>
                  </a:lnTo>
                  <a:lnTo>
                    <a:pt x="1154" y="2465"/>
                  </a:lnTo>
                  <a:lnTo>
                    <a:pt x="1432" y="2425"/>
                  </a:lnTo>
                  <a:lnTo>
                    <a:pt x="1710" y="2346"/>
                  </a:lnTo>
                  <a:lnTo>
                    <a:pt x="1710" y="2346"/>
                  </a:lnTo>
                  <a:lnTo>
                    <a:pt x="1591" y="1710"/>
                  </a:lnTo>
                  <a:lnTo>
                    <a:pt x="1432" y="1193"/>
                  </a:lnTo>
                  <a:lnTo>
                    <a:pt x="1273" y="795"/>
                  </a:lnTo>
                  <a:lnTo>
                    <a:pt x="1114" y="477"/>
                  </a:lnTo>
                  <a:lnTo>
                    <a:pt x="915" y="239"/>
                  </a:lnTo>
                  <a:lnTo>
                    <a:pt x="796" y="80"/>
                  </a:lnTo>
                  <a:lnTo>
                    <a:pt x="6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2"/>
            <p:cNvSpPr/>
            <p:nvPr/>
          </p:nvSpPr>
          <p:spPr>
            <a:xfrm>
              <a:off x="793750" y="1407775"/>
              <a:ext cx="128250" cy="129250"/>
            </a:xfrm>
            <a:custGeom>
              <a:avLst/>
              <a:gdLst/>
              <a:ahLst/>
              <a:cxnLst/>
              <a:rect l="l" t="t" r="r" b="b"/>
              <a:pathLst>
                <a:path w="5130" h="5170" extrusionOk="0">
                  <a:moveTo>
                    <a:pt x="2028" y="0"/>
                  </a:moveTo>
                  <a:lnTo>
                    <a:pt x="1750" y="199"/>
                  </a:lnTo>
                  <a:lnTo>
                    <a:pt x="1472" y="398"/>
                  </a:lnTo>
                  <a:lnTo>
                    <a:pt x="1233" y="597"/>
                  </a:lnTo>
                  <a:lnTo>
                    <a:pt x="1034" y="796"/>
                  </a:lnTo>
                  <a:lnTo>
                    <a:pt x="676" y="1233"/>
                  </a:lnTo>
                  <a:lnTo>
                    <a:pt x="398" y="1670"/>
                  </a:lnTo>
                  <a:lnTo>
                    <a:pt x="239" y="2108"/>
                  </a:lnTo>
                  <a:lnTo>
                    <a:pt x="120" y="2505"/>
                  </a:lnTo>
                  <a:lnTo>
                    <a:pt x="40" y="2903"/>
                  </a:lnTo>
                  <a:lnTo>
                    <a:pt x="0" y="3221"/>
                  </a:lnTo>
                  <a:lnTo>
                    <a:pt x="199" y="3261"/>
                  </a:lnTo>
                  <a:lnTo>
                    <a:pt x="398" y="3340"/>
                  </a:lnTo>
                  <a:lnTo>
                    <a:pt x="597" y="3499"/>
                  </a:lnTo>
                  <a:lnTo>
                    <a:pt x="756" y="3658"/>
                  </a:lnTo>
                  <a:lnTo>
                    <a:pt x="1273" y="4255"/>
                  </a:lnTo>
                  <a:lnTo>
                    <a:pt x="1392" y="4453"/>
                  </a:lnTo>
                  <a:lnTo>
                    <a:pt x="1472" y="4692"/>
                  </a:lnTo>
                  <a:lnTo>
                    <a:pt x="1511" y="4891"/>
                  </a:lnTo>
                  <a:lnTo>
                    <a:pt x="1511" y="5129"/>
                  </a:lnTo>
                  <a:lnTo>
                    <a:pt x="1829" y="5169"/>
                  </a:lnTo>
                  <a:lnTo>
                    <a:pt x="2505" y="5169"/>
                  </a:lnTo>
                  <a:lnTo>
                    <a:pt x="2823" y="5129"/>
                  </a:lnTo>
                  <a:lnTo>
                    <a:pt x="3221" y="5050"/>
                  </a:lnTo>
                  <a:lnTo>
                    <a:pt x="3579" y="4891"/>
                  </a:lnTo>
                  <a:lnTo>
                    <a:pt x="3976" y="4732"/>
                  </a:lnTo>
                  <a:lnTo>
                    <a:pt x="4374" y="4453"/>
                  </a:lnTo>
                  <a:lnTo>
                    <a:pt x="4732" y="4135"/>
                  </a:lnTo>
                  <a:lnTo>
                    <a:pt x="5129" y="3738"/>
                  </a:lnTo>
                  <a:lnTo>
                    <a:pt x="5010" y="3658"/>
                  </a:lnTo>
                  <a:lnTo>
                    <a:pt x="4652" y="3499"/>
                  </a:lnTo>
                  <a:lnTo>
                    <a:pt x="4414" y="3420"/>
                  </a:lnTo>
                  <a:lnTo>
                    <a:pt x="4096" y="3300"/>
                  </a:lnTo>
                  <a:lnTo>
                    <a:pt x="3738" y="3261"/>
                  </a:lnTo>
                  <a:lnTo>
                    <a:pt x="3300" y="3221"/>
                  </a:lnTo>
                  <a:lnTo>
                    <a:pt x="2903" y="3261"/>
                  </a:lnTo>
                  <a:lnTo>
                    <a:pt x="2505" y="3300"/>
                  </a:lnTo>
                  <a:lnTo>
                    <a:pt x="2068" y="3380"/>
                  </a:lnTo>
                  <a:lnTo>
                    <a:pt x="1591" y="3539"/>
                  </a:lnTo>
                  <a:lnTo>
                    <a:pt x="1591" y="3539"/>
                  </a:lnTo>
                  <a:lnTo>
                    <a:pt x="1790" y="3141"/>
                  </a:lnTo>
                  <a:lnTo>
                    <a:pt x="1949" y="2744"/>
                  </a:lnTo>
                  <a:lnTo>
                    <a:pt x="2068" y="2386"/>
                  </a:lnTo>
                  <a:lnTo>
                    <a:pt x="2147" y="2068"/>
                  </a:lnTo>
                  <a:lnTo>
                    <a:pt x="2267" y="1471"/>
                  </a:lnTo>
                  <a:lnTo>
                    <a:pt x="2267" y="955"/>
                  </a:lnTo>
                  <a:lnTo>
                    <a:pt x="2227" y="557"/>
                  </a:lnTo>
                  <a:lnTo>
                    <a:pt x="2147" y="239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2"/>
            <p:cNvSpPr/>
            <p:nvPr/>
          </p:nvSpPr>
          <p:spPr>
            <a:xfrm>
              <a:off x="793750" y="1407775"/>
              <a:ext cx="128250" cy="129250"/>
            </a:xfrm>
            <a:custGeom>
              <a:avLst/>
              <a:gdLst/>
              <a:ahLst/>
              <a:cxnLst/>
              <a:rect l="l" t="t" r="r" b="b"/>
              <a:pathLst>
                <a:path w="5130" h="5170" fill="none" extrusionOk="0">
                  <a:moveTo>
                    <a:pt x="2028" y="0"/>
                  </a:moveTo>
                  <a:lnTo>
                    <a:pt x="2028" y="0"/>
                  </a:lnTo>
                  <a:lnTo>
                    <a:pt x="1750" y="199"/>
                  </a:lnTo>
                  <a:lnTo>
                    <a:pt x="1472" y="398"/>
                  </a:lnTo>
                  <a:lnTo>
                    <a:pt x="1233" y="597"/>
                  </a:lnTo>
                  <a:lnTo>
                    <a:pt x="1034" y="796"/>
                  </a:lnTo>
                  <a:lnTo>
                    <a:pt x="676" y="1233"/>
                  </a:lnTo>
                  <a:lnTo>
                    <a:pt x="398" y="1670"/>
                  </a:lnTo>
                  <a:lnTo>
                    <a:pt x="239" y="2108"/>
                  </a:lnTo>
                  <a:lnTo>
                    <a:pt x="120" y="2505"/>
                  </a:lnTo>
                  <a:lnTo>
                    <a:pt x="40" y="2903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99" y="3261"/>
                  </a:lnTo>
                  <a:lnTo>
                    <a:pt x="398" y="3340"/>
                  </a:lnTo>
                  <a:lnTo>
                    <a:pt x="597" y="3499"/>
                  </a:lnTo>
                  <a:lnTo>
                    <a:pt x="756" y="3658"/>
                  </a:lnTo>
                  <a:lnTo>
                    <a:pt x="1273" y="4255"/>
                  </a:lnTo>
                  <a:lnTo>
                    <a:pt x="1273" y="4255"/>
                  </a:lnTo>
                  <a:lnTo>
                    <a:pt x="1392" y="4453"/>
                  </a:lnTo>
                  <a:lnTo>
                    <a:pt x="1472" y="4692"/>
                  </a:lnTo>
                  <a:lnTo>
                    <a:pt x="1511" y="4891"/>
                  </a:lnTo>
                  <a:lnTo>
                    <a:pt x="1511" y="5129"/>
                  </a:lnTo>
                  <a:lnTo>
                    <a:pt x="1511" y="5129"/>
                  </a:lnTo>
                  <a:lnTo>
                    <a:pt x="1829" y="5169"/>
                  </a:lnTo>
                  <a:lnTo>
                    <a:pt x="2147" y="5169"/>
                  </a:lnTo>
                  <a:lnTo>
                    <a:pt x="2147" y="5169"/>
                  </a:lnTo>
                  <a:lnTo>
                    <a:pt x="2505" y="5169"/>
                  </a:lnTo>
                  <a:lnTo>
                    <a:pt x="2823" y="5129"/>
                  </a:lnTo>
                  <a:lnTo>
                    <a:pt x="3221" y="5050"/>
                  </a:lnTo>
                  <a:lnTo>
                    <a:pt x="3579" y="4891"/>
                  </a:lnTo>
                  <a:lnTo>
                    <a:pt x="3976" y="4732"/>
                  </a:lnTo>
                  <a:lnTo>
                    <a:pt x="4374" y="4453"/>
                  </a:lnTo>
                  <a:lnTo>
                    <a:pt x="4732" y="4135"/>
                  </a:lnTo>
                  <a:lnTo>
                    <a:pt x="5129" y="3738"/>
                  </a:lnTo>
                  <a:lnTo>
                    <a:pt x="5129" y="3738"/>
                  </a:lnTo>
                  <a:lnTo>
                    <a:pt x="5010" y="3658"/>
                  </a:lnTo>
                  <a:lnTo>
                    <a:pt x="4652" y="3499"/>
                  </a:lnTo>
                  <a:lnTo>
                    <a:pt x="4414" y="3420"/>
                  </a:lnTo>
                  <a:lnTo>
                    <a:pt x="4096" y="3300"/>
                  </a:lnTo>
                  <a:lnTo>
                    <a:pt x="3738" y="3261"/>
                  </a:lnTo>
                  <a:lnTo>
                    <a:pt x="3300" y="3221"/>
                  </a:lnTo>
                  <a:lnTo>
                    <a:pt x="3300" y="3221"/>
                  </a:lnTo>
                  <a:lnTo>
                    <a:pt x="2903" y="3261"/>
                  </a:lnTo>
                  <a:lnTo>
                    <a:pt x="2505" y="3300"/>
                  </a:lnTo>
                  <a:lnTo>
                    <a:pt x="2068" y="3380"/>
                  </a:lnTo>
                  <a:lnTo>
                    <a:pt x="1591" y="3539"/>
                  </a:lnTo>
                  <a:lnTo>
                    <a:pt x="1591" y="3539"/>
                  </a:lnTo>
                  <a:lnTo>
                    <a:pt x="1790" y="3141"/>
                  </a:lnTo>
                  <a:lnTo>
                    <a:pt x="1949" y="2744"/>
                  </a:lnTo>
                  <a:lnTo>
                    <a:pt x="2068" y="2386"/>
                  </a:lnTo>
                  <a:lnTo>
                    <a:pt x="2147" y="2068"/>
                  </a:lnTo>
                  <a:lnTo>
                    <a:pt x="2267" y="1471"/>
                  </a:lnTo>
                  <a:lnTo>
                    <a:pt x="2267" y="955"/>
                  </a:lnTo>
                  <a:lnTo>
                    <a:pt x="2227" y="557"/>
                  </a:lnTo>
                  <a:lnTo>
                    <a:pt x="2147" y="239"/>
                  </a:lnTo>
                  <a:lnTo>
                    <a:pt x="20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2"/>
            <p:cNvSpPr/>
            <p:nvPr/>
          </p:nvSpPr>
          <p:spPr>
            <a:xfrm>
              <a:off x="633725" y="1488275"/>
              <a:ext cx="197825" cy="186900"/>
            </a:xfrm>
            <a:custGeom>
              <a:avLst/>
              <a:gdLst/>
              <a:ahLst/>
              <a:cxnLst/>
              <a:rect l="l" t="t" r="r" b="b"/>
              <a:pathLst>
                <a:path w="7913" h="7476" extrusionOk="0">
                  <a:moveTo>
                    <a:pt x="4771" y="2029"/>
                  </a:moveTo>
                  <a:lnTo>
                    <a:pt x="4811" y="2148"/>
                  </a:lnTo>
                  <a:lnTo>
                    <a:pt x="4891" y="2347"/>
                  </a:lnTo>
                  <a:lnTo>
                    <a:pt x="4930" y="2585"/>
                  </a:lnTo>
                  <a:lnTo>
                    <a:pt x="4930" y="2863"/>
                  </a:lnTo>
                  <a:lnTo>
                    <a:pt x="4930" y="3261"/>
                  </a:lnTo>
                  <a:lnTo>
                    <a:pt x="4851" y="3698"/>
                  </a:lnTo>
                  <a:lnTo>
                    <a:pt x="4732" y="4215"/>
                  </a:lnTo>
                  <a:lnTo>
                    <a:pt x="4612" y="4176"/>
                  </a:lnTo>
                  <a:lnTo>
                    <a:pt x="4294" y="4096"/>
                  </a:lnTo>
                  <a:lnTo>
                    <a:pt x="4095" y="4056"/>
                  </a:lnTo>
                  <a:lnTo>
                    <a:pt x="3857" y="3937"/>
                  </a:lnTo>
                  <a:lnTo>
                    <a:pt x="3658" y="3818"/>
                  </a:lnTo>
                  <a:lnTo>
                    <a:pt x="3459" y="3619"/>
                  </a:lnTo>
                  <a:lnTo>
                    <a:pt x="3539" y="3460"/>
                  </a:lnTo>
                  <a:lnTo>
                    <a:pt x="3618" y="3261"/>
                  </a:lnTo>
                  <a:lnTo>
                    <a:pt x="3738" y="3023"/>
                  </a:lnTo>
                  <a:lnTo>
                    <a:pt x="3897" y="2744"/>
                  </a:lnTo>
                  <a:lnTo>
                    <a:pt x="4135" y="2466"/>
                  </a:lnTo>
                  <a:lnTo>
                    <a:pt x="4413" y="2227"/>
                  </a:lnTo>
                  <a:lnTo>
                    <a:pt x="4771" y="2029"/>
                  </a:lnTo>
                  <a:close/>
                  <a:moveTo>
                    <a:pt x="2783" y="5408"/>
                  </a:moveTo>
                  <a:lnTo>
                    <a:pt x="2942" y="5448"/>
                  </a:lnTo>
                  <a:lnTo>
                    <a:pt x="3062" y="5567"/>
                  </a:lnTo>
                  <a:lnTo>
                    <a:pt x="3141" y="5686"/>
                  </a:lnTo>
                  <a:lnTo>
                    <a:pt x="3141" y="5806"/>
                  </a:lnTo>
                  <a:lnTo>
                    <a:pt x="3101" y="5925"/>
                  </a:lnTo>
                  <a:lnTo>
                    <a:pt x="3022" y="6044"/>
                  </a:lnTo>
                  <a:lnTo>
                    <a:pt x="2903" y="6124"/>
                  </a:lnTo>
                  <a:lnTo>
                    <a:pt x="2783" y="6124"/>
                  </a:lnTo>
                  <a:lnTo>
                    <a:pt x="2624" y="6084"/>
                  </a:lnTo>
                  <a:lnTo>
                    <a:pt x="2505" y="6004"/>
                  </a:lnTo>
                  <a:lnTo>
                    <a:pt x="2465" y="5885"/>
                  </a:lnTo>
                  <a:lnTo>
                    <a:pt x="2426" y="5726"/>
                  </a:lnTo>
                  <a:lnTo>
                    <a:pt x="2465" y="5607"/>
                  </a:lnTo>
                  <a:lnTo>
                    <a:pt x="2545" y="5488"/>
                  </a:lnTo>
                  <a:lnTo>
                    <a:pt x="2664" y="5448"/>
                  </a:lnTo>
                  <a:lnTo>
                    <a:pt x="2783" y="5408"/>
                  </a:lnTo>
                  <a:close/>
                  <a:moveTo>
                    <a:pt x="6123" y="1"/>
                  </a:moveTo>
                  <a:lnTo>
                    <a:pt x="5964" y="41"/>
                  </a:lnTo>
                  <a:lnTo>
                    <a:pt x="5288" y="319"/>
                  </a:lnTo>
                  <a:lnTo>
                    <a:pt x="4493" y="756"/>
                  </a:lnTo>
                  <a:lnTo>
                    <a:pt x="4056" y="995"/>
                  </a:lnTo>
                  <a:lnTo>
                    <a:pt x="3579" y="1273"/>
                  </a:lnTo>
                  <a:lnTo>
                    <a:pt x="3141" y="1591"/>
                  </a:lnTo>
                  <a:lnTo>
                    <a:pt x="2664" y="1949"/>
                  </a:lnTo>
                  <a:lnTo>
                    <a:pt x="2227" y="2307"/>
                  </a:lnTo>
                  <a:lnTo>
                    <a:pt x="1789" y="2744"/>
                  </a:lnTo>
                  <a:lnTo>
                    <a:pt x="1392" y="3221"/>
                  </a:lnTo>
                  <a:lnTo>
                    <a:pt x="994" y="3738"/>
                  </a:lnTo>
                  <a:lnTo>
                    <a:pt x="676" y="4255"/>
                  </a:lnTo>
                  <a:lnTo>
                    <a:pt x="398" y="4851"/>
                  </a:lnTo>
                  <a:lnTo>
                    <a:pt x="159" y="5488"/>
                  </a:lnTo>
                  <a:lnTo>
                    <a:pt x="0" y="6163"/>
                  </a:lnTo>
                  <a:lnTo>
                    <a:pt x="0" y="6402"/>
                  </a:lnTo>
                  <a:lnTo>
                    <a:pt x="40" y="6641"/>
                  </a:lnTo>
                  <a:lnTo>
                    <a:pt x="159" y="6879"/>
                  </a:lnTo>
                  <a:lnTo>
                    <a:pt x="279" y="7078"/>
                  </a:lnTo>
                  <a:lnTo>
                    <a:pt x="438" y="7237"/>
                  </a:lnTo>
                  <a:lnTo>
                    <a:pt x="636" y="7356"/>
                  </a:lnTo>
                  <a:lnTo>
                    <a:pt x="875" y="7436"/>
                  </a:lnTo>
                  <a:lnTo>
                    <a:pt x="1113" y="7476"/>
                  </a:lnTo>
                  <a:lnTo>
                    <a:pt x="1233" y="7476"/>
                  </a:lnTo>
                  <a:lnTo>
                    <a:pt x="1988" y="7316"/>
                  </a:lnTo>
                  <a:lnTo>
                    <a:pt x="2704" y="7157"/>
                  </a:lnTo>
                  <a:lnTo>
                    <a:pt x="3340" y="6879"/>
                  </a:lnTo>
                  <a:lnTo>
                    <a:pt x="3936" y="6601"/>
                  </a:lnTo>
                  <a:lnTo>
                    <a:pt x="4493" y="6283"/>
                  </a:lnTo>
                  <a:lnTo>
                    <a:pt x="5010" y="5925"/>
                  </a:lnTo>
                  <a:lnTo>
                    <a:pt x="5487" y="5527"/>
                  </a:lnTo>
                  <a:lnTo>
                    <a:pt x="5885" y="5130"/>
                  </a:lnTo>
                  <a:lnTo>
                    <a:pt x="6282" y="4732"/>
                  </a:lnTo>
                  <a:lnTo>
                    <a:pt x="6600" y="4295"/>
                  </a:lnTo>
                  <a:lnTo>
                    <a:pt x="6879" y="3897"/>
                  </a:lnTo>
                  <a:lnTo>
                    <a:pt x="7157" y="3500"/>
                  </a:lnTo>
                  <a:lnTo>
                    <a:pt x="7554" y="2744"/>
                  </a:lnTo>
                  <a:lnTo>
                    <a:pt x="7873" y="2148"/>
                  </a:lnTo>
                  <a:lnTo>
                    <a:pt x="7912" y="1909"/>
                  </a:lnTo>
                  <a:lnTo>
                    <a:pt x="7912" y="1671"/>
                  </a:lnTo>
                  <a:lnTo>
                    <a:pt x="7873" y="1472"/>
                  </a:lnTo>
                  <a:lnTo>
                    <a:pt x="7793" y="1233"/>
                  </a:lnTo>
                  <a:lnTo>
                    <a:pt x="7674" y="1035"/>
                  </a:lnTo>
                  <a:lnTo>
                    <a:pt x="7157" y="438"/>
                  </a:lnTo>
                  <a:lnTo>
                    <a:pt x="6998" y="279"/>
                  </a:lnTo>
                  <a:lnTo>
                    <a:pt x="6799" y="120"/>
                  </a:lnTo>
                  <a:lnTo>
                    <a:pt x="6600" y="41"/>
                  </a:lnTo>
                  <a:lnTo>
                    <a:pt x="6401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199" y="676"/>
                  </a:lnTo>
                  <a:lnTo>
                    <a:pt x="80" y="596"/>
                  </a:lnTo>
                  <a:lnTo>
                    <a:pt x="80" y="596"/>
                  </a:lnTo>
                  <a:lnTo>
                    <a:pt x="40" y="477"/>
                  </a:lnTo>
                  <a:lnTo>
                    <a:pt x="1" y="318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239" y="4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517" y="40"/>
                  </a:lnTo>
                  <a:lnTo>
                    <a:pt x="637" y="159"/>
                  </a:lnTo>
                  <a:lnTo>
                    <a:pt x="637" y="159"/>
                  </a:lnTo>
                  <a:lnTo>
                    <a:pt x="716" y="278"/>
                  </a:lnTo>
                  <a:lnTo>
                    <a:pt x="716" y="398"/>
                  </a:lnTo>
                  <a:lnTo>
                    <a:pt x="676" y="517"/>
                  </a:lnTo>
                  <a:lnTo>
                    <a:pt x="597" y="636"/>
                  </a:lnTo>
                  <a:lnTo>
                    <a:pt x="597" y="636"/>
                  </a:lnTo>
                  <a:lnTo>
                    <a:pt x="478" y="716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fill="none" extrusionOk="0">
                  <a:moveTo>
                    <a:pt x="1273" y="2187"/>
                  </a:moveTo>
                  <a:lnTo>
                    <a:pt x="1273" y="2187"/>
                  </a:lnTo>
                  <a:lnTo>
                    <a:pt x="1153" y="2148"/>
                  </a:lnTo>
                  <a:lnTo>
                    <a:pt x="835" y="2068"/>
                  </a:lnTo>
                  <a:lnTo>
                    <a:pt x="636" y="2028"/>
                  </a:lnTo>
                  <a:lnTo>
                    <a:pt x="398" y="1909"/>
                  </a:lnTo>
                  <a:lnTo>
                    <a:pt x="199" y="1790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80" y="1432"/>
                  </a:lnTo>
                  <a:lnTo>
                    <a:pt x="159" y="1233"/>
                  </a:lnTo>
                  <a:lnTo>
                    <a:pt x="279" y="995"/>
                  </a:lnTo>
                  <a:lnTo>
                    <a:pt x="438" y="716"/>
                  </a:lnTo>
                  <a:lnTo>
                    <a:pt x="676" y="438"/>
                  </a:lnTo>
                  <a:lnTo>
                    <a:pt x="954" y="199"/>
                  </a:lnTo>
                  <a:lnTo>
                    <a:pt x="1312" y="1"/>
                  </a:lnTo>
                  <a:lnTo>
                    <a:pt x="1312" y="1"/>
                  </a:lnTo>
                  <a:lnTo>
                    <a:pt x="1352" y="120"/>
                  </a:lnTo>
                  <a:lnTo>
                    <a:pt x="1432" y="319"/>
                  </a:lnTo>
                  <a:lnTo>
                    <a:pt x="1471" y="557"/>
                  </a:lnTo>
                  <a:lnTo>
                    <a:pt x="1471" y="835"/>
                  </a:lnTo>
                  <a:lnTo>
                    <a:pt x="1471" y="1233"/>
                  </a:lnTo>
                  <a:lnTo>
                    <a:pt x="1392" y="1670"/>
                  </a:lnTo>
                  <a:lnTo>
                    <a:pt x="1273" y="21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2"/>
            <p:cNvSpPr/>
            <p:nvPr/>
          </p:nvSpPr>
          <p:spPr>
            <a:xfrm>
              <a:off x="633725" y="1488275"/>
              <a:ext cx="197825" cy="186900"/>
            </a:xfrm>
            <a:custGeom>
              <a:avLst/>
              <a:gdLst/>
              <a:ahLst/>
              <a:cxnLst/>
              <a:rect l="l" t="t" r="r" b="b"/>
              <a:pathLst>
                <a:path w="7913" h="7476" fill="none" extrusionOk="0">
                  <a:moveTo>
                    <a:pt x="6282" y="1"/>
                  </a:moveTo>
                  <a:lnTo>
                    <a:pt x="6282" y="1"/>
                  </a:lnTo>
                  <a:lnTo>
                    <a:pt x="6123" y="1"/>
                  </a:lnTo>
                  <a:lnTo>
                    <a:pt x="5964" y="41"/>
                  </a:lnTo>
                  <a:lnTo>
                    <a:pt x="5964" y="41"/>
                  </a:lnTo>
                  <a:lnTo>
                    <a:pt x="5288" y="319"/>
                  </a:lnTo>
                  <a:lnTo>
                    <a:pt x="4493" y="756"/>
                  </a:lnTo>
                  <a:lnTo>
                    <a:pt x="4056" y="995"/>
                  </a:lnTo>
                  <a:lnTo>
                    <a:pt x="3579" y="1273"/>
                  </a:lnTo>
                  <a:lnTo>
                    <a:pt x="3141" y="1591"/>
                  </a:lnTo>
                  <a:lnTo>
                    <a:pt x="2664" y="1949"/>
                  </a:lnTo>
                  <a:lnTo>
                    <a:pt x="2227" y="2307"/>
                  </a:lnTo>
                  <a:lnTo>
                    <a:pt x="1789" y="2744"/>
                  </a:lnTo>
                  <a:lnTo>
                    <a:pt x="1392" y="3221"/>
                  </a:lnTo>
                  <a:lnTo>
                    <a:pt x="994" y="3738"/>
                  </a:lnTo>
                  <a:lnTo>
                    <a:pt x="676" y="4255"/>
                  </a:lnTo>
                  <a:lnTo>
                    <a:pt x="398" y="4851"/>
                  </a:lnTo>
                  <a:lnTo>
                    <a:pt x="159" y="5488"/>
                  </a:lnTo>
                  <a:lnTo>
                    <a:pt x="0" y="6163"/>
                  </a:lnTo>
                  <a:lnTo>
                    <a:pt x="0" y="6163"/>
                  </a:lnTo>
                  <a:lnTo>
                    <a:pt x="0" y="6402"/>
                  </a:lnTo>
                  <a:lnTo>
                    <a:pt x="40" y="6641"/>
                  </a:lnTo>
                  <a:lnTo>
                    <a:pt x="159" y="6879"/>
                  </a:lnTo>
                  <a:lnTo>
                    <a:pt x="279" y="7078"/>
                  </a:lnTo>
                  <a:lnTo>
                    <a:pt x="438" y="7237"/>
                  </a:lnTo>
                  <a:lnTo>
                    <a:pt x="636" y="7356"/>
                  </a:lnTo>
                  <a:lnTo>
                    <a:pt x="875" y="7436"/>
                  </a:lnTo>
                  <a:lnTo>
                    <a:pt x="1113" y="7476"/>
                  </a:lnTo>
                  <a:lnTo>
                    <a:pt x="1113" y="7476"/>
                  </a:lnTo>
                  <a:lnTo>
                    <a:pt x="1233" y="7476"/>
                  </a:lnTo>
                  <a:lnTo>
                    <a:pt x="1233" y="7476"/>
                  </a:lnTo>
                  <a:lnTo>
                    <a:pt x="1988" y="7316"/>
                  </a:lnTo>
                  <a:lnTo>
                    <a:pt x="2704" y="7157"/>
                  </a:lnTo>
                  <a:lnTo>
                    <a:pt x="3340" y="6879"/>
                  </a:lnTo>
                  <a:lnTo>
                    <a:pt x="3936" y="6601"/>
                  </a:lnTo>
                  <a:lnTo>
                    <a:pt x="4493" y="6283"/>
                  </a:lnTo>
                  <a:lnTo>
                    <a:pt x="5010" y="5925"/>
                  </a:lnTo>
                  <a:lnTo>
                    <a:pt x="5487" y="5527"/>
                  </a:lnTo>
                  <a:lnTo>
                    <a:pt x="5885" y="5130"/>
                  </a:lnTo>
                  <a:lnTo>
                    <a:pt x="6282" y="4732"/>
                  </a:lnTo>
                  <a:lnTo>
                    <a:pt x="6600" y="4295"/>
                  </a:lnTo>
                  <a:lnTo>
                    <a:pt x="6879" y="3897"/>
                  </a:lnTo>
                  <a:lnTo>
                    <a:pt x="7157" y="3500"/>
                  </a:lnTo>
                  <a:lnTo>
                    <a:pt x="7554" y="2744"/>
                  </a:lnTo>
                  <a:lnTo>
                    <a:pt x="7873" y="2148"/>
                  </a:lnTo>
                  <a:lnTo>
                    <a:pt x="7873" y="2148"/>
                  </a:lnTo>
                  <a:lnTo>
                    <a:pt x="7912" y="1909"/>
                  </a:lnTo>
                  <a:lnTo>
                    <a:pt x="7912" y="1909"/>
                  </a:lnTo>
                  <a:lnTo>
                    <a:pt x="7912" y="1671"/>
                  </a:lnTo>
                  <a:lnTo>
                    <a:pt x="7873" y="1472"/>
                  </a:lnTo>
                  <a:lnTo>
                    <a:pt x="7793" y="1233"/>
                  </a:lnTo>
                  <a:lnTo>
                    <a:pt x="7674" y="1035"/>
                  </a:lnTo>
                  <a:lnTo>
                    <a:pt x="7157" y="438"/>
                  </a:lnTo>
                  <a:lnTo>
                    <a:pt x="7157" y="438"/>
                  </a:lnTo>
                  <a:lnTo>
                    <a:pt x="6998" y="279"/>
                  </a:lnTo>
                  <a:lnTo>
                    <a:pt x="6799" y="120"/>
                  </a:lnTo>
                  <a:lnTo>
                    <a:pt x="6600" y="41"/>
                  </a:lnTo>
                  <a:lnTo>
                    <a:pt x="6401" y="1"/>
                  </a:lnTo>
                  <a:lnTo>
                    <a:pt x="6401" y="1"/>
                  </a:lnTo>
                  <a:lnTo>
                    <a:pt x="62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extrusionOk="0">
                  <a:moveTo>
                    <a:pt x="358" y="0"/>
                  </a:moveTo>
                  <a:lnTo>
                    <a:pt x="239" y="40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1" y="318"/>
                  </a:lnTo>
                  <a:lnTo>
                    <a:pt x="40" y="477"/>
                  </a:lnTo>
                  <a:lnTo>
                    <a:pt x="80" y="596"/>
                  </a:lnTo>
                  <a:lnTo>
                    <a:pt x="199" y="676"/>
                  </a:lnTo>
                  <a:lnTo>
                    <a:pt x="358" y="716"/>
                  </a:lnTo>
                  <a:lnTo>
                    <a:pt x="478" y="716"/>
                  </a:lnTo>
                  <a:lnTo>
                    <a:pt x="597" y="636"/>
                  </a:lnTo>
                  <a:lnTo>
                    <a:pt x="676" y="517"/>
                  </a:lnTo>
                  <a:lnTo>
                    <a:pt x="716" y="398"/>
                  </a:lnTo>
                  <a:lnTo>
                    <a:pt x="716" y="278"/>
                  </a:lnTo>
                  <a:lnTo>
                    <a:pt x="637" y="159"/>
                  </a:lnTo>
                  <a:lnTo>
                    <a:pt x="517" y="4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2"/>
            <p:cNvSpPr/>
            <p:nvPr/>
          </p:nvSpPr>
          <p:spPr>
            <a:xfrm>
              <a:off x="694350" y="1623475"/>
              <a:ext cx="17925" cy="17900"/>
            </a:xfrm>
            <a:custGeom>
              <a:avLst/>
              <a:gdLst/>
              <a:ahLst/>
              <a:cxnLst/>
              <a:rect l="l" t="t" r="r" b="b"/>
              <a:pathLst>
                <a:path w="717" h="716" fill="none" extrusionOk="0">
                  <a:moveTo>
                    <a:pt x="358" y="0"/>
                  </a:moveTo>
                  <a:lnTo>
                    <a:pt x="358" y="0"/>
                  </a:lnTo>
                  <a:lnTo>
                    <a:pt x="23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1" y="318"/>
                  </a:lnTo>
                  <a:lnTo>
                    <a:pt x="40" y="477"/>
                  </a:lnTo>
                  <a:lnTo>
                    <a:pt x="80" y="596"/>
                  </a:lnTo>
                  <a:lnTo>
                    <a:pt x="80" y="596"/>
                  </a:lnTo>
                  <a:lnTo>
                    <a:pt x="199" y="676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8" y="716"/>
                  </a:lnTo>
                  <a:lnTo>
                    <a:pt x="597" y="636"/>
                  </a:lnTo>
                  <a:lnTo>
                    <a:pt x="597" y="636"/>
                  </a:lnTo>
                  <a:lnTo>
                    <a:pt x="676" y="517"/>
                  </a:lnTo>
                  <a:lnTo>
                    <a:pt x="716" y="398"/>
                  </a:lnTo>
                  <a:lnTo>
                    <a:pt x="716" y="278"/>
                  </a:lnTo>
                  <a:lnTo>
                    <a:pt x="637" y="159"/>
                  </a:lnTo>
                  <a:lnTo>
                    <a:pt x="637" y="159"/>
                  </a:lnTo>
                  <a:lnTo>
                    <a:pt x="517" y="40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extrusionOk="0">
                  <a:moveTo>
                    <a:pt x="1312" y="1"/>
                  </a:moveTo>
                  <a:lnTo>
                    <a:pt x="954" y="199"/>
                  </a:lnTo>
                  <a:lnTo>
                    <a:pt x="676" y="438"/>
                  </a:lnTo>
                  <a:lnTo>
                    <a:pt x="438" y="716"/>
                  </a:lnTo>
                  <a:lnTo>
                    <a:pt x="279" y="995"/>
                  </a:lnTo>
                  <a:lnTo>
                    <a:pt x="159" y="1233"/>
                  </a:lnTo>
                  <a:lnTo>
                    <a:pt x="80" y="1432"/>
                  </a:lnTo>
                  <a:lnTo>
                    <a:pt x="0" y="1591"/>
                  </a:lnTo>
                  <a:lnTo>
                    <a:pt x="199" y="1790"/>
                  </a:lnTo>
                  <a:lnTo>
                    <a:pt x="398" y="1909"/>
                  </a:lnTo>
                  <a:lnTo>
                    <a:pt x="636" y="2028"/>
                  </a:lnTo>
                  <a:lnTo>
                    <a:pt x="835" y="2068"/>
                  </a:lnTo>
                  <a:lnTo>
                    <a:pt x="1153" y="2148"/>
                  </a:lnTo>
                  <a:lnTo>
                    <a:pt x="1273" y="2187"/>
                  </a:lnTo>
                  <a:lnTo>
                    <a:pt x="1392" y="1670"/>
                  </a:lnTo>
                  <a:lnTo>
                    <a:pt x="1471" y="1233"/>
                  </a:lnTo>
                  <a:lnTo>
                    <a:pt x="1471" y="835"/>
                  </a:lnTo>
                  <a:lnTo>
                    <a:pt x="1471" y="557"/>
                  </a:lnTo>
                  <a:lnTo>
                    <a:pt x="1432" y="319"/>
                  </a:lnTo>
                  <a:lnTo>
                    <a:pt x="1352" y="120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2"/>
            <p:cNvSpPr/>
            <p:nvPr/>
          </p:nvSpPr>
          <p:spPr>
            <a:xfrm>
              <a:off x="720200" y="1538975"/>
              <a:ext cx="36800" cy="54700"/>
            </a:xfrm>
            <a:custGeom>
              <a:avLst/>
              <a:gdLst/>
              <a:ahLst/>
              <a:cxnLst/>
              <a:rect l="l" t="t" r="r" b="b"/>
              <a:pathLst>
                <a:path w="1472" h="2188" fill="none" extrusionOk="0">
                  <a:moveTo>
                    <a:pt x="1312" y="1"/>
                  </a:moveTo>
                  <a:lnTo>
                    <a:pt x="1312" y="1"/>
                  </a:lnTo>
                  <a:lnTo>
                    <a:pt x="954" y="199"/>
                  </a:lnTo>
                  <a:lnTo>
                    <a:pt x="676" y="438"/>
                  </a:lnTo>
                  <a:lnTo>
                    <a:pt x="438" y="716"/>
                  </a:lnTo>
                  <a:lnTo>
                    <a:pt x="279" y="995"/>
                  </a:lnTo>
                  <a:lnTo>
                    <a:pt x="159" y="1233"/>
                  </a:lnTo>
                  <a:lnTo>
                    <a:pt x="80" y="1432"/>
                  </a:lnTo>
                  <a:lnTo>
                    <a:pt x="0" y="1591"/>
                  </a:lnTo>
                  <a:lnTo>
                    <a:pt x="0" y="1591"/>
                  </a:lnTo>
                  <a:lnTo>
                    <a:pt x="199" y="1790"/>
                  </a:lnTo>
                  <a:lnTo>
                    <a:pt x="398" y="1909"/>
                  </a:lnTo>
                  <a:lnTo>
                    <a:pt x="636" y="2028"/>
                  </a:lnTo>
                  <a:lnTo>
                    <a:pt x="835" y="2068"/>
                  </a:lnTo>
                  <a:lnTo>
                    <a:pt x="1153" y="2148"/>
                  </a:lnTo>
                  <a:lnTo>
                    <a:pt x="1273" y="2187"/>
                  </a:lnTo>
                  <a:lnTo>
                    <a:pt x="1273" y="2187"/>
                  </a:lnTo>
                  <a:lnTo>
                    <a:pt x="1392" y="1670"/>
                  </a:lnTo>
                  <a:lnTo>
                    <a:pt x="1471" y="1233"/>
                  </a:lnTo>
                  <a:lnTo>
                    <a:pt x="1471" y="835"/>
                  </a:lnTo>
                  <a:lnTo>
                    <a:pt x="1471" y="557"/>
                  </a:lnTo>
                  <a:lnTo>
                    <a:pt x="1432" y="319"/>
                  </a:lnTo>
                  <a:lnTo>
                    <a:pt x="1352" y="120"/>
                  </a:lnTo>
                  <a:lnTo>
                    <a:pt x="1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2"/>
            <p:cNvSpPr/>
            <p:nvPr/>
          </p:nvSpPr>
          <p:spPr>
            <a:xfrm>
              <a:off x="1349375" y="1305400"/>
              <a:ext cx="178950" cy="193850"/>
            </a:xfrm>
            <a:custGeom>
              <a:avLst/>
              <a:gdLst/>
              <a:ahLst/>
              <a:cxnLst/>
              <a:rect l="l" t="t" r="r" b="b"/>
              <a:pathLst>
                <a:path w="7158" h="7754" extrusionOk="0">
                  <a:moveTo>
                    <a:pt x="4295" y="0"/>
                  </a:moveTo>
                  <a:lnTo>
                    <a:pt x="3778" y="159"/>
                  </a:lnTo>
                  <a:lnTo>
                    <a:pt x="3341" y="318"/>
                  </a:lnTo>
                  <a:lnTo>
                    <a:pt x="2903" y="477"/>
                  </a:lnTo>
                  <a:lnTo>
                    <a:pt x="2506" y="716"/>
                  </a:lnTo>
                  <a:lnTo>
                    <a:pt x="2148" y="954"/>
                  </a:lnTo>
                  <a:lnTo>
                    <a:pt x="1830" y="1193"/>
                  </a:lnTo>
                  <a:lnTo>
                    <a:pt x="1512" y="1431"/>
                  </a:lnTo>
                  <a:lnTo>
                    <a:pt x="1233" y="1710"/>
                  </a:lnTo>
                  <a:lnTo>
                    <a:pt x="796" y="2266"/>
                  </a:lnTo>
                  <a:lnTo>
                    <a:pt x="438" y="2783"/>
                  </a:lnTo>
                  <a:lnTo>
                    <a:pt x="200" y="3340"/>
                  </a:lnTo>
                  <a:lnTo>
                    <a:pt x="1" y="3777"/>
                  </a:lnTo>
                  <a:lnTo>
                    <a:pt x="279" y="3936"/>
                  </a:lnTo>
                  <a:lnTo>
                    <a:pt x="518" y="4135"/>
                  </a:lnTo>
                  <a:lnTo>
                    <a:pt x="756" y="4413"/>
                  </a:lnTo>
                  <a:lnTo>
                    <a:pt x="915" y="4692"/>
                  </a:lnTo>
                  <a:lnTo>
                    <a:pt x="1392" y="5805"/>
                  </a:lnTo>
                  <a:lnTo>
                    <a:pt x="1512" y="6163"/>
                  </a:lnTo>
                  <a:lnTo>
                    <a:pt x="1551" y="6521"/>
                  </a:lnTo>
                  <a:lnTo>
                    <a:pt x="1512" y="6839"/>
                  </a:lnTo>
                  <a:lnTo>
                    <a:pt x="1392" y="7157"/>
                  </a:lnTo>
                  <a:lnTo>
                    <a:pt x="1870" y="7356"/>
                  </a:lnTo>
                  <a:lnTo>
                    <a:pt x="2466" y="7554"/>
                  </a:lnTo>
                  <a:lnTo>
                    <a:pt x="3142" y="7674"/>
                  </a:lnTo>
                  <a:lnTo>
                    <a:pt x="3500" y="7713"/>
                  </a:lnTo>
                  <a:lnTo>
                    <a:pt x="3897" y="7753"/>
                  </a:lnTo>
                  <a:lnTo>
                    <a:pt x="4255" y="7713"/>
                  </a:lnTo>
                  <a:lnTo>
                    <a:pt x="4653" y="7674"/>
                  </a:lnTo>
                  <a:lnTo>
                    <a:pt x="5050" y="7634"/>
                  </a:lnTo>
                  <a:lnTo>
                    <a:pt x="5448" y="7515"/>
                  </a:lnTo>
                  <a:lnTo>
                    <a:pt x="5885" y="7356"/>
                  </a:lnTo>
                  <a:lnTo>
                    <a:pt x="6283" y="7197"/>
                  </a:lnTo>
                  <a:lnTo>
                    <a:pt x="6720" y="6958"/>
                  </a:lnTo>
                  <a:lnTo>
                    <a:pt x="7158" y="6680"/>
                  </a:lnTo>
                  <a:lnTo>
                    <a:pt x="7118" y="6640"/>
                  </a:lnTo>
                  <a:lnTo>
                    <a:pt x="6919" y="6401"/>
                  </a:lnTo>
                  <a:lnTo>
                    <a:pt x="6601" y="6123"/>
                  </a:lnTo>
                  <a:lnTo>
                    <a:pt x="6164" y="5805"/>
                  </a:lnTo>
                  <a:lnTo>
                    <a:pt x="5846" y="5606"/>
                  </a:lnTo>
                  <a:lnTo>
                    <a:pt x="5527" y="5447"/>
                  </a:lnTo>
                  <a:lnTo>
                    <a:pt x="5130" y="5328"/>
                  </a:lnTo>
                  <a:lnTo>
                    <a:pt x="4692" y="5169"/>
                  </a:lnTo>
                  <a:lnTo>
                    <a:pt x="4215" y="5050"/>
                  </a:lnTo>
                  <a:lnTo>
                    <a:pt x="3698" y="4970"/>
                  </a:lnTo>
                  <a:lnTo>
                    <a:pt x="3102" y="4891"/>
                  </a:lnTo>
                  <a:lnTo>
                    <a:pt x="2148" y="4891"/>
                  </a:lnTo>
                  <a:lnTo>
                    <a:pt x="2625" y="4413"/>
                  </a:lnTo>
                  <a:lnTo>
                    <a:pt x="3023" y="3936"/>
                  </a:lnTo>
                  <a:lnTo>
                    <a:pt x="3341" y="3459"/>
                  </a:lnTo>
                  <a:lnTo>
                    <a:pt x="3619" y="3022"/>
                  </a:lnTo>
                  <a:lnTo>
                    <a:pt x="3858" y="2584"/>
                  </a:lnTo>
                  <a:lnTo>
                    <a:pt x="4017" y="2187"/>
                  </a:lnTo>
                  <a:lnTo>
                    <a:pt x="4136" y="1789"/>
                  </a:lnTo>
                  <a:lnTo>
                    <a:pt x="4215" y="1471"/>
                  </a:lnTo>
                  <a:lnTo>
                    <a:pt x="4335" y="875"/>
                  </a:lnTo>
                  <a:lnTo>
                    <a:pt x="4335" y="398"/>
                  </a:lnTo>
                  <a:lnTo>
                    <a:pt x="4335" y="119"/>
                  </a:lnTo>
                  <a:lnTo>
                    <a:pt x="4295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2"/>
            <p:cNvSpPr/>
            <p:nvPr/>
          </p:nvSpPr>
          <p:spPr>
            <a:xfrm>
              <a:off x="1349375" y="1305400"/>
              <a:ext cx="178950" cy="193850"/>
            </a:xfrm>
            <a:custGeom>
              <a:avLst/>
              <a:gdLst/>
              <a:ahLst/>
              <a:cxnLst/>
              <a:rect l="l" t="t" r="r" b="b"/>
              <a:pathLst>
                <a:path w="7158" h="7754" fill="none" extrusionOk="0">
                  <a:moveTo>
                    <a:pt x="4295" y="0"/>
                  </a:moveTo>
                  <a:lnTo>
                    <a:pt x="4295" y="0"/>
                  </a:lnTo>
                  <a:lnTo>
                    <a:pt x="3778" y="159"/>
                  </a:lnTo>
                  <a:lnTo>
                    <a:pt x="3341" y="318"/>
                  </a:lnTo>
                  <a:lnTo>
                    <a:pt x="2903" y="477"/>
                  </a:lnTo>
                  <a:lnTo>
                    <a:pt x="2506" y="716"/>
                  </a:lnTo>
                  <a:lnTo>
                    <a:pt x="2148" y="954"/>
                  </a:lnTo>
                  <a:lnTo>
                    <a:pt x="1830" y="1193"/>
                  </a:lnTo>
                  <a:lnTo>
                    <a:pt x="1512" y="1431"/>
                  </a:lnTo>
                  <a:lnTo>
                    <a:pt x="1233" y="1710"/>
                  </a:lnTo>
                  <a:lnTo>
                    <a:pt x="796" y="2266"/>
                  </a:lnTo>
                  <a:lnTo>
                    <a:pt x="438" y="2783"/>
                  </a:lnTo>
                  <a:lnTo>
                    <a:pt x="200" y="3340"/>
                  </a:lnTo>
                  <a:lnTo>
                    <a:pt x="1" y="3777"/>
                  </a:lnTo>
                  <a:lnTo>
                    <a:pt x="1" y="3777"/>
                  </a:lnTo>
                  <a:lnTo>
                    <a:pt x="279" y="3936"/>
                  </a:lnTo>
                  <a:lnTo>
                    <a:pt x="518" y="4135"/>
                  </a:lnTo>
                  <a:lnTo>
                    <a:pt x="756" y="4413"/>
                  </a:lnTo>
                  <a:lnTo>
                    <a:pt x="915" y="4692"/>
                  </a:lnTo>
                  <a:lnTo>
                    <a:pt x="1392" y="5805"/>
                  </a:lnTo>
                  <a:lnTo>
                    <a:pt x="1392" y="5805"/>
                  </a:lnTo>
                  <a:lnTo>
                    <a:pt x="1512" y="6163"/>
                  </a:lnTo>
                  <a:lnTo>
                    <a:pt x="1551" y="6521"/>
                  </a:lnTo>
                  <a:lnTo>
                    <a:pt x="1512" y="6839"/>
                  </a:lnTo>
                  <a:lnTo>
                    <a:pt x="1392" y="7157"/>
                  </a:lnTo>
                  <a:lnTo>
                    <a:pt x="1392" y="7157"/>
                  </a:lnTo>
                  <a:lnTo>
                    <a:pt x="1870" y="7356"/>
                  </a:lnTo>
                  <a:lnTo>
                    <a:pt x="2466" y="7554"/>
                  </a:lnTo>
                  <a:lnTo>
                    <a:pt x="3142" y="7674"/>
                  </a:lnTo>
                  <a:lnTo>
                    <a:pt x="3500" y="7713"/>
                  </a:lnTo>
                  <a:lnTo>
                    <a:pt x="3897" y="7753"/>
                  </a:lnTo>
                  <a:lnTo>
                    <a:pt x="3897" y="7753"/>
                  </a:lnTo>
                  <a:lnTo>
                    <a:pt x="4255" y="7713"/>
                  </a:lnTo>
                  <a:lnTo>
                    <a:pt x="4653" y="7674"/>
                  </a:lnTo>
                  <a:lnTo>
                    <a:pt x="5050" y="7634"/>
                  </a:lnTo>
                  <a:lnTo>
                    <a:pt x="5448" y="7515"/>
                  </a:lnTo>
                  <a:lnTo>
                    <a:pt x="5885" y="7356"/>
                  </a:lnTo>
                  <a:lnTo>
                    <a:pt x="6283" y="7197"/>
                  </a:lnTo>
                  <a:lnTo>
                    <a:pt x="6720" y="6958"/>
                  </a:lnTo>
                  <a:lnTo>
                    <a:pt x="7158" y="6680"/>
                  </a:lnTo>
                  <a:lnTo>
                    <a:pt x="7158" y="6680"/>
                  </a:lnTo>
                  <a:lnTo>
                    <a:pt x="7118" y="6640"/>
                  </a:lnTo>
                  <a:lnTo>
                    <a:pt x="6919" y="6401"/>
                  </a:lnTo>
                  <a:lnTo>
                    <a:pt x="6601" y="6123"/>
                  </a:lnTo>
                  <a:lnTo>
                    <a:pt x="6164" y="5805"/>
                  </a:lnTo>
                  <a:lnTo>
                    <a:pt x="5846" y="5606"/>
                  </a:lnTo>
                  <a:lnTo>
                    <a:pt x="5527" y="5447"/>
                  </a:lnTo>
                  <a:lnTo>
                    <a:pt x="5130" y="5328"/>
                  </a:lnTo>
                  <a:lnTo>
                    <a:pt x="4692" y="5169"/>
                  </a:lnTo>
                  <a:lnTo>
                    <a:pt x="4215" y="5050"/>
                  </a:lnTo>
                  <a:lnTo>
                    <a:pt x="3698" y="4970"/>
                  </a:lnTo>
                  <a:lnTo>
                    <a:pt x="3102" y="4891"/>
                  </a:lnTo>
                  <a:lnTo>
                    <a:pt x="2506" y="4891"/>
                  </a:lnTo>
                  <a:lnTo>
                    <a:pt x="2506" y="4891"/>
                  </a:lnTo>
                  <a:lnTo>
                    <a:pt x="2148" y="4891"/>
                  </a:lnTo>
                  <a:lnTo>
                    <a:pt x="2148" y="4891"/>
                  </a:lnTo>
                  <a:lnTo>
                    <a:pt x="2625" y="4413"/>
                  </a:lnTo>
                  <a:lnTo>
                    <a:pt x="3023" y="3936"/>
                  </a:lnTo>
                  <a:lnTo>
                    <a:pt x="3341" y="3459"/>
                  </a:lnTo>
                  <a:lnTo>
                    <a:pt x="3619" y="3022"/>
                  </a:lnTo>
                  <a:lnTo>
                    <a:pt x="3858" y="2584"/>
                  </a:lnTo>
                  <a:lnTo>
                    <a:pt x="4017" y="2187"/>
                  </a:lnTo>
                  <a:lnTo>
                    <a:pt x="4136" y="1789"/>
                  </a:lnTo>
                  <a:lnTo>
                    <a:pt x="4215" y="1471"/>
                  </a:lnTo>
                  <a:lnTo>
                    <a:pt x="4335" y="875"/>
                  </a:lnTo>
                  <a:lnTo>
                    <a:pt x="4335" y="398"/>
                  </a:lnTo>
                  <a:lnTo>
                    <a:pt x="4335" y="119"/>
                  </a:lnTo>
                  <a:lnTo>
                    <a:pt x="42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2"/>
            <p:cNvSpPr/>
            <p:nvPr/>
          </p:nvSpPr>
          <p:spPr>
            <a:xfrm>
              <a:off x="1051200" y="1396825"/>
              <a:ext cx="336975" cy="221700"/>
            </a:xfrm>
            <a:custGeom>
              <a:avLst/>
              <a:gdLst/>
              <a:ahLst/>
              <a:cxnLst/>
              <a:rect l="l" t="t" r="r" b="b"/>
              <a:pathLst>
                <a:path w="13479" h="8868" extrusionOk="0">
                  <a:moveTo>
                    <a:pt x="8747" y="2347"/>
                  </a:moveTo>
                  <a:lnTo>
                    <a:pt x="8747" y="2585"/>
                  </a:lnTo>
                  <a:lnTo>
                    <a:pt x="8787" y="2824"/>
                  </a:lnTo>
                  <a:lnTo>
                    <a:pt x="8747" y="3182"/>
                  </a:lnTo>
                  <a:lnTo>
                    <a:pt x="8628" y="3659"/>
                  </a:lnTo>
                  <a:lnTo>
                    <a:pt x="8469" y="4176"/>
                  </a:lnTo>
                  <a:lnTo>
                    <a:pt x="8191" y="4772"/>
                  </a:lnTo>
                  <a:lnTo>
                    <a:pt x="7753" y="5448"/>
                  </a:lnTo>
                  <a:lnTo>
                    <a:pt x="7594" y="5408"/>
                  </a:lnTo>
                  <a:lnTo>
                    <a:pt x="7157" y="5130"/>
                  </a:lnTo>
                  <a:lnTo>
                    <a:pt x="6878" y="4971"/>
                  </a:lnTo>
                  <a:lnTo>
                    <a:pt x="6640" y="4732"/>
                  </a:lnTo>
                  <a:lnTo>
                    <a:pt x="6401" y="4454"/>
                  </a:lnTo>
                  <a:lnTo>
                    <a:pt x="6163" y="4136"/>
                  </a:lnTo>
                  <a:lnTo>
                    <a:pt x="6322" y="3897"/>
                  </a:lnTo>
                  <a:lnTo>
                    <a:pt x="6521" y="3619"/>
                  </a:lnTo>
                  <a:lnTo>
                    <a:pt x="6799" y="3341"/>
                  </a:lnTo>
                  <a:lnTo>
                    <a:pt x="7157" y="3023"/>
                  </a:lnTo>
                  <a:lnTo>
                    <a:pt x="7594" y="2744"/>
                  </a:lnTo>
                  <a:lnTo>
                    <a:pt x="7872" y="2625"/>
                  </a:lnTo>
                  <a:lnTo>
                    <a:pt x="8151" y="2506"/>
                  </a:lnTo>
                  <a:lnTo>
                    <a:pt x="8429" y="2426"/>
                  </a:lnTo>
                  <a:lnTo>
                    <a:pt x="8747" y="2347"/>
                  </a:lnTo>
                  <a:close/>
                  <a:moveTo>
                    <a:pt x="4453" y="6402"/>
                  </a:moveTo>
                  <a:lnTo>
                    <a:pt x="4612" y="6482"/>
                  </a:lnTo>
                  <a:lnTo>
                    <a:pt x="4692" y="6561"/>
                  </a:lnTo>
                  <a:lnTo>
                    <a:pt x="4811" y="6720"/>
                  </a:lnTo>
                  <a:lnTo>
                    <a:pt x="4851" y="6919"/>
                  </a:lnTo>
                  <a:lnTo>
                    <a:pt x="4811" y="7118"/>
                  </a:lnTo>
                  <a:lnTo>
                    <a:pt x="4692" y="7277"/>
                  </a:lnTo>
                  <a:lnTo>
                    <a:pt x="4533" y="7396"/>
                  </a:lnTo>
                  <a:lnTo>
                    <a:pt x="4294" y="7436"/>
                  </a:lnTo>
                  <a:lnTo>
                    <a:pt x="4175" y="7436"/>
                  </a:lnTo>
                  <a:lnTo>
                    <a:pt x="4016" y="7356"/>
                  </a:lnTo>
                  <a:lnTo>
                    <a:pt x="3897" y="7277"/>
                  </a:lnTo>
                  <a:lnTo>
                    <a:pt x="3817" y="7118"/>
                  </a:lnTo>
                  <a:lnTo>
                    <a:pt x="3777" y="6919"/>
                  </a:lnTo>
                  <a:lnTo>
                    <a:pt x="3817" y="6720"/>
                  </a:lnTo>
                  <a:lnTo>
                    <a:pt x="3936" y="6561"/>
                  </a:lnTo>
                  <a:lnTo>
                    <a:pt x="4095" y="6442"/>
                  </a:lnTo>
                  <a:lnTo>
                    <a:pt x="4294" y="6402"/>
                  </a:lnTo>
                  <a:close/>
                  <a:moveTo>
                    <a:pt x="11411" y="1"/>
                  </a:moveTo>
                  <a:lnTo>
                    <a:pt x="11292" y="41"/>
                  </a:lnTo>
                  <a:lnTo>
                    <a:pt x="10218" y="160"/>
                  </a:lnTo>
                  <a:lnTo>
                    <a:pt x="9582" y="240"/>
                  </a:lnTo>
                  <a:lnTo>
                    <a:pt x="8866" y="359"/>
                  </a:lnTo>
                  <a:lnTo>
                    <a:pt x="8111" y="558"/>
                  </a:lnTo>
                  <a:lnTo>
                    <a:pt x="7356" y="756"/>
                  </a:lnTo>
                  <a:lnTo>
                    <a:pt x="6560" y="1035"/>
                  </a:lnTo>
                  <a:lnTo>
                    <a:pt x="5765" y="1353"/>
                  </a:lnTo>
                  <a:lnTo>
                    <a:pt x="4930" y="1711"/>
                  </a:lnTo>
                  <a:lnTo>
                    <a:pt x="4135" y="2148"/>
                  </a:lnTo>
                  <a:lnTo>
                    <a:pt x="3380" y="2625"/>
                  </a:lnTo>
                  <a:lnTo>
                    <a:pt x="2624" y="3221"/>
                  </a:lnTo>
                  <a:lnTo>
                    <a:pt x="1909" y="3858"/>
                  </a:lnTo>
                  <a:lnTo>
                    <a:pt x="1590" y="4215"/>
                  </a:lnTo>
                  <a:lnTo>
                    <a:pt x="1272" y="4573"/>
                  </a:lnTo>
                  <a:lnTo>
                    <a:pt x="954" y="4971"/>
                  </a:lnTo>
                  <a:lnTo>
                    <a:pt x="676" y="5408"/>
                  </a:lnTo>
                  <a:lnTo>
                    <a:pt x="398" y="5846"/>
                  </a:lnTo>
                  <a:lnTo>
                    <a:pt x="159" y="6323"/>
                  </a:lnTo>
                  <a:lnTo>
                    <a:pt x="80" y="6482"/>
                  </a:lnTo>
                  <a:lnTo>
                    <a:pt x="40" y="6681"/>
                  </a:lnTo>
                  <a:lnTo>
                    <a:pt x="0" y="7038"/>
                  </a:lnTo>
                  <a:lnTo>
                    <a:pt x="40" y="7436"/>
                  </a:lnTo>
                  <a:lnTo>
                    <a:pt x="199" y="7794"/>
                  </a:lnTo>
                  <a:lnTo>
                    <a:pt x="398" y="8112"/>
                  </a:lnTo>
                  <a:lnTo>
                    <a:pt x="676" y="8390"/>
                  </a:lnTo>
                  <a:lnTo>
                    <a:pt x="994" y="8589"/>
                  </a:lnTo>
                  <a:lnTo>
                    <a:pt x="1153" y="8668"/>
                  </a:lnTo>
                  <a:lnTo>
                    <a:pt x="1352" y="8708"/>
                  </a:lnTo>
                  <a:lnTo>
                    <a:pt x="2346" y="8827"/>
                  </a:lnTo>
                  <a:lnTo>
                    <a:pt x="3260" y="8867"/>
                  </a:lnTo>
                  <a:lnTo>
                    <a:pt x="4215" y="8827"/>
                  </a:lnTo>
                  <a:lnTo>
                    <a:pt x="5129" y="8708"/>
                  </a:lnTo>
                  <a:lnTo>
                    <a:pt x="6004" y="8509"/>
                  </a:lnTo>
                  <a:lnTo>
                    <a:pt x="6799" y="8271"/>
                  </a:lnTo>
                  <a:lnTo>
                    <a:pt x="7594" y="7993"/>
                  </a:lnTo>
                  <a:lnTo>
                    <a:pt x="8310" y="7674"/>
                  </a:lnTo>
                  <a:lnTo>
                    <a:pt x="9025" y="7317"/>
                  </a:lnTo>
                  <a:lnTo>
                    <a:pt x="9662" y="6919"/>
                  </a:lnTo>
                  <a:lnTo>
                    <a:pt x="10258" y="6521"/>
                  </a:lnTo>
                  <a:lnTo>
                    <a:pt x="10815" y="6084"/>
                  </a:lnTo>
                  <a:lnTo>
                    <a:pt x="11331" y="5687"/>
                  </a:lnTo>
                  <a:lnTo>
                    <a:pt x="11769" y="5249"/>
                  </a:lnTo>
                  <a:lnTo>
                    <a:pt x="12564" y="4494"/>
                  </a:lnTo>
                  <a:lnTo>
                    <a:pt x="13121" y="3818"/>
                  </a:lnTo>
                  <a:lnTo>
                    <a:pt x="13240" y="3659"/>
                  </a:lnTo>
                  <a:lnTo>
                    <a:pt x="13319" y="3500"/>
                  </a:lnTo>
                  <a:lnTo>
                    <a:pt x="13439" y="3182"/>
                  </a:lnTo>
                  <a:lnTo>
                    <a:pt x="13478" y="2864"/>
                  </a:lnTo>
                  <a:lnTo>
                    <a:pt x="13439" y="2506"/>
                  </a:lnTo>
                  <a:lnTo>
                    <a:pt x="13319" y="2148"/>
                  </a:lnTo>
                  <a:lnTo>
                    <a:pt x="12842" y="1035"/>
                  </a:lnTo>
                  <a:lnTo>
                    <a:pt x="12683" y="756"/>
                  </a:lnTo>
                  <a:lnTo>
                    <a:pt x="12445" y="478"/>
                  </a:lnTo>
                  <a:lnTo>
                    <a:pt x="12206" y="279"/>
                  </a:lnTo>
                  <a:lnTo>
                    <a:pt x="11928" y="120"/>
                  </a:lnTo>
                  <a:lnTo>
                    <a:pt x="11689" y="41"/>
                  </a:lnTo>
                  <a:lnTo>
                    <a:pt x="11411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fill="none" extrusionOk="0">
                  <a:moveTo>
                    <a:pt x="517" y="1034"/>
                  </a:moveTo>
                  <a:lnTo>
                    <a:pt x="517" y="1034"/>
                  </a:lnTo>
                  <a:lnTo>
                    <a:pt x="398" y="1034"/>
                  </a:lnTo>
                  <a:lnTo>
                    <a:pt x="239" y="954"/>
                  </a:lnTo>
                  <a:lnTo>
                    <a:pt x="120" y="875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0" y="517"/>
                  </a:lnTo>
                  <a:lnTo>
                    <a:pt x="40" y="318"/>
                  </a:lnTo>
                  <a:lnTo>
                    <a:pt x="159" y="15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676" y="0"/>
                  </a:lnTo>
                  <a:lnTo>
                    <a:pt x="835" y="80"/>
                  </a:lnTo>
                  <a:lnTo>
                    <a:pt x="915" y="159"/>
                  </a:lnTo>
                  <a:lnTo>
                    <a:pt x="1034" y="318"/>
                  </a:lnTo>
                  <a:lnTo>
                    <a:pt x="1034" y="318"/>
                  </a:lnTo>
                  <a:lnTo>
                    <a:pt x="1074" y="517"/>
                  </a:lnTo>
                  <a:lnTo>
                    <a:pt x="1034" y="716"/>
                  </a:lnTo>
                  <a:lnTo>
                    <a:pt x="915" y="875"/>
                  </a:lnTo>
                  <a:lnTo>
                    <a:pt x="756" y="994"/>
                  </a:lnTo>
                  <a:lnTo>
                    <a:pt x="756" y="994"/>
                  </a:lnTo>
                  <a:lnTo>
                    <a:pt x="517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fill="none" extrusionOk="0">
                  <a:moveTo>
                    <a:pt x="1591" y="3102"/>
                  </a:moveTo>
                  <a:lnTo>
                    <a:pt x="1591" y="3102"/>
                  </a:lnTo>
                  <a:lnTo>
                    <a:pt x="1432" y="3062"/>
                  </a:lnTo>
                  <a:lnTo>
                    <a:pt x="995" y="2784"/>
                  </a:lnTo>
                  <a:lnTo>
                    <a:pt x="716" y="2625"/>
                  </a:lnTo>
                  <a:lnTo>
                    <a:pt x="478" y="2386"/>
                  </a:lnTo>
                  <a:lnTo>
                    <a:pt x="239" y="2108"/>
                  </a:lnTo>
                  <a:lnTo>
                    <a:pt x="1" y="1790"/>
                  </a:lnTo>
                  <a:lnTo>
                    <a:pt x="1" y="1790"/>
                  </a:lnTo>
                  <a:lnTo>
                    <a:pt x="160" y="1551"/>
                  </a:lnTo>
                  <a:lnTo>
                    <a:pt x="359" y="1273"/>
                  </a:lnTo>
                  <a:lnTo>
                    <a:pt x="637" y="995"/>
                  </a:lnTo>
                  <a:lnTo>
                    <a:pt x="995" y="677"/>
                  </a:lnTo>
                  <a:lnTo>
                    <a:pt x="1432" y="398"/>
                  </a:lnTo>
                  <a:lnTo>
                    <a:pt x="1710" y="279"/>
                  </a:lnTo>
                  <a:lnTo>
                    <a:pt x="1989" y="160"/>
                  </a:lnTo>
                  <a:lnTo>
                    <a:pt x="2267" y="80"/>
                  </a:lnTo>
                  <a:lnTo>
                    <a:pt x="2585" y="1"/>
                  </a:lnTo>
                  <a:lnTo>
                    <a:pt x="2585" y="1"/>
                  </a:lnTo>
                  <a:lnTo>
                    <a:pt x="2585" y="239"/>
                  </a:lnTo>
                  <a:lnTo>
                    <a:pt x="2625" y="478"/>
                  </a:lnTo>
                  <a:lnTo>
                    <a:pt x="2585" y="836"/>
                  </a:lnTo>
                  <a:lnTo>
                    <a:pt x="2466" y="1313"/>
                  </a:lnTo>
                  <a:lnTo>
                    <a:pt x="2307" y="1830"/>
                  </a:lnTo>
                  <a:lnTo>
                    <a:pt x="2029" y="2426"/>
                  </a:lnTo>
                  <a:lnTo>
                    <a:pt x="1591" y="3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1051200" y="1396825"/>
              <a:ext cx="336975" cy="221700"/>
            </a:xfrm>
            <a:custGeom>
              <a:avLst/>
              <a:gdLst/>
              <a:ahLst/>
              <a:cxnLst/>
              <a:rect l="l" t="t" r="r" b="b"/>
              <a:pathLst>
                <a:path w="13479" h="8868" fill="none" extrusionOk="0">
                  <a:moveTo>
                    <a:pt x="11411" y="1"/>
                  </a:moveTo>
                  <a:lnTo>
                    <a:pt x="11411" y="1"/>
                  </a:lnTo>
                  <a:lnTo>
                    <a:pt x="11292" y="41"/>
                  </a:lnTo>
                  <a:lnTo>
                    <a:pt x="11292" y="41"/>
                  </a:lnTo>
                  <a:lnTo>
                    <a:pt x="10218" y="160"/>
                  </a:lnTo>
                  <a:lnTo>
                    <a:pt x="9582" y="240"/>
                  </a:lnTo>
                  <a:lnTo>
                    <a:pt x="8866" y="359"/>
                  </a:lnTo>
                  <a:lnTo>
                    <a:pt x="8111" y="558"/>
                  </a:lnTo>
                  <a:lnTo>
                    <a:pt x="7356" y="756"/>
                  </a:lnTo>
                  <a:lnTo>
                    <a:pt x="6560" y="1035"/>
                  </a:lnTo>
                  <a:lnTo>
                    <a:pt x="5765" y="1353"/>
                  </a:lnTo>
                  <a:lnTo>
                    <a:pt x="4930" y="1711"/>
                  </a:lnTo>
                  <a:lnTo>
                    <a:pt x="4135" y="2148"/>
                  </a:lnTo>
                  <a:lnTo>
                    <a:pt x="3380" y="2625"/>
                  </a:lnTo>
                  <a:lnTo>
                    <a:pt x="2624" y="3221"/>
                  </a:lnTo>
                  <a:lnTo>
                    <a:pt x="1909" y="3858"/>
                  </a:lnTo>
                  <a:lnTo>
                    <a:pt x="1590" y="4215"/>
                  </a:lnTo>
                  <a:lnTo>
                    <a:pt x="1272" y="4573"/>
                  </a:lnTo>
                  <a:lnTo>
                    <a:pt x="954" y="4971"/>
                  </a:lnTo>
                  <a:lnTo>
                    <a:pt x="676" y="5408"/>
                  </a:lnTo>
                  <a:lnTo>
                    <a:pt x="398" y="5846"/>
                  </a:lnTo>
                  <a:lnTo>
                    <a:pt x="159" y="6323"/>
                  </a:lnTo>
                  <a:lnTo>
                    <a:pt x="159" y="6323"/>
                  </a:lnTo>
                  <a:lnTo>
                    <a:pt x="80" y="6482"/>
                  </a:lnTo>
                  <a:lnTo>
                    <a:pt x="40" y="6681"/>
                  </a:lnTo>
                  <a:lnTo>
                    <a:pt x="0" y="7038"/>
                  </a:lnTo>
                  <a:lnTo>
                    <a:pt x="40" y="7436"/>
                  </a:lnTo>
                  <a:lnTo>
                    <a:pt x="199" y="7794"/>
                  </a:lnTo>
                  <a:lnTo>
                    <a:pt x="398" y="8112"/>
                  </a:lnTo>
                  <a:lnTo>
                    <a:pt x="676" y="8390"/>
                  </a:lnTo>
                  <a:lnTo>
                    <a:pt x="994" y="8589"/>
                  </a:lnTo>
                  <a:lnTo>
                    <a:pt x="1153" y="8668"/>
                  </a:lnTo>
                  <a:lnTo>
                    <a:pt x="1352" y="8708"/>
                  </a:lnTo>
                  <a:lnTo>
                    <a:pt x="1352" y="8708"/>
                  </a:lnTo>
                  <a:lnTo>
                    <a:pt x="2346" y="8827"/>
                  </a:lnTo>
                  <a:lnTo>
                    <a:pt x="3260" y="8867"/>
                  </a:lnTo>
                  <a:lnTo>
                    <a:pt x="3260" y="8867"/>
                  </a:lnTo>
                  <a:lnTo>
                    <a:pt x="4215" y="8827"/>
                  </a:lnTo>
                  <a:lnTo>
                    <a:pt x="5129" y="8708"/>
                  </a:lnTo>
                  <a:lnTo>
                    <a:pt x="6004" y="8509"/>
                  </a:lnTo>
                  <a:lnTo>
                    <a:pt x="6799" y="8271"/>
                  </a:lnTo>
                  <a:lnTo>
                    <a:pt x="7594" y="7993"/>
                  </a:lnTo>
                  <a:lnTo>
                    <a:pt x="8310" y="7674"/>
                  </a:lnTo>
                  <a:lnTo>
                    <a:pt x="9025" y="7317"/>
                  </a:lnTo>
                  <a:lnTo>
                    <a:pt x="9662" y="6919"/>
                  </a:lnTo>
                  <a:lnTo>
                    <a:pt x="10258" y="6521"/>
                  </a:lnTo>
                  <a:lnTo>
                    <a:pt x="10815" y="6084"/>
                  </a:lnTo>
                  <a:lnTo>
                    <a:pt x="11331" y="5687"/>
                  </a:lnTo>
                  <a:lnTo>
                    <a:pt x="11769" y="5249"/>
                  </a:lnTo>
                  <a:lnTo>
                    <a:pt x="12564" y="4494"/>
                  </a:lnTo>
                  <a:lnTo>
                    <a:pt x="13121" y="3818"/>
                  </a:lnTo>
                  <a:lnTo>
                    <a:pt x="13121" y="3818"/>
                  </a:lnTo>
                  <a:lnTo>
                    <a:pt x="13240" y="3659"/>
                  </a:lnTo>
                  <a:lnTo>
                    <a:pt x="13319" y="3500"/>
                  </a:lnTo>
                  <a:lnTo>
                    <a:pt x="13319" y="3500"/>
                  </a:lnTo>
                  <a:lnTo>
                    <a:pt x="13439" y="3182"/>
                  </a:lnTo>
                  <a:lnTo>
                    <a:pt x="13478" y="2864"/>
                  </a:lnTo>
                  <a:lnTo>
                    <a:pt x="13439" y="2506"/>
                  </a:lnTo>
                  <a:lnTo>
                    <a:pt x="13319" y="2148"/>
                  </a:lnTo>
                  <a:lnTo>
                    <a:pt x="12842" y="1035"/>
                  </a:lnTo>
                  <a:lnTo>
                    <a:pt x="12842" y="1035"/>
                  </a:lnTo>
                  <a:lnTo>
                    <a:pt x="12683" y="756"/>
                  </a:lnTo>
                  <a:lnTo>
                    <a:pt x="12445" y="478"/>
                  </a:lnTo>
                  <a:lnTo>
                    <a:pt x="12206" y="279"/>
                  </a:lnTo>
                  <a:lnTo>
                    <a:pt x="11928" y="120"/>
                  </a:lnTo>
                  <a:lnTo>
                    <a:pt x="11928" y="120"/>
                  </a:lnTo>
                  <a:lnTo>
                    <a:pt x="11689" y="41"/>
                  </a:lnTo>
                  <a:lnTo>
                    <a:pt x="114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extrusionOk="0">
                  <a:moveTo>
                    <a:pt x="517" y="0"/>
                  </a:moveTo>
                  <a:lnTo>
                    <a:pt x="318" y="40"/>
                  </a:lnTo>
                  <a:lnTo>
                    <a:pt x="159" y="159"/>
                  </a:lnTo>
                  <a:lnTo>
                    <a:pt x="40" y="318"/>
                  </a:lnTo>
                  <a:lnTo>
                    <a:pt x="0" y="517"/>
                  </a:lnTo>
                  <a:lnTo>
                    <a:pt x="40" y="716"/>
                  </a:lnTo>
                  <a:lnTo>
                    <a:pt x="120" y="875"/>
                  </a:lnTo>
                  <a:lnTo>
                    <a:pt x="239" y="954"/>
                  </a:lnTo>
                  <a:lnTo>
                    <a:pt x="398" y="1034"/>
                  </a:lnTo>
                  <a:lnTo>
                    <a:pt x="517" y="1034"/>
                  </a:lnTo>
                  <a:lnTo>
                    <a:pt x="756" y="994"/>
                  </a:lnTo>
                  <a:lnTo>
                    <a:pt x="915" y="875"/>
                  </a:lnTo>
                  <a:lnTo>
                    <a:pt x="1034" y="716"/>
                  </a:lnTo>
                  <a:lnTo>
                    <a:pt x="1074" y="517"/>
                  </a:lnTo>
                  <a:lnTo>
                    <a:pt x="1034" y="318"/>
                  </a:lnTo>
                  <a:lnTo>
                    <a:pt x="915" y="159"/>
                  </a:lnTo>
                  <a:lnTo>
                    <a:pt x="835" y="80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2"/>
            <p:cNvSpPr/>
            <p:nvPr/>
          </p:nvSpPr>
          <p:spPr>
            <a:xfrm>
              <a:off x="1145625" y="1556875"/>
              <a:ext cx="26850" cy="25850"/>
            </a:xfrm>
            <a:custGeom>
              <a:avLst/>
              <a:gdLst/>
              <a:ahLst/>
              <a:cxnLst/>
              <a:rect l="l" t="t" r="r" b="b"/>
              <a:pathLst>
                <a:path w="1074" h="1034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159" y="159"/>
                  </a:lnTo>
                  <a:lnTo>
                    <a:pt x="40" y="318"/>
                  </a:lnTo>
                  <a:lnTo>
                    <a:pt x="0" y="517"/>
                  </a:lnTo>
                  <a:lnTo>
                    <a:pt x="40" y="716"/>
                  </a:lnTo>
                  <a:lnTo>
                    <a:pt x="40" y="716"/>
                  </a:lnTo>
                  <a:lnTo>
                    <a:pt x="120" y="875"/>
                  </a:lnTo>
                  <a:lnTo>
                    <a:pt x="239" y="954"/>
                  </a:lnTo>
                  <a:lnTo>
                    <a:pt x="398" y="1034"/>
                  </a:lnTo>
                  <a:lnTo>
                    <a:pt x="517" y="1034"/>
                  </a:lnTo>
                  <a:lnTo>
                    <a:pt x="517" y="1034"/>
                  </a:lnTo>
                  <a:lnTo>
                    <a:pt x="756" y="994"/>
                  </a:lnTo>
                  <a:lnTo>
                    <a:pt x="756" y="994"/>
                  </a:lnTo>
                  <a:lnTo>
                    <a:pt x="915" y="875"/>
                  </a:lnTo>
                  <a:lnTo>
                    <a:pt x="1034" y="716"/>
                  </a:lnTo>
                  <a:lnTo>
                    <a:pt x="1074" y="517"/>
                  </a:lnTo>
                  <a:lnTo>
                    <a:pt x="1034" y="318"/>
                  </a:lnTo>
                  <a:lnTo>
                    <a:pt x="1034" y="318"/>
                  </a:lnTo>
                  <a:lnTo>
                    <a:pt x="915" y="159"/>
                  </a:lnTo>
                  <a:lnTo>
                    <a:pt x="835" y="80"/>
                  </a:lnTo>
                  <a:lnTo>
                    <a:pt x="676" y="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extrusionOk="0">
                  <a:moveTo>
                    <a:pt x="2585" y="1"/>
                  </a:moveTo>
                  <a:lnTo>
                    <a:pt x="2267" y="80"/>
                  </a:lnTo>
                  <a:lnTo>
                    <a:pt x="1989" y="160"/>
                  </a:lnTo>
                  <a:lnTo>
                    <a:pt x="1710" y="279"/>
                  </a:lnTo>
                  <a:lnTo>
                    <a:pt x="1432" y="398"/>
                  </a:lnTo>
                  <a:lnTo>
                    <a:pt x="995" y="677"/>
                  </a:lnTo>
                  <a:lnTo>
                    <a:pt x="637" y="995"/>
                  </a:lnTo>
                  <a:lnTo>
                    <a:pt x="359" y="1273"/>
                  </a:lnTo>
                  <a:lnTo>
                    <a:pt x="160" y="1551"/>
                  </a:lnTo>
                  <a:lnTo>
                    <a:pt x="1" y="1790"/>
                  </a:lnTo>
                  <a:lnTo>
                    <a:pt x="239" y="2108"/>
                  </a:lnTo>
                  <a:lnTo>
                    <a:pt x="478" y="2386"/>
                  </a:lnTo>
                  <a:lnTo>
                    <a:pt x="716" y="2625"/>
                  </a:lnTo>
                  <a:lnTo>
                    <a:pt x="995" y="2784"/>
                  </a:lnTo>
                  <a:lnTo>
                    <a:pt x="1432" y="3062"/>
                  </a:lnTo>
                  <a:lnTo>
                    <a:pt x="1591" y="3102"/>
                  </a:lnTo>
                  <a:lnTo>
                    <a:pt x="2029" y="2426"/>
                  </a:lnTo>
                  <a:lnTo>
                    <a:pt x="2307" y="1830"/>
                  </a:lnTo>
                  <a:lnTo>
                    <a:pt x="2466" y="1313"/>
                  </a:lnTo>
                  <a:lnTo>
                    <a:pt x="2585" y="836"/>
                  </a:lnTo>
                  <a:lnTo>
                    <a:pt x="2625" y="478"/>
                  </a:lnTo>
                  <a:lnTo>
                    <a:pt x="2585" y="239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2"/>
            <p:cNvSpPr/>
            <p:nvPr/>
          </p:nvSpPr>
          <p:spPr>
            <a:xfrm>
              <a:off x="1205250" y="1455475"/>
              <a:ext cx="65625" cy="77550"/>
            </a:xfrm>
            <a:custGeom>
              <a:avLst/>
              <a:gdLst/>
              <a:ahLst/>
              <a:cxnLst/>
              <a:rect l="l" t="t" r="r" b="b"/>
              <a:pathLst>
                <a:path w="2625" h="3102" fill="none" extrusionOk="0">
                  <a:moveTo>
                    <a:pt x="2585" y="1"/>
                  </a:moveTo>
                  <a:lnTo>
                    <a:pt x="2585" y="1"/>
                  </a:lnTo>
                  <a:lnTo>
                    <a:pt x="2267" y="80"/>
                  </a:lnTo>
                  <a:lnTo>
                    <a:pt x="1989" y="160"/>
                  </a:lnTo>
                  <a:lnTo>
                    <a:pt x="1710" y="279"/>
                  </a:lnTo>
                  <a:lnTo>
                    <a:pt x="1432" y="398"/>
                  </a:lnTo>
                  <a:lnTo>
                    <a:pt x="995" y="677"/>
                  </a:lnTo>
                  <a:lnTo>
                    <a:pt x="637" y="995"/>
                  </a:lnTo>
                  <a:lnTo>
                    <a:pt x="359" y="1273"/>
                  </a:lnTo>
                  <a:lnTo>
                    <a:pt x="160" y="1551"/>
                  </a:lnTo>
                  <a:lnTo>
                    <a:pt x="1" y="1790"/>
                  </a:lnTo>
                  <a:lnTo>
                    <a:pt x="1" y="1790"/>
                  </a:lnTo>
                  <a:lnTo>
                    <a:pt x="239" y="2108"/>
                  </a:lnTo>
                  <a:lnTo>
                    <a:pt x="478" y="2386"/>
                  </a:lnTo>
                  <a:lnTo>
                    <a:pt x="716" y="2625"/>
                  </a:lnTo>
                  <a:lnTo>
                    <a:pt x="995" y="2784"/>
                  </a:lnTo>
                  <a:lnTo>
                    <a:pt x="1432" y="3062"/>
                  </a:lnTo>
                  <a:lnTo>
                    <a:pt x="1591" y="3102"/>
                  </a:lnTo>
                  <a:lnTo>
                    <a:pt x="1591" y="3102"/>
                  </a:lnTo>
                  <a:lnTo>
                    <a:pt x="2029" y="2426"/>
                  </a:lnTo>
                  <a:lnTo>
                    <a:pt x="2307" y="1830"/>
                  </a:lnTo>
                  <a:lnTo>
                    <a:pt x="2466" y="1313"/>
                  </a:lnTo>
                  <a:lnTo>
                    <a:pt x="2585" y="836"/>
                  </a:lnTo>
                  <a:lnTo>
                    <a:pt x="2625" y="478"/>
                  </a:lnTo>
                  <a:lnTo>
                    <a:pt x="2585" y="239"/>
                  </a:lnTo>
                  <a:lnTo>
                    <a:pt x="2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2"/>
            <p:cNvSpPr/>
            <p:nvPr/>
          </p:nvSpPr>
          <p:spPr>
            <a:xfrm>
              <a:off x="1869225" y="1318325"/>
              <a:ext cx="117325" cy="149100"/>
            </a:xfrm>
            <a:custGeom>
              <a:avLst/>
              <a:gdLst/>
              <a:ahLst/>
              <a:cxnLst/>
              <a:rect l="l" t="t" r="r" b="b"/>
              <a:pathLst>
                <a:path w="4693" h="5964" extrusionOk="0">
                  <a:moveTo>
                    <a:pt x="3341" y="0"/>
                  </a:moveTo>
                  <a:lnTo>
                    <a:pt x="2983" y="40"/>
                  </a:lnTo>
                  <a:lnTo>
                    <a:pt x="2665" y="80"/>
                  </a:lnTo>
                  <a:lnTo>
                    <a:pt x="2347" y="159"/>
                  </a:lnTo>
                  <a:lnTo>
                    <a:pt x="1790" y="358"/>
                  </a:lnTo>
                  <a:lnTo>
                    <a:pt x="1313" y="636"/>
                  </a:lnTo>
                  <a:lnTo>
                    <a:pt x="876" y="914"/>
                  </a:lnTo>
                  <a:lnTo>
                    <a:pt x="518" y="1233"/>
                  </a:lnTo>
                  <a:lnTo>
                    <a:pt x="240" y="1551"/>
                  </a:lnTo>
                  <a:lnTo>
                    <a:pt x="1" y="1829"/>
                  </a:lnTo>
                  <a:lnTo>
                    <a:pt x="160" y="1988"/>
                  </a:lnTo>
                  <a:lnTo>
                    <a:pt x="319" y="2227"/>
                  </a:lnTo>
                  <a:lnTo>
                    <a:pt x="399" y="2465"/>
                  </a:lnTo>
                  <a:lnTo>
                    <a:pt x="438" y="2743"/>
                  </a:lnTo>
                  <a:lnTo>
                    <a:pt x="558" y="3698"/>
                  </a:lnTo>
                  <a:lnTo>
                    <a:pt x="558" y="3976"/>
                  </a:lnTo>
                  <a:lnTo>
                    <a:pt x="478" y="4254"/>
                  </a:lnTo>
                  <a:lnTo>
                    <a:pt x="399" y="4493"/>
                  </a:lnTo>
                  <a:lnTo>
                    <a:pt x="240" y="4692"/>
                  </a:lnTo>
                  <a:lnTo>
                    <a:pt x="478" y="4890"/>
                  </a:lnTo>
                  <a:lnTo>
                    <a:pt x="717" y="5129"/>
                  </a:lnTo>
                  <a:lnTo>
                    <a:pt x="1035" y="5328"/>
                  </a:lnTo>
                  <a:lnTo>
                    <a:pt x="1393" y="5527"/>
                  </a:lnTo>
                  <a:lnTo>
                    <a:pt x="1830" y="5686"/>
                  </a:lnTo>
                  <a:lnTo>
                    <a:pt x="2267" y="5845"/>
                  </a:lnTo>
                  <a:lnTo>
                    <a:pt x="2784" y="5924"/>
                  </a:lnTo>
                  <a:lnTo>
                    <a:pt x="3301" y="5964"/>
                  </a:lnTo>
                  <a:lnTo>
                    <a:pt x="3619" y="5924"/>
                  </a:lnTo>
                  <a:lnTo>
                    <a:pt x="3977" y="5884"/>
                  </a:lnTo>
                  <a:lnTo>
                    <a:pt x="4335" y="5845"/>
                  </a:lnTo>
                  <a:lnTo>
                    <a:pt x="4693" y="5725"/>
                  </a:lnTo>
                  <a:lnTo>
                    <a:pt x="4573" y="5447"/>
                  </a:lnTo>
                  <a:lnTo>
                    <a:pt x="4414" y="5129"/>
                  </a:lnTo>
                  <a:lnTo>
                    <a:pt x="4096" y="4771"/>
                  </a:lnTo>
                  <a:lnTo>
                    <a:pt x="3659" y="4334"/>
                  </a:lnTo>
                  <a:lnTo>
                    <a:pt x="3381" y="4135"/>
                  </a:lnTo>
                  <a:lnTo>
                    <a:pt x="3102" y="3936"/>
                  </a:lnTo>
                  <a:lnTo>
                    <a:pt x="2705" y="3698"/>
                  </a:lnTo>
                  <a:lnTo>
                    <a:pt x="2307" y="3499"/>
                  </a:lnTo>
                  <a:lnTo>
                    <a:pt x="1870" y="3340"/>
                  </a:lnTo>
                  <a:lnTo>
                    <a:pt x="1353" y="3181"/>
                  </a:lnTo>
                  <a:lnTo>
                    <a:pt x="1830" y="2902"/>
                  </a:lnTo>
                  <a:lnTo>
                    <a:pt x="2228" y="2664"/>
                  </a:lnTo>
                  <a:lnTo>
                    <a:pt x="2585" y="2386"/>
                  </a:lnTo>
                  <a:lnTo>
                    <a:pt x="2903" y="2107"/>
                  </a:lnTo>
                  <a:lnTo>
                    <a:pt x="3182" y="1829"/>
                  </a:lnTo>
                  <a:lnTo>
                    <a:pt x="3420" y="1590"/>
                  </a:lnTo>
                  <a:lnTo>
                    <a:pt x="3738" y="1073"/>
                  </a:lnTo>
                  <a:lnTo>
                    <a:pt x="3977" y="636"/>
                  </a:lnTo>
                  <a:lnTo>
                    <a:pt x="4096" y="318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2"/>
            <p:cNvSpPr/>
            <p:nvPr/>
          </p:nvSpPr>
          <p:spPr>
            <a:xfrm>
              <a:off x="1869225" y="1318325"/>
              <a:ext cx="117325" cy="149100"/>
            </a:xfrm>
            <a:custGeom>
              <a:avLst/>
              <a:gdLst/>
              <a:ahLst/>
              <a:cxnLst/>
              <a:rect l="l" t="t" r="r" b="b"/>
              <a:pathLst>
                <a:path w="4693" h="5964" fill="none" extrusionOk="0">
                  <a:moveTo>
                    <a:pt x="3699" y="0"/>
                  </a:moveTo>
                  <a:lnTo>
                    <a:pt x="3699" y="0"/>
                  </a:lnTo>
                  <a:lnTo>
                    <a:pt x="3341" y="0"/>
                  </a:lnTo>
                  <a:lnTo>
                    <a:pt x="2983" y="40"/>
                  </a:lnTo>
                  <a:lnTo>
                    <a:pt x="2665" y="80"/>
                  </a:lnTo>
                  <a:lnTo>
                    <a:pt x="2347" y="159"/>
                  </a:lnTo>
                  <a:lnTo>
                    <a:pt x="1790" y="358"/>
                  </a:lnTo>
                  <a:lnTo>
                    <a:pt x="1313" y="636"/>
                  </a:lnTo>
                  <a:lnTo>
                    <a:pt x="876" y="914"/>
                  </a:lnTo>
                  <a:lnTo>
                    <a:pt x="518" y="1233"/>
                  </a:lnTo>
                  <a:lnTo>
                    <a:pt x="240" y="1551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160" y="1988"/>
                  </a:lnTo>
                  <a:lnTo>
                    <a:pt x="319" y="2227"/>
                  </a:lnTo>
                  <a:lnTo>
                    <a:pt x="399" y="2465"/>
                  </a:lnTo>
                  <a:lnTo>
                    <a:pt x="438" y="2743"/>
                  </a:lnTo>
                  <a:lnTo>
                    <a:pt x="558" y="3698"/>
                  </a:lnTo>
                  <a:lnTo>
                    <a:pt x="558" y="3698"/>
                  </a:lnTo>
                  <a:lnTo>
                    <a:pt x="558" y="3976"/>
                  </a:lnTo>
                  <a:lnTo>
                    <a:pt x="478" y="4254"/>
                  </a:lnTo>
                  <a:lnTo>
                    <a:pt x="399" y="4493"/>
                  </a:lnTo>
                  <a:lnTo>
                    <a:pt x="240" y="4692"/>
                  </a:lnTo>
                  <a:lnTo>
                    <a:pt x="240" y="4692"/>
                  </a:lnTo>
                  <a:lnTo>
                    <a:pt x="478" y="4890"/>
                  </a:lnTo>
                  <a:lnTo>
                    <a:pt x="717" y="5129"/>
                  </a:lnTo>
                  <a:lnTo>
                    <a:pt x="1035" y="5328"/>
                  </a:lnTo>
                  <a:lnTo>
                    <a:pt x="1393" y="5527"/>
                  </a:lnTo>
                  <a:lnTo>
                    <a:pt x="1830" y="5686"/>
                  </a:lnTo>
                  <a:lnTo>
                    <a:pt x="2267" y="5845"/>
                  </a:lnTo>
                  <a:lnTo>
                    <a:pt x="2784" y="5924"/>
                  </a:lnTo>
                  <a:lnTo>
                    <a:pt x="3301" y="5964"/>
                  </a:lnTo>
                  <a:lnTo>
                    <a:pt x="3301" y="5964"/>
                  </a:lnTo>
                  <a:lnTo>
                    <a:pt x="3619" y="5924"/>
                  </a:lnTo>
                  <a:lnTo>
                    <a:pt x="3977" y="5884"/>
                  </a:lnTo>
                  <a:lnTo>
                    <a:pt x="4335" y="5845"/>
                  </a:lnTo>
                  <a:lnTo>
                    <a:pt x="4693" y="5725"/>
                  </a:lnTo>
                  <a:lnTo>
                    <a:pt x="4693" y="5725"/>
                  </a:lnTo>
                  <a:lnTo>
                    <a:pt x="4573" y="5447"/>
                  </a:lnTo>
                  <a:lnTo>
                    <a:pt x="4414" y="5129"/>
                  </a:lnTo>
                  <a:lnTo>
                    <a:pt x="4096" y="4771"/>
                  </a:lnTo>
                  <a:lnTo>
                    <a:pt x="3659" y="4334"/>
                  </a:lnTo>
                  <a:lnTo>
                    <a:pt x="3381" y="4135"/>
                  </a:lnTo>
                  <a:lnTo>
                    <a:pt x="3102" y="3936"/>
                  </a:lnTo>
                  <a:lnTo>
                    <a:pt x="2705" y="3698"/>
                  </a:lnTo>
                  <a:lnTo>
                    <a:pt x="2307" y="3499"/>
                  </a:lnTo>
                  <a:lnTo>
                    <a:pt x="1870" y="3340"/>
                  </a:lnTo>
                  <a:lnTo>
                    <a:pt x="1353" y="3181"/>
                  </a:lnTo>
                  <a:lnTo>
                    <a:pt x="1353" y="3181"/>
                  </a:lnTo>
                  <a:lnTo>
                    <a:pt x="1830" y="2902"/>
                  </a:lnTo>
                  <a:lnTo>
                    <a:pt x="2228" y="2664"/>
                  </a:lnTo>
                  <a:lnTo>
                    <a:pt x="2585" y="2386"/>
                  </a:lnTo>
                  <a:lnTo>
                    <a:pt x="2903" y="2107"/>
                  </a:lnTo>
                  <a:lnTo>
                    <a:pt x="3182" y="1829"/>
                  </a:lnTo>
                  <a:lnTo>
                    <a:pt x="3420" y="1590"/>
                  </a:lnTo>
                  <a:lnTo>
                    <a:pt x="3738" y="1073"/>
                  </a:lnTo>
                  <a:lnTo>
                    <a:pt x="3977" y="636"/>
                  </a:lnTo>
                  <a:lnTo>
                    <a:pt x="4096" y="318"/>
                  </a:lnTo>
                  <a:lnTo>
                    <a:pt x="4136" y="0"/>
                  </a:lnTo>
                  <a:lnTo>
                    <a:pt x="4136" y="0"/>
                  </a:lnTo>
                  <a:lnTo>
                    <a:pt x="3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1600850" y="1348125"/>
              <a:ext cx="282325" cy="139200"/>
            </a:xfrm>
            <a:custGeom>
              <a:avLst/>
              <a:gdLst/>
              <a:ahLst/>
              <a:cxnLst/>
              <a:rect l="l" t="t" r="r" b="b"/>
              <a:pathLst>
                <a:path w="11293" h="5568" extrusionOk="0">
                  <a:moveTo>
                    <a:pt x="7356" y="1512"/>
                  </a:moveTo>
                  <a:lnTo>
                    <a:pt x="7794" y="1551"/>
                  </a:lnTo>
                  <a:lnTo>
                    <a:pt x="7754" y="1710"/>
                  </a:lnTo>
                  <a:lnTo>
                    <a:pt x="7675" y="1909"/>
                  </a:lnTo>
                  <a:lnTo>
                    <a:pt x="7555" y="2188"/>
                  </a:lnTo>
                  <a:lnTo>
                    <a:pt x="7396" y="2506"/>
                  </a:lnTo>
                  <a:lnTo>
                    <a:pt x="7118" y="2863"/>
                  </a:lnTo>
                  <a:lnTo>
                    <a:pt x="6760" y="3261"/>
                  </a:lnTo>
                  <a:lnTo>
                    <a:pt x="6283" y="3659"/>
                  </a:lnTo>
                  <a:lnTo>
                    <a:pt x="6203" y="3579"/>
                  </a:lnTo>
                  <a:lnTo>
                    <a:pt x="5925" y="3261"/>
                  </a:lnTo>
                  <a:lnTo>
                    <a:pt x="5766" y="3062"/>
                  </a:lnTo>
                  <a:lnTo>
                    <a:pt x="5607" y="2824"/>
                  </a:lnTo>
                  <a:lnTo>
                    <a:pt x="5488" y="2585"/>
                  </a:lnTo>
                  <a:lnTo>
                    <a:pt x="5408" y="2267"/>
                  </a:lnTo>
                  <a:lnTo>
                    <a:pt x="5567" y="2148"/>
                  </a:lnTo>
                  <a:lnTo>
                    <a:pt x="5965" y="1909"/>
                  </a:lnTo>
                  <a:lnTo>
                    <a:pt x="6243" y="1750"/>
                  </a:lnTo>
                  <a:lnTo>
                    <a:pt x="6601" y="1631"/>
                  </a:lnTo>
                  <a:lnTo>
                    <a:pt x="6959" y="1551"/>
                  </a:lnTo>
                  <a:lnTo>
                    <a:pt x="7356" y="1512"/>
                  </a:lnTo>
                  <a:close/>
                  <a:moveTo>
                    <a:pt x="3341" y="3500"/>
                  </a:moveTo>
                  <a:lnTo>
                    <a:pt x="3500" y="3539"/>
                  </a:lnTo>
                  <a:lnTo>
                    <a:pt x="3619" y="3619"/>
                  </a:lnTo>
                  <a:lnTo>
                    <a:pt x="3699" y="3738"/>
                  </a:lnTo>
                  <a:lnTo>
                    <a:pt x="3738" y="3897"/>
                  </a:lnTo>
                  <a:lnTo>
                    <a:pt x="3738" y="4056"/>
                  </a:lnTo>
                  <a:lnTo>
                    <a:pt x="3659" y="4215"/>
                  </a:lnTo>
                  <a:lnTo>
                    <a:pt x="3540" y="4295"/>
                  </a:lnTo>
                  <a:lnTo>
                    <a:pt x="3381" y="4335"/>
                  </a:lnTo>
                  <a:lnTo>
                    <a:pt x="3182" y="4335"/>
                  </a:lnTo>
                  <a:lnTo>
                    <a:pt x="3062" y="4255"/>
                  </a:lnTo>
                  <a:lnTo>
                    <a:pt x="2943" y="4136"/>
                  </a:lnTo>
                  <a:lnTo>
                    <a:pt x="2903" y="3977"/>
                  </a:lnTo>
                  <a:lnTo>
                    <a:pt x="2943" y="3818"/>
                  </a:lnTo>
                  <a:lnTo>
                    <a:pt x="3023" y="3659"/>
                  </a:lnTo>
                  <a:lnTo>
                    <a:pt x="3142" y="3579"/>
                  </a:lnTo>
                  <a:lnTo>
                    <a:pt x="3301" y="3500"/>
                  </a:lnTo>
                  <a:close/>
                  <a:moveTo>
                    <a:pt x="6919" y="1"/>
                  </a:moveTo>
                  <a:lnTo>
                    <a:pt x="6084" y="41"/>
                  </a:lnTo>
                  <a:lnTo>
                    <a:pt x="5249" y="120"/>
                  </a:lnTo>
                  <a:lnTo>
                    <a:pt x="4375" y="279"/>
                  </a:lnTo>
                  <a:lnTo>
                    <a:pt x="3540" y="518"/>
                  </a:lnTo>
                  <a:lnTo>
                    <a:pt x="3102" y="677"/>
                  </a:lnTo>
                  <a:lnTo>
                    <a:pt x="2705" y="836"/>
                  </a:lnTo>
                  <a:lnTo>
                    <a:pt x="2267" y="1035"/>
                  </a:lnTo>
                  <a:lnTo>
                    <a:pt x="1870" y="1273"/>
                  </a:lnTo>
                  <a:lnTo>
                    <a:pt x="1472" y="1512"/>
                  </a:lnTo>
                  <a:lnTo>
                    <a:pt x="1074" y="1790"/>
                  </a:lnTo>
                  <a:lnTo>
                    <a:pt x="717" y="2108"/>
                  </a:lnTo>
                  <a:lnTo>
                    <a:pt x="359" y="2466"/>
                  </a:lnTo>
                  <a:lnTo>
                    <a:pt x="160" y="2704"/>
                  </a:lnTo>
                  <a:lnTo>
                    <a:pt x="41" y="2983"/>
                  </a:lnTo>
                  <a:lnTo>
                    <a:pt x="1" y="3301"/>
                  </a:lnTo>
                  <a:lnTo>
                    <a:pt x="1" y="3619"/>
                  </a:lnTo>
                  <a:lnTo>
                    <a:pt x="81" y="3897"/>
                  </a:lnTo>
                  <a:lnTo>
                    <a:pt x="240" y="4175"/>
                  </a:lnTo>
                  <a:lnTo>
                    <a:pt x="438" y="4414"/>
                  </a:lnTo>
                  <a:lnTo>
                    <a:pt x="677" y="4573"/>
                  </a:lnTo>
                  <a:lnTo>
                    <a:pt x="1234" y="4812"/>
                  </a:lnTo>
                  <a:lnTo>
                    <a:pt x="1750" y="5050"/>
                  </a:lnTo>
                  <a:lnTo>
                    <a:pt x="2267" y="5209"/>
                  </a:lnTo>
                  <a:lnTo>
                    <a:pt x="2824" y="5328"/>
                  </a:lnTo>
                  <a:lnTo>
                    <a:pt x="3341" y="5448"/>
                  </a:lnTo>
                  <a:lnTo>
                    <a:pt x="3818" y="5527"/>
                  </a:lnTo>
                  <a:lnTo>
                    <a:pt x="4335" y="5567"/>
                  </a:lnTo>
                  <a:lnTo>
                    <a:pt x="5329" y="5567"/>
                  </a:lnTo>
                  <a:lnTo>
                    <a:pt x="5806" y="5527"/>
                  </a:lnTo>
                  <a:lnTo>
                    <a:pt x="6760" y="5368"/>
                  </a:lnTo>
                  <a:lnTo>
                    <a:pt x="7595" y="5169"/>
                  </a:lnTo>
                  <a:lnTo>
                    <a:pt x="8430" y="4891"/>
                  </a:lnTo>
                  <a:lnTo>
                    <a:pt x="9146" y="4573"/>
                  </a:lnTo>
                  <a:lnTo>
                    <a:pt x="9782" y="4295"/>
                  </a:lnTo>
                  <a:lnTo>
                    <a:pt x="10299" y="3977"/>
                  </a:lnTo>
                  <a:lnTo>
                    <a:pt x="10736" y="3698"/>
                  </a:lnTo>
                  <a:lnTo>
                    <a:pt x="10975" y="3500"/>
                  </a:lnTo>
                  <a:lnTo>
                    <a:pt x="11134" y="3301"/>
                  </a:lnTo>
                  <a:lnTo>
                    <a:pt x="11213" y="3062"/>
                  </a:lnTo>
                  <a:lnTo>
                    <a:pt x="11293" y="2784"/>
                  </a:lnTo>
                  <a:lnTo>
                    <a:pt x="11293" y="2506"/>
                  </a:lnTo>
                  <a:lnTo>
                    <a:pt x="11173" y="1551"/>
                  </a:lnTo>
                  <a:lnTo>
                    <a:pt x="11134" y="1273"/>
                  </a:lnTo>
                  <a:lnTo>
                    <a:pt x="11054" y="1035"/>
                  </a:lnTo>
                  <a:lnTo>
                    <a:pt x="10895" y="796"/>
                  </a:lnTo>
                  <a:lnTo>
                    <a:pt x="10736" y="637"/>
                  </a:lnTo>
                  <a:lnTo>
                    <a:pt x="10537" y="478"/>
                  </a:lnTo>
                  <a:lnTo>
                    <a:pt x="10299" y="398"/>
                  </a:lnTo>
                  <a:lnTo>
                    <a:pt x="9623" y="279"/>
                  </a:lnTo>
                  <a:lnTo>
                    <a:pt x="8828" y="160"/>
                  </a:lnTo>
                  <a:lnTo>
                    <a:pt x="7913" y="41"/>
                  </a:lnTo>
                  <a:lnTo>
                    <a:pt x="691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836"/>
                  </a:moveTo>
                  <a:lnTo>
                    <a:pt x="438" y="836"/>
                  </a:lnTo>
                  <a:lnTo>
                    <a:pt x="279" y="836"/>
                  </a:lnTo>
                  <a:lnTo>
                    <a:pt x="15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40" y="319"/>
                  </a:lnTo>
                  <a:lnTo>
                    <a:pt x="120" y="160"/>
                  </a:lnTo>
                  <a:lnTo>
                    <a:pt x="239" y="80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597" y="40"/>
                  </a:lnTo>
                  <a:lnTo>
                    <a:pt x="716" y="120"/>
                  </a:lnTo>
                  <a:lnTo>
                    <a:pt x="796" y="239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835" y="557"/>
                  </a:lnTo>
                  <a:lnTo>
                    <a:pt x="756" y="716"/>
                  </a:lnTo>
                  <a:lnTo>
                    <a:pt x="637" y="796"/>
                  </a:lnTo>
                  <a:lnTo>
                    <a:pt x="478" y="836"/>
                  </a:lnTo>
                  <a:lnTo>
                    <a:pt x="478" y="836"/>
                  </a:lnTo>
                  <a:lnTo>
                    <a:pt x="43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fill="none" extrusionOk="0">
                  <a:moveTo>
                    <a:pt x="875" y="2148"/>
                  </a:moveTo>
                  <a:lnTo>
                    <a:pt x="875" y="2148"/>
                  </a:lnTo>
                  <a:lnTo>
                    <a:pt x="795" y="2068"/>
                  </a:lnTo>
                  <a:lnTo>
                    <a:pt x="517" y="1750"/>
                  </a:lnTo>
                  <a:lnTo>
                    <a:pt x="358" y="1551"/>
                  </a:lnTo>
                  <a:lnTo>
                    <a:pt x="199" y="1313"/>
                  </a:lnTo>
                  <a:lnTo>
                    <a:pt x="80" y="1074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159" y="637"/>
                  </a:lnTo>
                  <a:lnTo>
                    <a:pt x="557" y="398"/>
                  </a:lnTo>
                  <a:lnTo>
                    <a:pt x="835" y="239"/>
                  </a:lnTo>
                  <a:lnTo>
                    <a:pt x="1193" y="120"/>
                  </a:lnTo>
                  <a:lnTo>
                    <a:pt x="1551" y="40"/>
                  </a:lnTo>
                  <a:lnTo>
                    <a:pt x="1948" y="1"/>
                  </a:lnTo>
                  <a:lnTo>
                    <a:pt x="1948" y="1"/>
                  </a:lnTo>
                  <a:lnTo>
                    <a:pt x="2386" y="40"/>
                  </a:lnTo>
                  <a:lnTo>
                    <a:pt x="2386" y="40"/>
                  </a:lnTo>
                  <a:lnTo>
                    <a:pt x="2346" y="199"/>
                  </a:lnTo>
                  <a:lnTo>
                    <a:pt x="2267" y="398"/>
                  </a:lnTo>
                  <a:lnTo>
                    <a:pt x="2147" y="677"/>
                  </a:lnTo>
                  <a:lnTo>
                    <a:pt x="1988" y="995"/>
                  </a:lnTo>
                  <a:lnTo>
                    <a:pt x="1710" y="1352"/>
                  </a:lnTo>
                  <a:lnTo>
                    <a:pt x="1352" y="1750"/>
                  </a:lnTo>
                  <a:lnTo>
                    <a:pt x="875" y="21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1600850" y="1348125"/>
              <a:ext cx="282325" cy="139200"/>
            </a:xfrm>
            <a:custGeom>
              <a:avLst/>
              <a:gdLst/>
              <a:ahLst/>
              <a:cxnLst/>
              <a:rect l="l" t="t" r="r" b="b"/>
              <a:pathLst>
                <a:path w="11293" h="5568" fill="none" extrusionOk="0">
                  <a:moveTo>
                    <a:pt x="6919" y="1"/>
                  </a:moveTo>
                  <a:lnTo>
                    <a:pt x="6919" y="1"/>
                  </a:lnTo>
                  <a:lnTo>
                    <a:pt x="6084" y="41"/>
                  </a:lnTo>
                  <a:lnTo>
                    <a:pt x="5249" y="120"/>
                  </a:lnTo>
                  <a:lnTo>
                    <a:pt x="4375" y="279"/>
                  </a:lnTo>
                  <a:lnTo>
                    <a:pt x="3540" y="518"/>
                  </a:lnTo>
                  <a:lnTo>
                    <a:pt x="3102" y="677"/>
                  </a:lnTo>
                  <a:lnTo>
                    <a:pt x="2705" y="836"/>
                  </a:lnTo>
                  <a:lnTo>
                    <a:pt x="2267" y="1035"/>
                  </a:lnTo>
                  <a:lnTo>
                    <a:pt x="1870" y="1273"/>
                  </a:lnTo>
                  <a:lnTo>
                    <a:pt x="1472" y="1512"/>
                  </a:lnTo>
                  <a:lnTo>
                    <a:pt x="1074" y="1790"/>
                  </a:lnTo>
                  <a:lnTo>
                    <a:pt x="717" y="2108"/>
                  </a:lnTo>
                  <a:lnTo>
                    <a:pt x="359" y="2466"/>
                  </a:lnTo>
                  <a:lnTo>
                    <a:pt x="359" y="2466"/>
                  </a:lnTo>
                  <a:lnTo>
                    <a:pt x="160" y="2704"/>
                  </a:lnTo>
                  <a:lnTo>
                    <a:pt x="41" y="2983"/>
                  </a:lnTo>
                  <a:lnTo>
                    <a:pt x="1" y="3301"/>
                  </a:lnTo>
                  <a:lnTo>
                    <a:pt x="1" y="3619"/>
                  </a:lnTo>
                  <a:lnTo>
                    <a:pt x="81" y="3897"/>
                  </a:lnTo>
                  <a:lnTo>
                    <a:pt x="240" y="4175"/>
                  </a:lnTo>
                  <a:lnTo>
                    <a:pt x="438" y="4414"/>
                  </a:lnTo>
                  <a:lnTo>
                    <a:pt x="677" y="4573"/>
                  </a:lnTo>
                  <a:lnTo>
                    <a:pt x="677" y="4573"/>
                  </a:lnTo>
                  <a:lnTo>
                    <a:pt x="1234" y="4812"/>
                  </a:lnTo>
                  <a:lnTo>
                    <a:pt x="1750" y="5050"/>
                  </a:lnTo>
                  <a:lnTo>
                    <a:pt x="2267" y="5209"/>
                  </a:lnTo>
                  <a:lnTo>
                    <a:pt x="2824" y="5328"/>
                  </a:lnTo>
                  <a:lnTo>
                    <a:pt x="3341" y="5448"/>
                  </a:lnTo>
                  <a:lnTo>
                    <a:pt x="3818" y="5527"/>
                  </a:lnTo>
                  <a:lnTo>
                    <a:pt x="4335" y="5567"/>
                  </a:lnTo>
                  <a:lnTo>
                    <a:pt x="4812" y="5567"/>
                  </a:lnTo>
                  <a:lnTo>
                    <a:pt x="4812" y="5567"/>
                  </a:lnTo>
                  <a:lnTo>
                    <a:pt x="5329" y="5567"/>
                  </a:lnTo>
                  <a:lnTo>
                    <a:pt x="5806" y="5527"/>
                  </a:lnTo>
                  <a:lnTo>
                    <a:pt x="6760" y="5368"/>
                  </a:lnTo>
                  <a:lnTo>
                    <a:pt x="7595" y="5169"/>
                  </a:lnTo>
                  <a:lnTo>
                    <a:pt x="8430" y="4891"/>
                  </a:lnTo>
                  <a:lnTo>
                    <a:pt x="9146" y="4573"/>
                  </a:lnTo>
                  <a:lnTo>
                    <a:pt x="9782" y="4295"/>
                  </a:lnTo>
                  <a:lnTo>
                    <a:pt x="10299" y="3977"/>
                  </a:lnTo>
                  <a:lnTo>
                    <a:pt x="10736" y="3698"/>
                  </a:lnTo>
                  <a:lnTo>
                    <a:pt x="10736" y="3698"/>
                  </a:lnTo>
                  <a:lnTo>
                    <a:pt x="10975" y="3500"/>
                  </a:lnTo>
                  <a:lnTo>
                    <a:pt x="10975" y="3500"/>
                  </a:lnTo>
                  <a:lnTo>
                    <a:pt x="11134" y="3301"/>
                  </a:lnTo>
                  <a:lnTo>
                    <a:pt x="11213" y="3062"/>
                  </a:lnTo>
                  <a:lnTo>
                    <a:pt x="11293" y="2784"/>
                  </a:lnTo>
                  <a:lnTo>
                    <a:pt x="11293" y="2506"/>
                  </a:lnTo>
                  <a:lnTo>
                    <a:pt x="11173" y="1551"/>
                  </a:lnTo>
                  <a:lnTo>
                    <a:pt x="11173" y="1551"/>
                  </a:lnTo>
                  <a:lnTo>
                    <a:pt x="11134" y="1273"/>
                  </a:lnTo>
                  <a:lnTo>
                    <a:pt x="11054" y="1035"/>
                  </a:lnTo>
                  <a:lnTo>
                    <a:pt x="10895" y="796"/>
                  </a:lnTo>
                  <a:lnTo>
                    <a:pt x="10736" y="637"/>
                  </a:lnTo>
                  <a:lnTo>
                    <a:pt x="10736" y="637"/>
                  </a:lnTo>
                  <a:lnTo>
                    <a:pt x="10537" y="478"/>
                  </a:lnTo>
                  <a:lnTo>
                    <a:pt x="10299" y="398"/>
                  </a:lnTo>
                  <a:lnTo>
                    <a:pt x="10299" y="398"/>
                  </a:lnTo>
                  <a:lnTo>
                    <a:pt x="9623" y="279"/>
                  </a:lnTo>
                  <a:lnTo>
                    <a:pt x="8828" y="160"/>
                  </a:lnTo>
                  <a:lnTo>
                    <a:pt x="7913" y="41"/>
                  </a:lnTo>
                  <a:lnTo>
                    <a:pt x="69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80"/>
                  </a:lnTo>
                  <a:lnTo>
                    <a:pt x="120" y="160"/>
                  </a:lnTo>
                  <a:lnTo>
                    <a:pt x="40" y="31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59" y="756"/>
                  </a:lnTo>
                  <a:lnTo>
                    <a:pt x="279" y="836"/>
                  </a:lnTo>
                  <a:lnTo>
                    <a:pt x="478" y="83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835" y="557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1673425" y="1435600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239" y="80"/>
                  </a:lnTo>
                  <a:lnTo>
                    <a:pt x="120" y="160"/>
                  </a:lnTo>
                  <a:lnTo>
                    <a:pt x="40" y="31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59" y="756"/>
                  </a:lnTo>
                  <a:lnTo>
                    <a:pt x="279" y="836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78" y="836"/>
                  </a:lnTo>
                  <a:lnTo>
                    <a:pt x="478" y="836"/>
                  </a:lnTo>
                  <a:lnTo>
                    <a:pt x="637" y="796"/>
                  </a:lnTo>
                  <a:lnTo>
                    <a:pt x="756" y="716"/>
                  </a:lnTo>
                  <a:lnTo>
                    <a:pt x="835" y="557"/>
                  </a:lnTo>
                  <a:lnTo>
                    <a:pt x="835" y="398"/>
                  </a:lnTo>
                  <a:lnTo>
                    <a:pt x="835" y="398"/>
                  </a:lnTo>
                  <a:lnTo>
                    <a:pt x="796" y="239"/>
                  </a:lnTo>
                  <a:lnTo>
                    <a:pt x="716" y="120"/>
                  </a:lnTo>
                  <a:lnTo>
                    <a:pt x="597" y="40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extrusionOk="0">
                  <a:moveTo>
                    <a:pt x="1948" y="1"/>
                  </a:moveTo>
                  <a:lnTo>
                    <a:pt x="1551" y="40"/>
                  </a:lnTo>
                  <a:lnTo>
                    <a:pt x="1193" y="120"/>
                  </a:lnTo>
                  <a:lnTo>
                    <a:pt x="835" y="239"/>
                  </a:lnTo>
                  <a:lnTo>
                    <a:pt x="557" y="398"/>
                  </a:lnTo>
                  <a:lnTo>
                    <a:pt x="159" y="637"/>
                  </a:lnTo>
                  <a:lnTo>
                    <a:pt x="0" y="756"/>
                  </a:lnTo>
                  <a:lnTo>
                    <a:pt x="80" y="1074"/>
                  </a:lnTo>
                  <a:lnTo>
                    <a:pt x="199" y="1313"/>
                  </a:lnTo>
                  <a:lnTo>
                    <a:pt x="358" y="1551"/>
                  </a:lnTo>
                  <a:lnTo>
                    <a:pt x="517" y="1750"/>
                  </a:lnTo>
                  <a:lnTo>
                    <a:pt x="795" y="2068"/>
                  </a:lnTo>
                  <a:lnTo>
                    <a:pt x="875" y="2148"/>
                  </a:lnTo>
                  <a:lnTo>
                    <a:pt x="1352" y="1750"/>
                  </a:lnTo>
                  <a:lnTo>
                    <a:pt x="1710" y="1352"/>
                  </a:lnTo>
                  <a:lnTo>
                    <a:pt x="1988" y="995"/>
                  </a:lnTo>
                  <a:lnTo>
                    <a:pt x="2147" y="677"/>
                  </a:lnTo>
                  <a:lnTo>
                    <a:pt x="2267" y="398"/>
                  </a:lnTo>
                  <a:lnTo>
                    <a:pt x="2346" y="199"/>
                  </a:lnTo>
                  <a:lnTo>
                    <a:pt x="2386" y="40"/>
                  </a:lnTo>
                  <a:lnTo>
                    <a:pt x="194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2"/>
            <p:cNvSpPr/>
            <p:nvPr/>
          </p:nvSpPr>
          <p:spPr>
            <a:xfrm>
              <a:off x="1736050" y="1385900"/>
              <a:ext cx="59650" cy="53700"/>
            </a:xfrm>
            <a:custGeom>
              <a:avLst/>
              <a:gdLst/>
              <a:ahLst/>
              <a:cxnLst/>
              <a:rect l="l" t="t" r="r" b="b"/>
              <a:pathLst>
                <a:path w="2386" h="2148" fill="none" extrusionOk="0">
                  <a:moveTo>
                    <a:pt x="1948" y="1"/>
                  </a:moveTo>
                  <a:lnTo>
                    <a:pt x="1948" y="1"/>
                  </a:lnTo>
                  <a:lnTo>
                    <a:pt x="1551" y="40"/>
                  </a:lnTo>
                  <a:lnTo>
                    <a:pt x="1193" y="120"/>
                  </a:lnTo>
                  <a:lnTo>
                    <a:pt x="835" y="239"/>
                  </a:lnTo>
                  <a:lnTo>
                    <a:pt x="557" y="398"/>
                  </a:lnTo>
                  <a:lnTo>
                    <a:pt x="159" y="637"/>
                  </a:lnTo>
                  <a:lnTo>
                    <a:pt x="0" y="756"/>
                  </a:lnTo>
                  <a:lnTo>
                    <a:pt x="0" y="756"/>
                  </a:lnTo>
                  <a:lnTo>
                    <a:pt x="80" y="1074"/>
                  </a:lnTo>
                  <a:lnTo>
                    <a:pt x="199" y="1313"/>
                  </a:lnTo>
                  <a:lnTo>
                    <a:pt x="358" y="1551"/>
                  </a:lnTo>
                  <a:lnTo>
                    <a:pt x="517" y="1750"/>
                  </a:lnTo>
                  <a:lnTo>
                    <a:pt x="795" y="2068"/>
                  </a:lnTo>
                  <a:lnTo>
                    <a:pt x="875" y="2148"/>
                  </a:lnTo>
                  <a:lnTo>
                    <a:pt x="875" y="2148"/>
                  </a:lnTo>
                  <a:lnTo>
                    <a:pt x="1352" y="1750"/>
                  </a:lnTo>
                  <a:lnTo>
                    <a:pt x="1710" y="1352"/>
                  </a:lnTo>
                  <a:lnTo>
                    <a:pt x="1988" y="995"/>
                  </a:lnTo>
                  <a:lnTo>
                    <a:pt x="2147" y="677"/>
                  </a:lnTo>
                  <a:lnTo>
                    <a:pt x="2267" y="398"/>
                  </a:lnTo>
                  <a:lnTo>
                    <a:pt x="2346" y="199"/>
                  </a:lnTo>
                  <a:lnTo>
                    <a:pt x="2386" y="40"/>
                  </a:lnTo>
                  <a:lnTo>
                    <a:pt x="2386" y="40"/>
                  </a:lnTo>
                  <a:lnTo>
                    <a:pt x="19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1599875" y="1045975"/>
              <a:ext cx="103400" cy="126250"/>
            </a:xfrm>
            <a:custGeom>
              <a:avLst/>
              <a:gdLst/>
              <a:ahLst/>
              <a:cxnLst/>
              <a:rect l="l" t="t" r="r" b="b"/>
              <a:pathLst>
                <a:path w="4136" h="5050" extrusionOk="0">
                  <a:moveTo>
                    <a:pt x="3260" y="0"/>
                  </a:moveTo>
                  <a:lnTo>
                    <a:pt x="2942" y="40"/>
                  </a:lnTo>
                  <a:lnTo>
                    <a:pt x="2624" y="80"/>
                  </a:lnTo>
                  <a:lnTo>
                    <a:pt x="2028" y="199"/>
                  </a:lnTo>
                  <a:lnTo>
                    <a:pt x="1511" y="398"/>
                  </a:lnTo>
                  <a:lnTo>
                    <a:pt x="1074" y="636"/>
                  </a:lnTo>
                  <a:lnTo>
                    <a:pt x="716" y="914"/>
                  </a:lnTo>
                  <a:lnTo>
                    <a:pt x="398" y="1193"/>
                  </a:lnTo>
                  <a:lnTo>
                    <a:pt x="159" y="1511"/>
                  </a:lnTo>
                  <a:lnTo>
                    <a:pt x="0" y="1749"/>
                  </a:lnTo>
                  <a:lnTo>
                    <a:pt x="120" y="1908"/>
                  </a:lnTo>
                  <a:lnTo>
                    <a:pt x="279" y="2067"/>
                  </a:lnTo>
                  <a:lnTo>
                    <a:pt x="358" y="2266"/>
                  </a:lnTo>
                  <a:lnTo>
                    <a:pt x="398" y="2505"/>
                  </a:lnTo>
                  <a:lnTo>
                    <a:pt x="557" y="3300"/>
                  </a:lnTo>
                  <a:lnTo>
                    <a:pt x="557" y="3539"/>
                  </a:lnTo>
                  <a:lnTo>
                    <a:pt x="517" y="3777"/>
                  </a:lnTo>
                  <a:lnTo>
                    <a:pt x="438" y="3976"/>
                  </a:lnTo>
                  <a:lnTo>
                    <a:pt x="318" y="4175"/>
                  </a:lnTo>
                  <a:lnTo>
                    <a:pt x="716" y="4453"/>
                  </a:lnTo>
                  <a:lnTo>
                    <a:pt x="994" y="4612"/>
                  </a:lnTo>
                  <a:lnTo>
                    <a:pt x="1273" y="4771"/>
                  </a:lnTo>
                  <a:lnTo>
                    <a:pt x="1591" y="4890"/>
                  </a:lnTo>
                  <a:lnTo>
                    <a:pt x="1948" y="4970"/>
                  </a:lnTo>
                  <a:lnTo>
                    <a:pt x="2346" y="5049"/>
                  </a:lnTo>
                  <a:lnTo>
                    <a:pt x="3062" y="5049"/>
                  </a:lnTo>
                  <a:lnTo>
                    <a:pt x="3420" y="5010"/>
                  </a:lnTo>
                  <a:lnTo>
                    <a:pt x="3777" y="4930"/>
                  </a:lnTo>
                  <a:lnTo>
                    <a:pt x="4135" y="4811"/>
                  </a:lnTo>
                  <a:lnTo>
                    <a:pt x="4016" y="4572"/>
                  </a:lnTo>
                  <a:lnTo>
                    <a:pt x="3857" y="4334"/>
                  </a:lnTo>
                  <a:lnTo>
                    <a:pt x="3579" y="4016"/>
                  </a:lnTo>
                  <a:lnTo>
                    <a:pt x="3181" y="3698"/>
                  </a:lnTo>
                  <a:lnTo>
                    <a:pt x="2664" y="3380"/>
                  </a:lnTo>
                  <a:lnTo>
                    <a:pt x="2346" y="3220"/>
                  </a:lnTo>
                  <a:lnTo>
                    <a:pt x="2028" y="3061"/>
                  </a:lnTo>
                  <a:lnTo>
                    <a:pt x="1630" y="2942"/>
                  </a:lnTo>
                  <a:lnTo>
                    <a:pt x="1193" y="2823"/>
                  </a:lnTo>
                  <a:lnTo>
                    <a:pt x="1551" y="2584"/>
                  </a:lnTo>
                  <a:lnTo>
                    <a:pt x="1909" y="2346"/>
                  </a:lnTo>
                  <a:lnTo>
                    <a:pt x="2187" y="2107"/>
                  </a:lnTo>
                  <a:lnTo>
                    <a:pt x="2426" y="1869"/>
                  </a:lnTo>
                  <a:lnTo>
                    <a:pt x="2823" y="1392"/>
                  </a:lnTo>
                  <a:lnTo>
                    <a:pt x="3101" y="954"/>
                  </a:lnTo>
                  <a:lnTo>
                    <a:pt x="3260" y="557"/>
                  </a:lnTo>
                  <a:lnTo>
                    <a:pt x="3340" y="278"/>
                  </a:lnTo>
                  <a:lnTo>
                    <a:pt x="3380" y="40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2"/>
            <p:cNvSpPr/>
            <p:nvPr/>
          </p:nvSpPr>
          <p:spPr>
            <a:xfrm>
              <a:off x="1599875" y="1045975"/>
              <a:ext cx="103400" cy="126250"/>
            </a:xfrm>
            <a:custGeom>
              <a:avLst/>
              <a:gdLst/>
              <a:ahLst/>
              <a:cxnLst/>
              <a:rect l="l" t="t" r="r" b="b"/>
              <a:pathLst>
                <a:path w="4136" h="5050" fill="none" extrusionOk="0">
                  <a:moveTo>
                    <a:pt x="3260" y="0"/>
                  </a:moveTo>
                  <a:lnTo>
                    <a:pt x="3260" y="0"/>
                  </a:lnTo>
                  <a:lnTo>
                    <a:pt x="2942" y="40"/>
                  </a:lnTo>
                  <a:lnTo>
                    <a:pt x="2624" y="80"/>
                  </a:lnTo>
                  <a:lnTo>
                    <a:pt x="2028" y="199"/>
                  </a:lnTo>
                  <a:lnTo>
                    <a:pt x="1511" y="398"/>
                  </a:lnTo>
                  <a:lnTo>
                    <a:pt x="1074" y="636"/>
                  </a:lnTo>
                  <a:lnTo>
                    <a:pt x="716" y="914"/>
                  </a:lnTo>
                  <a:lnTo>
                    <a:pt x="398" y="1193"/>
                  </a:lnTo>
                  <a:lnTo>
                    <a:pt x="159" y="1511"/>
                  </a:lnTo>
                  <a:lnTo>
                    <a:pt x="0" y="1749"/>
                  </a:lnTo>
                  <a:lnTo>
                    <a:pt x="0" y="1749"/>
                  </a:lnTo>
                  <a:lnTo>
                    <a:pt x="120" y="1908"/>
                  </a:lnTo>
                  <a:lnTo>
                    <a:pt x="279" y="2067"/>
                  </a:lnTo>
                  <a:lnTo>
                    <a:pt x="358" y="2266"/>
                  </a:lnTo>
                  <a:lnTo>
                    <a:pt x="398" y="2505"/>
                  </a:lnTo>
                  <a:lnTo>
                    <a:pt x="557" y="3300"/>
                  </a:lnTo>
                  <a:lnTo>
                    <a:pt x="557" y="3300"/>
                  </a:lnTo>
                  <a:lnTo>
                    <a:pt x="557" y="3539"/>
                  </a:lnTo>
                  <a:lnTo>
                    <a:pt x="517" y="3777"/>
                  </a:lnTo>
                  <a:lnTo>
                    <a:pt x="438" y="3976"/>
                  </a:lnTo>
                  <a:lnTo>
                    <a:pt x="318" y="4175"/>
                  </a:lnTo>
                  <a:lnTo>
                    <a:pt x="318" y="4175"/>
                  </a:lnTo>
                  <a:lnTo>
                    <a:pt x="716" y="4453"/>
                  </a:lnTo>
                  <a:lnTo>
                    <a:pt x="994" y="4612"/>
                  </a:lnTo>
                  <a:lnTo>
                    <a:pt x="1273" y="4771"/>
                  </a:lnTo>
                  <a:lnTo>
                    <a:pt x="1591" y="4890"/>
                  </a:lnTo>
                  <a:lnTo>
                    <a:pt x="1948" y="4970"/>
                  </a:lnTo>
                  <a:lnTo>
                    <a:pt x="2346" y="5049"/>
                  </a:lnTo>
                  <a:lnTo>
                    <a:pt x="2744" y="5049"/>
                  </a:lnTo>
                  <a:lnTo>
                    <a:pt x="2744" y="5049"/>
                  </a:lnTo>
                  <a:lnTo>
                    <a:pt x="3062" y="5049"/>
                  </a:lnTo>
                  <a:lnTo>
                    <a:pt x="3420" y="5010"/>
                  </a:lnTo>
                  <a:lnTo>
                    <a:pt x="3777" y="4930"/>
                  </a:lnTo>
                  <a:lnTo>
                    <a:pt x="4135" y="4811"/>
                  </a:lnTo>
                  <a:lnTo>
                    <a:pt x="4135" y="4811"/>
                  </a:lnTo>
                  <a:lnTo>
                    <a:pt x="4016" y="4572"/>
                  </a:lnTo>
                  <a:lnTo>
                    <a:pt x="3857" y="4334"/>
                  </a:lnTo>
                  <a:lnTo>
                    <a:pt x="3579" y="4016"/>
                  </a:lnTo>
                  <a:lnTo>
                    <a:pt x="3181" y="3698"/>
                  </a:lnTo>
                  <a:lnTo>
                    <a:pt x="2664" y="3380"/>
                  </a:lnTo>
                  <a:lnTo>
                    <a:pt x="2346" y="3220"/>
                  </a:lnTo>
                  <a:lnTo>
                    <a:pt x="2028" y="3061"/>
                  </a:lnTo>
                  <a:lnTo>
                    <a:pt x="1630" y="2942"/>
                  </a:lnTo>
                  <a:lnTo>
                    <a:pt x="1193" y="2823"/>
                  </a:lnTo>
                  <a:lnTo>
                    <a:pt x="1193" y="2823"/>
                  </a:lnTo>
                  <a:lnTo>
                    <a:pt x="1551" y="2584"/>
                  </a:lnTo>
                  <a:lnTo>
                    <a:pt x="1909" y="2346"/>
                  </a:lnTo>
                  <a:lnTo>
                    <a:pt x="2187" y="2107"/>
                  </a:lnTo>
                  <a:lnTo>
                    <a:pt x="2426" y="1869"/>
                  </a:lnTo>
                  <a:lnTo>
                    <a:pt x="2823" y="1392"/>
                  </a:lnTo>
                  <a:lnTo>
                    <a:pt x="3101" y="954"/>
                  </a:lnTo>
                  <a:lnTo>
                    <a:pt x="3260" y="557"/>
                  </a:lnTo>
                  <a:lnTo>
                    <a:pt x="3340" y="278"/>
                  </a:lnTo>
                  <a:lnTo>
                    <a:pt x="3380" y="40"/>
                  </a:lnTo>
                  <a:lnTo>
                    <a:pt x="3380" y="40"/>
                  </a:lnTo>
                  <a:lnTo>
                    <a:pt x="3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1377225" y="1081750"/>
              <a:ext cx="236575" cy="119300"/>
            </a:xfrm>
            <a:custGeom>
              <a:avLst/>
              <a:gdLst/>
              <a:ahLst/>
              <a:cxnLst/>
              <a:rect l="l" t="t" r="r" b="b"/>
              <a:pathLst>
                <a:path w="9463" h="4772" extrusionOk="0">
                  <a:moveTo>
                    <a:pt x="6441" y="1233"/>
                  </a:moveTo>
                  <a:lnTo>
                    <a:pt x="6441" y="1392"/>
                  </a:lnTo>
                  <a:lnTo>
                    <a:pt x="6401" y="1551"/>
                  </a:lnTo>
                  <a:lnTo>
                    <a:pt x="6322" y="1789"/>
                  </a:lnTo>
                  <a:lnTo>
                    <a:pt x="6163" y="2068"/>
                  </a:lnTo>
                  <a:lnTo>
                    <a:pt x="5964" y="2386"/>
                  </a:lnTo>
                  <a:lnTo>
                    <a:pt x="5686" y="2744"/>
                  </a:lnTo>
                  <a:lnTo>
                    <a:pt x="5328" y="3102"/>
                  </a:lnTo>
                  <a:lnTo>
                    <a:pt x="5209" y="3022"/>
                  </a:lnTo>
                  <a:lnTo>
                    <a:pt x="4970" y="2783"/>
                  </a:lnTo>
                  <a:lnTo>
                    <a:pt x="4851" y="2624"/>
                  </a:lnTo>
                  <a:lnTo>
                    <a:pt x="4692" y="2426"/>
                  </a:lnTo>
                  <a:lnTo>
                    <a:pt x="4612" y="2227"/>
                  </a:lnTo>
                  <a:lnTo>
                    <a:pt x="4533" y="1988"/>
                  </a:lnTo>
                  <a:lnTo>
                    <a:pt x="4652" y="1869"/>
                  </a:lnTo>
                  <a:lnTo>
                    <a:pt x="5010" y="1591"/>
                  </a:lnTo>
                  <a:lnTo>
                    <a:pt x="5248" y="1471"/>
                  </a:lnTo>
                  <a:lnTo>
                    <a:pt x="5527" y="1352"/>
                  </a:lnTo>
                  <a:lnTo>
                    <a:pt x="5885" y="1273"/>
                  </a:lnTo>
                  <a:lnTo>
                    <a:pt x="6242" y="1233"/>
                  </a:lnTo>
                  <a:close/>
                  <a:moveTo>
                    <a:pt x="2982" y="3141"/>
                  </a:moveTo>
                  <a:lnTo>
                    <a:pt x="3062" y="3221"/>
                  </a:lnTo>
                  <a:lnTo>
                    <a:pt x="3141" y="3300"/>
                  </a:lnTo>
                  <a:lnTo>
                    <a:pt x="3181" y="3420"/>
                  </a:lnTo>
                  <a:lnTo>
                    <a:pt x="3181" y="3579"/>
                  </a:lnTo>
                  <a:lnTo>
                    <a:pt x="3141" y="3698"/>
                  </a:lnTo>
                  <a:lnTo>
                    <a:pt x="3022" y="3777"/>
                  </a:lnTo>
                  <a:lnTo>
                    <a:pt x="2903" y="3817"/>
                  </a:lnTo>
                  <a:lnTo>
                    <a:pt x="2744" y="3817"/>
                  </a:lnTo>
                  <a:lnTo>
                    <a:pt x="2624" y="3738"/>
                  </a:lnTo>
                  <a:lnTo>
                    <a:pt x="2545" y="3658"/>
                  </a:lnTo>
                  <a:lnTo>
                    <a:pt x="2505" y="3539"/>
                  </a:lnTo>
                  <a:lnTo>
                    <a:pt x="2505" y="3380"/>
                  </a:lnTo>
                  <a:lnTo>
                    <a:pt x="2545" y="3261"/>
                  </a:lnTo>
                  <a:lnTo>
                    <a:pt x="2664" y="3181"/>
                  </a:lnTo>
                  <a:lnTo>
                    <a:pt x="2783" y="3141"/>
                  </a:lnTo>
                  <a:close/>
                  <a:moveTo>
                    <a:pt x="5606" y="0"/>
                  </a:moveTo>
                  <a:lnTo>
                    <a:pt x="4851" y="80"/>
                  </a:lnTo>
                  <a:lnTo>
                    <a:pt x="4016" y="239"/>
                  </a:lnTo>
                  <a:lnTo>
                    <a:pt x="3221" y="438"/>
                  </a:lnTo>
                  <a:lnTo>
                    <a:pt x="2823" y="597"/>
                  </a:lnTo>
                  <a:lnTo>
                    <a:pt x="2425" y="756"/>
                  </a:lnTo>
                  <a:lnTo>
                    <a:pt x="2028" y="955"/>
                  </a:lnTo>
                  <a:lnTo>
                    <a:pt x="1670" y="1193"/>
                  </a:lnTo>
                  <a:lnTo>
                    <a:pt x="1272" y="1471"/>
                  </a:lnTo>
                  <a:lnTo>
                    <a:pt x="954" y="1750"/>
                  </a:lnTo>
                  <a:lnTo>
                    <a:pt x="597" y="2068"/>
                  </a:lnTo>
                  <a:lnTo>
                    <a:pt x="278" y="2426"/>
                  </a:lnTo>
                  <a:lnTo>
                    <a:pt x="119" y="2624"/>
                  </a:lnTo>
                  <a:lnTo>
                    <a:pt x="40" y="2863"/>
                  </a:lnTo>
                  <a:lnTo>
                    <a:pt x="0" y="3141"/>
                  </a:lnTo>
                  <a:lnTo>
                    <a:pt x="40" y="3380"/>
                  </a:lnTo>
                  <a:lnTo>
                    <a:pt x="119" y="3618"/>
                  </a:lnTo>
                  <a:lnTo>
                    <a:pt x="239" y="3817"/>
                  </a:lnTo>
                  <a:lnTo>
                    <a:pt x="437" y="4016"/>
                  </a:lnTo>
                  <a:lnTo>
                    <a:pt x="636" y="4135"/>
                  </a:lnTo>
                  <a:lnTo>
                    <a:pt x="1431" y="4453"/>
                  </a:lnTo>
                  <a:lnTo>
                    <a:pt x="2227" y="4652"/>
                  </a:lnTo>
                  <a:lnTo>
                    <a:pt x="2982" y="4771"/>
                  </a:lnTo>
                  <a:lnTo>
                    <a:pt x="4175" y="4771"/>
                  </a:lnTo>
                  <a:lnTo>
                    <a:pt x="4612" y="4732"/>
                  </a:lnTo>
                  <a:lnTo>
                    <a:pt x="5050" y="4692"/>
                  </a:lnTo>
                  <a:lnTo>
                    <a:pt x="5487" y="4573"/>
                  </a:lnTo>
                  <a:lnTo>
                    <a:pt x="6282" y="4374"/>
                  </a:lnTo>
                  <a:lnTo>
                    <a:pt x="6998" y="4096"/>
                  </a:lnTo>
                  <a:lnTo>
                    <a:pt x="7634" y="3777"/>
                  </a:lnTo>
                  <a:lnTo>
                    <a:pt x="8191" y="3499"/>
                  </a:lnTo>
                  <a:lnTo>
                    <a:pt x="8668" y="3181"/>
                  </a:lnTo>
                  <a:lnTo>
                    <a:pt x="9065" y="2903"/>
                  </a:lnTo>
                  <a:lnTo>
                    <a:pt x="9224" y="2744"/>
                  </a:lnTo>
                  <a:lnTo>
                    <a:pt x="9344" y="2545"/>
                  </a:lnTo>
                  <a:lnTo>
                    <a:pt x="9423" y="2346"/>
                  </a:lnTo>
                  <a:lnTo>
                    <a:pt x="9463" y="2108"/>
                  </a:lnTo>
                  <a:lnTo>
                    <a:pt x="9463" y="1869"/>
                  </a:lnTo>
                  <a:lnTo>
                    <a:pt x="9304" y="1074"/>
                  </a:lnTo>
                  <a:lnTo>
                    <a:pt x="9264" y="835"/>
                  </a:lnTo>
                  <a:lnTo>
                    <a:pt x="9185" y="636"/>
                  </a:lnTo>
                  <a:lnTo>
                    <a:pt x="9026" y="477"/>
                  </a:lnTo>
                  <a:lnTo>
                    <a:pt x="8906" y="318"/>
                  </a:lnTo>
                  <a:lnTo>
                    <a:pt x="8707" y="239"/>
                  </a:lnTo>
                  <a:lnTo>
                    <a:pt x="8509" y="159"/>
                  </a:lnTo>
                  <a:lnTo>
                    <a:pt x="7554" y="40"/>
                  </a:lnTo>
                  <a:lnTo>
                    <a:pt x="699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59" y="676"/>
                  </a:moveTo>
                  <a:lnTo>
                    <a:pt x="359" y="676"/>
                  </a:lnTo>
                  <a:lnTo>
                    <a:pt x="240" y="676"/>
                  </a:lnTo>
                  <a:lnTo>
                    <a:pt x="120" y="597"/>
                  </a:lnTo>
                  <a:lnTo>
                    <a:pt x="41" y="517"/>
                  </a:lnTo>
                  <a:lnTo>
                    <a:pt x="1" y="398"/>
                  </a:lnTo>
                  <a:lnTo>
                    <a:pt x="1" y="398"/>
                  </a:lnTo>
                  <a:lnTo>
                    <a:pt x="1" y="239"/>
                  </a:lnTo>
                  <a:lnTo>
                    <a:pt x="41" y="120"/>
                  </a:lnTo>
                  <a:lnTo>
                    <a:pt x="160" y="4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478" y="0"/>
                  </a:lnTo>
                  <a:lnTo>
                    <a:pt x="558" y="80"/>
                  </a:lnTo>
                  <a:lnTo>
                    <a:pt x="637" y="159"/>
                  </a:lnTo>
                  <a:lnTo>
                    <a:pt x="677" y="279"/>
                  </a:lnTo>
                  <a:lnTo>
                    <a:pt x="677" y="279"/>
                  </a:lnTo>
                  <a:lnTo>
                    <a:pt x="677" y="438"/>
                  </a:lnTo>
                  <a:lnTo>
                    <a:pt x="637" y="557"/>
                  </a:lnTo>
                  <a:lnTo>
                    <a:pt x="518" y="636"/>
                  </a:lnTo>
                  <a:lnTo>
                    <a:pt x="399" y="676"/>
                  </a:lnTo>
                  <a:lnTo>
                    <a:pt x="399" y="676"/>
                  </a:lnTo>
                  <a:lnTo>
                    <a:pt x="359" y="6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fill="none" extrusionOk="0">
                  <a:moveTo>
                    <a:pt x="796" y="1870"/>
                  </a:moveTo>
                  <a:lnTo>
                    <a:pt x="796" y="1870"/>
                  </a:lnTo>
                  <a:lnTo>
                    <a:pt x="677" y="1790"/>
                  </a:lnTo>
                  <a:lnTo>
                    <a:pt x="438" y="1551"/>
                  </a:lnTo>
                  <a:lnTo>
                    <a:pt x="319" y="1392"/>
                  </a:lnTo>
                  <a:lnTo>
                    <a:pt x="160" y="1194"/>
                  </a:lnTo>
                  <a:lnTo>
                    <a:pt x="80" y="995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120" y="637"/>
                  </a:lnTo>
                  <a:lnTo>
                    <a:pt x="478" y="359"/>
                  </a:lnTo>
                  <a:lnTo>
                    <a:pt x="716" y="239"/>
                  </a:lnTo>
                  <a:lnTo>
                    <a:pt x="995" y="120"/>
                  </a:lnTo>
                  <a:lnTo>
                    <a:pt x="1353" y="41"/>
                  </a:lnTo>
                  <a:lnTo>
                    <a:pt x="1710" y="1"/>
                  </a:lnTo>
                  <a:lnTo>
                    <a:pt x="1710" y="1"/>
                  </a:lnTo>
                  <a:lnTo>
                    <a:pt x="1909" y="1"/>
                  </a:lnTo>
                  <a:lnTo>
                    <a:pt x="1909" y="1"/>
                  </a:lnTo>
                  <a:lnTo>
                    <a:pt x="1909" y="160"/>
                  </a:lnTo>
                  <a:lnTo>
                    <a:pt x="1869" y="319"/>
                  </a:lnTo>
                  <a:lnTo>
                    <a:pt x="1790" y="557"/>
                  </a:lnTo>
                  <a:lnTo>
                    <a:pt x="1631" y="836"/>
                  </a:lnTo>
                  <a:lnTo>
                    <a:pt x="1432" y="1154"/>
                  </a:lnTo>
                  <a:lnTo>
                    <a:pt x="1154" y="1512"/>
                  </a:lnTo>
                  <a:lnTo>
                    <a:pt x="796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2"/>
            <p:cNvSpPr/>
            <p:nvPr/>
          </p:nvSpPr>
          <p:spPr>
            <a:xfrm>
              <a:off x="1377225" y="1081750"/>
              <a:ext cx="236575" cy="119300"/>
            </a:xfrm>
            <a:custGeom>
              <a:avLst/>
              <a:gdLst/>
              <a:ahLst/>
              <a:cxnLst/>
              <a:rect l="l" t="t" r="r" b="b"/>
              <a:pathLst>
                <a:path w="9463" h="4772" fill="none" extrusionOk="0">
                  <a:moveTo>
                    <a:pt x="6362" y="0"/>
                  </a:moveTo>
                  <a:lnTo>
                    <a:pt x="6362" y="0"/>
                  </a:lnTo>
                  <a:lnTo>
                    <a:pt x="5606" y="0"/>
                  </a:lnTo>
                  <a:lnTo>
                    <a:pt x="4851" y="80"/>
                  </a:lnTo>
                  <a:lnTo>
                    <a:pt x="4016" y="239"/>
                  </a:lnTo>
                  <a:lnTo>
                    <a:pt x="3221" y="438"/>
                  </a:lnTo>
                  <a:lnTo>
                    <a:pt x="2823" y="597"/>
                  </a:lnTo>
                  <a:lnTo>
                    <a:pt x="2425" y="756"/>
                  </a:lnTo>
                  <a:lnTo>
                    <a:pt x="2028" y="955"/>
                  </a:lnTo>
                  <a:lnTo>
                    <a:pt x="1670" y="1193"/>
                  </a:lnTo>
                  <a:lnTo>
                    <a:pt x="1272" y="1471"/>
                  </a:lnTo>
                  <a:lnTo>
                    <a:pt x="954" y="1750"/>
                  </a:lnTo>
                  <a:lnTo>
                    <a:pt x="597" y="2068"/>
                  </a:lnTo>
                  <a:lnTo>
                    <a:pt x="278" y="2426"/>
                  </a:lnTo>
                  <a:lnTo>
                    <a:pt x="278" y="2426"/>
                  </a:lnTo>
                  <a:lnTo>
                    <a:pt x="119" y="2624"/>
                  </a:lnTo>
                  <a:lnTo>
                    <a:pt x="40" y="2863"/>
                  </a:lnTo>
                  <a:lnTo>
                    <a:pt x="0" y="3141"/>
                  </a:lnTo>
                  <a:lnTo>
                    <a:pt x="40" y="3380"/>
                  </a:lnTo>
                  <a:lnTo>
                    <a:pt x="119" y="3618"/>
                  </a:lnTo>
                  <a:lnTo>
                    <a:pt x="239" y="3817"/>
                  </a:lnTo>
                  <a:lnTo>
                    <a:pt x="437" y="4016"/>
                  </a:lnTo>
                  <a:lnTo>
                    <a:pt x="636" y="4135"/>
                  </a:lnTo>
                  <a:lnTo>
                    <a:pt x="636" y="4135"/>
                  </a:lnTo>
                  <a:lnTo>
                    <a:pt x="1431" y="4453"/>
                  </a:lnTo>
                  <a:lnTo>
                    <a:pt x="2227" y="4652"/>
                  </a:lnTo>
                  <a:lnTo>
                    <a:pt x="2982" y="4771"/>
                  </a:lnTo>
                  <a:lnTo>
                    <a:pt x="3698" y="4771"/>
                  </a:lnTo>
                  <a:lnTo>
                    <a:pt x="3698" y="4771"/>
                  </a:lnTo>
                  <a:lnTo>
                    <a:pt x="4175" y="4771"/>
                  </a:lnTo>
                  <a:lnTo>
                    <a:pt x="4612" y="4732"/>
                  </a:lnTo>
                  <a:lnTo>
                    <a:pt x="5050" y="4692"/>
                  </a:lnTo>
                  <a:lnTo>
                    <a:pt x="5487" y="4573"/>
                  </a:lnTo>
                  <a:lnTo>
                    <a:pt x="6282" y="4374"/>
                  </a:lnTo>
                  <a:lnTo>
                    <a:pt x="6998" y="4096"/>
                  </a:lnTo>
                  <a:lnTo>
                    <a:pt x="7634" y="3777"/>
                  </a:lnTo>
                  <a:lnTo>
                    <a:pt x="8191" y="3499"/>
                  </a:lnTo>
                  <a:lnTo>
                    <a:pt x="8668" y="3181"/>
                  </a:lnTo>
                  <a:lnTo>
                    <a:pt x="9065" y="2903"/>
                  </a:lnTo>
                  <a:lnTo>
                    <a:pt x="9065" y="2903"/>
                  </a:lnTo>
                  <a:lnTo>
                    <a:pt x="9224" y="2744"/>
                  </a:lnTo>
                  <a:lnTo>
                    <a:pt x="9224" y="2744"/>
                  </a:lnTo>
                  <a:lnTo>
                    <a:pt x="9344" y="2545"/>
                  </a:lnTo>
                  <a:lnTo>
                    <a:pt x="9423" y="2346"/>
                  </a:lnTo>
                  <a:lnTo>
                    <a:pt x="9463" y="2108"/>
                  </a:lnTo>
                  <a:lnTo>
                    <a:pt x="9463" y="1869"/>
                  </a:lnTo>
                  <a:lnTo>
                    <a:pt x="9304" y="1074"/>
                  </a:lnTo>
                  <a:lnTo>
                    <a:pt x="9304" y="1074"/>
                  </a:lnTo>
                  <a:lnTo>
                    <a:pt x="9264" y="835"/>
                  </a:lnTo>
                  <a:lnTo>
                    <a:pt x="9185" y="636"/>
                  </a:lnTo>
                  <a:lnTo>
                    <a:pt x="9026" y="477"/>
                  </a:lnTo>
                  <a:lnTo>
                    <a:pt x="8906" y="318"/>
                  </a:lnTo>
                  <a:lnTo>
                    <a:pt x="8906" y="318"/>
                  </a:lnTo>
                  <a:lnTo>
                    <a:pt x="8707" y="239"/>
                  </a:lnTo>
                  <a:lnTo>
                    <a:pt x="8509" y="159"/>
                  </a:lnTo>
                  <a:lnTo>
                    <a:pt x="8509" y="159"/>
                  </a:lnTo>
                  <a:lnTo>
                    <a:pt x="7554" y="40"/>
                  </a:lnTo>
                  <a:lnTo>
                    <a:pt x="6998" y="0"/>
                  </a:lnTo>
                  <a:lnTo>
                    <a:pt x="63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279" y="0"/>
                  </a:moveTo>
                  <a:lnTo>
                    <a:pt x="160" y="40"/>
                  </a:lnTo>
                  <a:lnTo>
                    <a:pt x="41" y="120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41" y="517"/>
                  </a:lnTo>
                  <a:lnTo>
                    <a:pt x="120" y="597"/>
                  </a:lnTo>
                  <a:lnTo>
                    <a:pt x="240" y="676"/>
                  </a:lnTo>
                  <a:lnTo>
                    <a:pt x="399" y="676"/>
                  </a:lnTo>
                  <a:lnTo>
                    <a:pt x="518" y="636"/>
                  </a:lnTo>
                  <a:lnTo>
                    <a:pt x="637" y="557"/>
                  </a:lnTo>
                  <a:lnTo>
                    <a:pt x="677" y="438"/>
                  </a:lnTo>
                  <a:lnTo>
                    <a:pt x="677" y="279"/>
                  </a:lnTo>
                  <a:lnTo>
                    <a:pt x="637" y="159"/>
                  </a:lnTo>
                  <a:lnTo>
                    <a:pt x="558" y="8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2"/>
            <p:cNvSpPr/>
            <p:nvPr/>
          </p:nvSpPr>
          <p:spPr>
            <a:xfrm>
              <a:off x="1439825" y="1160275"/>
              <a:ext cx="16925" cy="16925"/>
            </a:xfrm>
            <a:custGeom>
              <a:avLst/>
              <a:gdLst/>
              <a:ahLst/>
              <a:cxnLst/>
              <a:rect l="l" t="t" r="r" b="b"/>
              <a:pathLst>
                <a:path w="677" h="677" fill="none" extrusionOk="0">
                  <a:moveTo>
                    <a:pt x="359" y="0"/>
                  </a:moveTo>
                  <a:lnTo>
                    <a:pt x="359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160" y="40"/>
                  </a:lnTo>
                  <a:lnTo>
                    <a:pt x="41" y="120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1" y="398"/>
                  </a:lnTo>
                  <a:lnTo>
                    <a:pt x="41" y="517"/>
                  </a:lnTo>
                  <a:lnTo>
                    <a:pt x="120" y="597"/>
                  </a:lnTo>
                  <a:lnTo>
                    <a:pt x="240" y="676"/>
                  </a:lnTo>
                  <a:lnTo>
                    <a:pt x="359" y="676"/>
                  </a:lnTo>
                  <a:lnTo>
                    <a:pt x="359" y="676"/>
                  </a:lnTo>
                  <a:lnTo>
                    <a:pt x="399" y="676"/>
                  </a:lnTo>
                  <a:lnTo>
                    <a:pt x="399" y="676"/>
                  </a:lnTo>
                  <a:lnTo>
                    <a:pt x="518" y="636"/>
                  </a:lnTo>
                  <a:lnTo>
                    <a:pt x="637" y="557"/>
                  </a:lnTo>
                  <a:lnTo>
                    <a:pt x="677" y="438"/>
                  </a:lnTo>
                  <a:lnTo>
                    <a:pt x="677" y="279"/>
                  </a:lnTo>
                  <a:lnTo>
                    <a:pt x="677" y="279"/>
                  </a:lnTo>
                  <a:lnTo>
                    <a:pt x="637" y="159"/>
                  </a:lnTo>
                  <a:lnTo>
                    <a:pt x="558" y="80"/>
                  </a:lnTo>
                  <a:lnTo>
                    <a:pt x="478" y="0"/>
                  </a:lnTo>
                  <a:lnTo>
                    <a:pt x="3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extrusionOk="0">
                  <a:moveTo>
                    <a:pt x="1710" y="1"/>
                  </a:moveTo>
                  <a:lnTo>
                    <a:pt x="1353" y="41"/>
                  </a:lnTo>
                  <a:lnTo>
                    <a:pt x="995" y="120"/>
                  </a:lnTo>
                  <a:lnTo>
                    <a:pt x="716" y="239"/>
                  </a:lnTo>
                  <a:lnTo>
                    <a:pt x="478" y="359"/>
                  </a:lnTo>
                  <a:lnTo>
                    <a:pt x="120" y="637"/>
                  </a:lnTo>
                  <a:lnTo>
                    <a:pt x="1" y="756"/>
                  </a:lnTo>
                  <a:lnTo>
                    <a:pt x="80" y="995"/>
                  </a:lnTo>
                  <a:lnTo>
                    <a:pt x="160" y="1194"/>
                  </a:lnTo>
                  <a:lnTo>
                    <a:pt x="319" y="1392"/>
                  </a:lnTo>
                  <a:lnTo>
                    <a:pt x="438" y="1551"/>
                  </a:lnTo>
                  <a:lnTo>
                    <a:pt x="677" y="1790"/>
                  </a:lnTo>
                  <a:lnTo>
                    <a:pt x="796" y="1870"/>
                  </a:lnTo>
                  <a:lnTo>
                    <a:pt x="1154" y="1512"/>
                  </a:lnTo>
                  <a:lnTo>
                    <a:pt x="1432" y="1154"/>
                  </a:lnTo>
                  <a:lnTo>
                    <a:pt x="1631" y="836"/>
                  </a:lnTo>
                  <a:lnTo>
                    <a:pt x="1790" y="557"/>
                  </a:lnTo>
                  <a:lnTo>
                    <a:pt x="1869" y="319"/>
                  </a:lnTo>
                  <a:lnTo>
                    <a:pt x="1909" y="160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2"/>
            <p:cNvSpPr/>
            <p:nvPr/>
          </p:nvSpPr>
          <p:spPr>
            <a:xfrm>
              <a:off x="1490525" y="1112550"/>
              <a:ext cx="47750" cy="46750"/>
            </a:xfrm>
            <a:custGeom>
              <a:avLst/>
              <a:gdLst/>
              <a:ahLst/>
              <a:cxnLst/>
              <a:rect l="l" t="t" r="r" b="b"/>
              <a:pathLst>
                <a:path w="1910" h="187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353" y="41"/>
                  </a:lnTo>
                  <a:lnTo>
                    <a:pt x="995" y="120"/>
                  </a:lnTo>
                  <a:lnTo>
                    <a:pt x="716" y="239"/>
                  </a:lnTo>
                  <a:lnTo>
                    <a:pt x="478" y="359"/>
                  </a:lnTo>
                  <a:lnTo>
                    <a:pt x="120" y="637"/>
                  </a:lnTo>
                  <a:lnTo>
                    <a:pt x="1" y="756"/>
                  </a:lnTo>
                  <a:lnTo>
                    <a:pt x="1" y="756"/>
                  </a:lnTo>
                  <a:lnTo>
                    <a:pt x="80" y="995"/>
                  </a:lnTo>
                  <a:lnTo>
                    <a:pt x="160" y="1194"/>
                  </a:lnTo>
                  <a:lnTo>
                    <a:pt x="319" y="1392"/>
                  </a:lnTo>
                  <a:lnTo>
                    <a:pt x="438" y="1551"/>
                  </a:lnTo>
                  <a:lnTo>
                    <a:pt x="677" y="1790"/>
                  </a:lnTo>
                  <a:lnTo>
                    <a:pt x="796" y="1870"/>
                  </a:lnTo>
                  <a:lnTo>
                    <a:pt x="796" y="1870"/>
                  </a:lnTo>
                  <a:lnTo>
                    <a:pt x="1154" y="1512"/>
                  </a:lnTo>
                  <a:lnTo>
                    <a:pt x="1432" y="1154"/>
                  </a:lnTo>
                  <a:lnTo>
                    <a:pt x="1631" y="836"/>
                  </a:lnTo>
                  <a:lnTo>
                    <a:pt x="1790" y="557"/>
                  </a:lnTo>
                  <a:lnTo>
                    <a:pt x="1869" y="319"/>
                  </a:lnTo>
                  <a:lnTo>
                    <a:pt x="1909" y="160"/>
                  </a:lnTo>
                  <a:lnTo>
                    <a:pt x="1909" y="1"/>
                  </a:lnTo>
                  <a:lnTo>
                    <a:pt x="1909" y="1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2"/>
            <p:cNvSpPr/>
            <p:nvPr/>
          </p:nvSpPr>
          <p:spPr>
            <a:xfrm>
              <a:off x="348450" y="2238725"/>
              <a:ext cx="164025" cy="148150"/>
            </a:xfrm>
            <a:custGeom>
              <a:avLst/>
              <a:gdLst/>
              <a:ahLst/>
              <a:cxnLst/>
              <a:rect l="l" t="t" r="r" b="b"/>
              <a:pathLst>
                <a:path w="6561" h="5926" extrusionOk="0">
                  <a:moveTo>
                    <a:pt x="676" y="1"/>
                  </a:moveTo>
                  <a:lnTo>
                    <a:pt x="477" y="399"/>
                  </a:lnTo>
                  <a:lnTo>
                    <a:pt x="318" y="796"/>
                  </a:lnTo>
                  <a:lnTo>
                    <a:pt x="199" y="1194"/>
                  </a:lnTo>
                  <a:lnTo>
                    <a:pt x="120" y="1552"/>
                  </a:lnTo>
                  <a:lnTo>
                    <a:pt x="40" y="1909"/>
                  </a:lnTo>
                  <a:lnTo>
                    <a:pt x="0" y="2267"/>
                  </a:lnTo>
                  <a:lnTo>
                    <a:pt x="0" y="2585"/>
                  </a:lnTo>
                  <a:lnTo>
                    <a:pt x="40" y="2903"/>
                  </a:lnTo>
                  <a:lnTo>
                    <a:pt x="120" y="3500"/>
                  </a:lnTo>
                  <a:lnTo>
                    <a:pt x="279" y="4056"/>
                  </a:lnTo>
                  <a:lnTo>
                    <a:pt x="438" y="4494"/>
                  </a:lnTo>
                  <a:lnTo>
                    <a:pt x="636" y="4891"/>
                  </a:lnTo>
                  <a:lnTo>
                    <a:pt x="915" y="4772"/>
                  </a:lnTo>
                  <a:lnTo>
                    <a:pt x="1233" y="4732"/>
                  </a:lnTo>
                  <a:lnTo>
                    <a:pt x="1471" y="4772"/>
                  </a:lnTo>
                  <a:lnTo>
                    <a:pt x="1710" y="4812"/>
                  </a:lnTo>
                  <a:lnTo>
                    <a:pt x="2704" y="5170"/>
                  </a:lnTo>
                  <a:lnTo>
                    <a:pt x="2982" y="5289"/>
                  </a:lnTo>
                  <a:lnTo>
                    <a:pt x="3221" y="5448"/>
                  </a:lnTo>
                  <a:lnTo>
                    <a:pt x="3420" y="5687"/>
                  </a:lnTo>
                  <a:lnTo>
                    <a:pt x="3579" y="5925"/>
                  </a:lnTo>
                  <a:lnTo>
                    <a:pt x="3976" y="5726"/>
                  </a:lnTo>
                  <a:lnTo>
                    <a:pt x="4374" y="5488"/>
                  </a:lnTo>
                  <a:lnTo>
                    <a:pt x="4851" y="5170"/>
                  </a:lnTo>
                  <a:lnTo>
                    <a:pt x="5288" y="4732"/>
                  </a:lnTo>
                  <a:lnTo>
                    <a:pt x="5487" y="4494"/>
                  </a:lnTo>
                  <a:lnTo>
                    <a:pt x="5726" y="4215"/>
                  </a:lnTo>
                  <a:lnTo>
                    <a:pt x="5885" y="3937"/>
                  </a:lnTo>
                  <a:lnTo>
                    <a:pt x="6083" y="3619"/>
                  </a:lnTo>
                  <a:lnTo>
                    <a:pt x="6242" y="3261"/>
                  </a:lnTo>
                  <a:lnTo>
                    <a:pt x="6362" y="2864"/>
                  </a:lnTo>
                  <a:lnTo>
                    <a:pt x="6481" y="2426"/>
                  </a:lnTo>
                  <a:lnTo>
                    <a:pt x="6561" y="1989"/>
                  </a:lnTo>
                  <a:lnTo>
                    <a:pt x="6123" y="1989"/>
                  </a:lnTo>
                  <a:lnTo>
                    <a:pt x="5765" y="2029"/>
                  </a:lnTo>
                  <a:lnTo>
                    <a:pt x="5368" y="2148"/>
                  </a:lnTo>
                  <a:lnTo>
                    <a:pt x="4891" y="2307"/>
                  </a:lnTo>
                  <a:lnTo>
                    <a:pt x="4334" y="2585"/>
                  </a:lnTo>
                  <a:lnTo>
                    <a:pt x="3777" y="2983"/>
                  </a:lnTo>
                  <a:lnTo>
                    <a:pt x="3181" y="3500"/>
                  </a:lnTo>
                  <a:lnTo>
                    <a:pt x="2863" y="3818"/>
                  </a:lnTo>
                  <a:lnTo>
                    <a:pt x="2545" y="4176"/>
                  </a:lnTo>
                  <a:lnTo>
                    <a:pt x="2505" y="3579"/>
                  </a:lnTo>
                  <a:lnTo>
                    <a:pt x="2426" y="3062"/>
                  </a:lnTo>
                  <a:lnTo>
                    <a:pt x="2346" y="2585"/>
                  </a:lnTo>
                  <a:lnTo>
                    <a:pt x="2187" y="2148"/>
                  </a:lnTo>
                  <a:lnTo>
                    <a:pt x="2068" y="1790"/>
                  </a:lnTo>
                  <a:lnTo>
                    <a:pt x="1909" y="1432"/>
                  </a:lnTo>
                  <a:lnTo>
                    <a:pt x="1750" y="1154"/>
                  </a:lnTo>
                  <a:lnTo>
                    <a:pt x="1551" y="876"/>
                  </a:lnTo>
                  <a:lnTo>
                    <a:pt x="1233" y="478"/>
                  </a:lnTo>
                  <a:lnTo>
                    <a:pt x="955" y="200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2"/>
            <p:cNvSpPr/>
            <p:nvPr/>
          </p:nvSpPr>
          <p:spPr>
            <a:xfrm>
              <a:off x="348450" y="2238725"/>
              <a:ext cx="164025" cy="148150"/>
            </a:xfrm>
            <a:custGeom>
              <a:avLst/>
              <a:gdLst/>
              <a:ahLst/>
              <a:cxnLst/>
              <a:rect l="l" t="t" r="r" b="b"/>
              <a:pathLst>
                <a:path w="6561" h="5926" fill="none" extrusionOk="0">
                  <a:moveTo>
                    <a:pt x="676" y="1"/>
                  </a:moveTo>
                  <a:lnTo>
                    <a:pt x="676" y="1"/>
                  </a:lnTo>
                  <a:lnTo>
                    <a:pt x="477" y="399"/>
                  </a:lnTo>
                  <a:lnTo>
                    <a:pt x="318" y="796"/>
                  </a:lnTo>
                  <a:lnTo>
                    <a:pt x="199" y="1194"/>
                  </a:lnTo>
                  <a:lnTo>
                    <a:pt x="120" y="1552"/>
                  </a:lnTo>
                  <a:lnTo>
                    <a:pt x="40" y="1909"/>
                  </a:lnTo>
                  <a:lnTo>
                    <a:pt x="0" y="2267"/>
                  </a:lnTo>
                  <a:lnTo>
                    <a:pt x="0" y="2585"/>
                  </a:lnTo>
                  <a:lnTo>
                    <a:pt x="40" y="2903"/>
                  </a:lnTo>
                  <a:lnTo>
                    <a:pt x="120" y="3500"/>
                  </a:lnTo>
                  <a:lnTo>
                    <a:pt x="279" y="4056"/>
                  </a:lnTo>
                  <a:lnTo>
                    <a:pt x="438" y="4494"/>
                  </a:lnTo>
                  <a:lnTo>
                    <a:pt x="636" y="4891"/>
                  </a:lnTo>
                  <a:lnTo>
                    <a:pt x="636" y="4891"/>
                  </a:lnTo>
                  <a:lnTo>
                    <a:pt x="915" y="4772"/>
                  </a:lnTo>
                  <a:lnTo>
                    <a:pt x="1233" y="4732"/>
                  </a:lnTo>
                  <a:lnTo>
                    <a:pt x="1233" y="4732"/>
                  </a:lnTo>
                  <a:lnTo>
                    <a:pt x="1471" y="4772"/>
                  </a:lnTo>
                  <a:lnTo>
                    <a:pt x="1710" y="4812"/>
                  </a:lnTo>
                  <a:lnTo>
                    <a:pt x="2704" y="5170"/>
                  </a:lnTo>
                  <a:lnTo>
                    <a:pt x="2704" y="5170"/>
                  </a:lnTo>
                  <a:lnTo>
                    <a:pt x="2982" y="5289"/>
                  </a:lnTo>
                  <a:lnTo>
                    <a:pt x="3221" y="5448"/>
                  </a:lnTo>
                  <a:lnTo>
                    <a:pt x="3420" y="5687"/>
                  </a:lnTo>
                  <a:lnTo>
                    <a:pt x="3579" y="5925"/>
                  </a:lnTo>
                  <a:lnTo>
                    <a:pt x="3579" y="5925"/>
                  </a:lnTo>
                  <a:lnTo>
                    <a:pt x="3976" y="5726"/>
                  </a:lnTo>
                  <a:lnTo>
                    <a:pt x="4374" y="5488"/>
                  </a:lnTo>
                  <a:lnTo>
                    <a:pt x="4851" y="5170"/>
                  </a:lnTo>
                  <a:lnTo>
                    <a:pt x="5288" y="4732"/>
                  </a:lnTo>
                  <a:lnTo>
                    <a:pt x="5487" y="4494"/>
                  </a:lnTo>
                  <a:lnTo>
                    <a:pt x="5726" y="4215"/>
                  </a:lnTo>
                  <a:lnTo>
                    <a:pt x="5885" y="3937"/>
                  </a:lnTo>
                  <a:lnTo>
                    <a:pt x="6083" y="3619"/>
                  </a:lnTo>
                  <a:lnTo>
                    <a:pt x="6242" y="3261"/>
                  </a:lnTo>
                  <a:lnTo>
                    <a:pt x="6362" y="2864"/>
                  </a:lnTo>
                  <a:lnTo>
                    <a:pt x="6481" y="2426"/>
                  </a:lnTo>
                  <a:lnTo>
                    <a:pt x="6561" y="1989"/>
                  </a:lnTo>
                  <a:lnTo>
                    <a:pt x="6561" y="1989"/>
                  </a:lnTo>
                  <a:lnTo>
                    <a:pt x="6362" y="1989"/>
                  </a:lnTo>
                  <a:lnTo>
                    <a:pt x="6362" y="1989"/>
                  </a:lnTo>
                  <a:lnTo>
                    <a:pt x="6123" y="1989"/>
                  </a:lnTo>
                  <a:lnTo>
                    <a:pt x="5765" y="2029"/>
                  </a:lnTo>
                  <a:lnTo>
                    <a:pt x="5368" y="2148"/>
                  </a:lnTo>
                  <a:lnTo>
                    <a:pt x="4891" y="2307"/>
                  </a:lnTo>
                  <a:lnTo>
                    <a:pt x="4334" y="2585"/>
                  </a:lnTo>
                  <a:lnTo>
                    <a:pt x="3777" y="2983"/>
                  </a:lnTo>
                  <a:lnTo>
                    <a:pt x="3181" y="3500"/>
                  </a:lnTo>
                  <a:lnTo>
                    <a:pt x="2863" y="3818"/>
                  </a:lnTo>
                  <a:lnTo>
                    <a:pt x="2545" y="4176"/>
                  </a:lnTo>
                  <a:lnTo>
                    <a:pt x="2545" y="4176"/>
                  </a:lnTo>
                  <a:lnTo>
                    <a:pt x="2505" y="3579"/>
                  </a:lnTo>
                  <a:lnTo>
                    <a:pt x="2426" y="3062"/>
                  </a:lnTo>
                  <a:lnTo>
                    <a:pt x="2346" y="2585"/>
                  </a:lnTo>
                  <a:lnTo>
                    <a:pt x="2187" y="2148"/>
                  </a:lnTo>
                  <a:lnTo>
                    <a:pt x="2068" y="1790"/>
                  </a:lnTo>
                  <a:lnTo>
                    <a:pt x="1909" y="1432"/>
                  </a:lnTo>
                  <a:lnTo>
                    <a:pt x="1750" y="1154"/>
                  </a:lnTo>
                  <a:lnTo>
                    <a:pt x="1551" y="876"/>
                  </a:lnTo>
                  <a:lnTo>
                    <a:pt x="1233" y="478"/>
                  </a:lnTo>
                  <a:lnTo>
                    <a:pt x="955" y="200"/>
                  </a:lnTo>
                  <a:lnTo>
                    <a:pt x="6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2"/>
            <p:cNvSpPr/>
            <p:nvPr/>
          </p:nvSpPr>
          <p:spPr>
            <a:xfrm>
              <a:off x="280850" y="2357025"/>
              <a:ext cx="163050" cy="300200"/>
            </a:xfrm>
            <a:custGeom>
              <a:avLst/>
              <a:gdLst/>
              <a:ahLst/>
              <a:cxnLst/>
              <a:rect l="l" t="t" r="r" b="b"/>
              <a:pathLst>
                <a:path w="6522" h="12008" extrusionOk="0">
                  <a:moveTo>
                    <a:pt x="2943" y="3459"/>
                  </a:moveTo>
                  <a:lnTo>
                    <a:pt x="3102" y="3539"/>
                  </a:lnTo>
                  <a:lnTo>
                    <a:pt x="3261" y="3698"/>
                  </a:lnTo>
                  <a:lnTo>
                    <a:pt x="3460" y="3936"/>
                  </a:lnTo>
                  <a:lnTo>
                    <a:pt x="3698" y="4255"/>
                  </a:lnTo>
                  <a:lnTo>
                    <a:pt x="3937" y="4652"/>
                  </a:lnTo>
                  <a:lnTo>
                    <a:pt x="4175" y="5169"/>
                  </a:lnTo>
                  <a:lnTo>
                    <a:pt x="4374" y="5845"/>
                  </a:lnTo>
                  <a:lnTo>
                    <a:pt x="4255" y="5885"/>
                  </a:lnTo>
                  <a:lnTo>
                    <a:pt x="3977" y="6004"/>
                  </a:lnTo>
                  <a:lnTo>
                    <a:pt x="3579" y="6083"/>
                  </a:lnTo>
                  <a:lnTo>
                    <a:pt x="3380" y="6123"/>
                  </a:lnTo>
                  <a:lnTo>
                    <a:pt x="3102" y="6163"/>
                  </a:lnTo>
                  <a:lnTo>
                    <a:pt x="2863" y="6123"/>
                  </a:lnTo>
                  <a:lnTo>
                    <a:pt x="2585" y="6083"/>
                  </a:lnTo>
                  <a:lnTo>
                    <a:pt x="2545" y="5845"/>
                  </a:lnTo>
                  <a:lnTo>
                    <a:pt x="2505" y="5567"/>
                  </a:lnTo>
                  <a:lnTo>
                    <a:pt x="2466" y="5209"/>
                  </a:lnTo>
                  <a:lnTo>
                    <a:pt x="2466" y="4811"/>
                  </a:lnTo>
                  <a:lnTo>
                    <a:pt x="2545" y="4374"/>
                  </a:lnTo>
                  <a:lnTo>
                    <a:pt x="2704" y="3936"/>
                  </a:lnTo>
                  <a:lnTo>
                    <a:pt x="2784" y="3698"/>
                  </a:lnTo>
                  <a:lnTo>
                    <a:pt x="2943" y="3459"/>
                  </a:lnTo>
                  <a:close/>
                  <a:moveTo>
                    <a:pt x="3460" y="8429"/>
                  </a:moveTo>
                  <a:lnTo>
                    <a:pt x="3619" y="8509"/>
                  </a:lnTo>
                  <a:lnTo>
                    <a:pt x="3698" y="8668"/>
                  </a:lnTo>
                  <a:lnTo>
                    <a:pt x="3778" y="8827"/>
                  </a:lnTo>
                  <a:lnTo>
                    <a:pt x="3738" y="9026"/>
                  </a:lnTo>
                  <a:lnTo>
                    <a:pt x="3659" y="9145"/>
                  </a:lnTo>
                  <a:lnTo>
                    <a:pt x="3579" y="9224"/>
                  </a:lnTo>
                  <a:lnTo>
                    <a:pt x="3460" y="9304"/>
                  </a:lnTo>
                  <a:lnTo>
                    <a:pt x="3181" y="9304"/>
                  </a:lnTo>
                  <a:lnTo>
                    <a:pt x="3022" y="9185"/>
                  </a:lnTo>
                  <a:lnTo>
                    <a:pt x="2903" y="9065"/>
                  </a:lnTo>
                  <a:lnTo>
                    <a:pt x="2863" y="8906"/>
                  </a:lnTo>
                  <a:lnTo>
                    <a:pt x="2903" y="8708"/>
                  </a:lnTo>
                  <a:lnTo>
                    <a:pt x="2943" y="8588"/>
                  </a:lnTo>
                  <a:lnTo>
                    <a:pt x="3062" y="8509"/>
                  </a:lnTo>
                  <a:lnTo>
                    <a:pt x="3181" y="8429"/>
                  </a:lnTo>
                  <a:close/>
                  <a:moveTo>
                    <a:pt x="3937" y="0"/>
                  </a:moveTo>
                  <a:lnTo>
                    <a:pt x="3619" y="40"/>
                  </a:lnTo>
                  <a:lnTo>
                    <a:pt x="3340" y="159"/>
                  </a:lnTo>
                  <a:lnTo>
                    <a:pt x="3102" y="279"/>
                  </a:lnTo>
                  <a:lnTo>
                    <a:pt x="2903" y="477"/>
                  </a:lnTo>
                  <a:lnTo>
                    <a:pt x="2386" y="1233"/>
                  </a:lnTo>
                  <a:lnTo>
                    <a:pt x="1750" y="2227"/>
                  </a:lnTo>
                  <a:lnTo>
                    <a:pt x="1432" y="2823"/>
                  </a:lnTo>
                  <a:lnTo>
                    <a:pt x="1154" y="3420"/>
                  </a:lnTo>
                  <a:lnTo>
                    <a:pt x="836" y="4056"/>
                  </a:lnTo>
                  <a:lnTo>
                    <a:pt x="597" y="4771"/>
                  </a:lnTo>
                  <a:lnTo>
                    <a:pt x="358" y="5487"/>
                  </a:lnTo>
                  <a:lnTo>
                    <a:pt x="199" y="6242"/>
                  </a:lnTo>
                  <a:lnTo>
                    <a:pt x="40" y="7038"/>
                  </a:lnTo>
                  <a:lnTo>
                    <a:pt x="1" y="7833"/>
                  </a:lnTo>
                  <a:lnTo>
                    <a:pt x="1" y="8628"/>
                  </a:lnTo>
                  <a:lnTo>
                    <a:pt x="80" y="9463"/>
                  </a:lnTo>
                  <a:lnTo>
                    <a:pt x="279" y="10298"/>
                  </a:lnTo>
                  <a:lnTo>
                    <a:pt x="398" y="10735"/>
                  </a:lnTo>
                  <a:lnTo>
                    <a:pt x="557" y="11133"/>
                  </a:lnTo>
                  <a:lnTo>
                    <a:pt x="637" y="11332"/>
                  </a:lnTo>
                  <a:lnTo>
                    <a:pt x="796" y="11530"/>
                  </a:lnTo>
                  <a:lnTo>
                    <a:pt x="955" y="11650"/>
                  </a:lnTo>
                  <a:lnTo>
                    <a:pt x="1114" y="11809"/>
                  </a:lnTo>
                  <a:lnTo>
                    <a:pt x="1313" y="11888"/>
                  </a:lnTo>
                  <a:lnTo>
                    <a:pt x="1512" y="11968"/>
                  </a:lnTo>
                  <a:lnTo>
                    <a:pt x="1710" y="12008"/>
                  </a:lnTo>
                  <a:lnTo>
                    <a:pt x="2148" y="12008"/>
                  </a:lnTo>
                  <a:lnTo>
                    <a:pt x="2386" y="11968"/>
                  </a:lnTo>
                  <a:lnTo>
                    <a:pt x="2585" y="11888"/>
                  </a:lnTo>
                  <a:lnTo>
                    <a:pt x="2744" y="11729"/>
                  </a:lnTo>
                  <a:lnTo>
                    <a:pt x="3499" y="11093"/>
                  </a:lnTo>
                  <a:lnTo>
                    <a:pt x="4136" y="10417"/>
                  </a:lnTo>
                  <a:lnTo>
                    <a:pt x="4692" y="9702"/>
                  </a:lnTo>
                  <a:lnTo>
                    <a:pt x="5130" y="8986"/>
                  </a:lnTo>
                  <a:lnTo>
                    <a:pt x="5527" y="8270"/>
                  </a:lnTo>
                  <a:lnTo>
                    <a:pt x="5806" y="7515"/>
                  </a:lnTo>
                  <a:lnTo>
                    <a:pt x="6084" y="6799"/>
                  </a:lnTo>
                  <a:lnTo>
                    <a:pt x="6243" y="6083"/>
                  </a:lnTo>
                  <a:lnTo>
                    <a:pt x="6362" y="5368"/>
                  </a:lnTo>
                  <a:lnTo>
                    <a:pt x="6481" y="4692"/>
                  </a:lnTo>
                  <a:lnTo>
                    <a:pt x="6521" y="4016"/>
                  </a:lnTo>
                  <a:lnTo>
                    <a:pt x="6521" y="3420"/>
                  </a:lnTo>
                  <a:lnTo>
                    <a:pt x="6521" y="2863"/>
                  </a:lnTo>
                  <a:lnTo>
                    <a:pt x="6481" y="2346"/>
                  </a:lnTo>
                  <a:lnTo>
                    <a:pt x="6362" y="1471"/>
                  </a:lnTo>
                  <a:lnTo>
                    <a:pt x="6283" y="1193"/>
                  </a:lnTo>
                  <a:lnTo>
                    <a:pt x="6124" y="955"/>
                  </a:lnTo>
                  <a:lnTo>
                    <a:pt x="5925" y="716"/>
                  </a:lnTo>
                  <a:lnTo>
                    <a:pt x="5686" y="557"/>
                  </a:lnTo>
                  <a:lnTo>
                    <a:pt x="5408" y="438"/>
                  </a:lnTo>
                  <a:lnTo>
                    <a:pt x="4414" y="80"/>
                  </a:lnTo>
                  <a:lnTo>
                    <a:pt x="4175" y="4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fill="none" extrusionOk="0">
                  <a:moveTo>
                    <a:pt x="438" y="875"/>
                  </a:moveTo>
                  <a:lnTo>
                    <a:pt x="438" y="875"/>
                  </a:lnTo>
                  <a:lnTo>
                    <a:pt x="318" y="875"/>
                  </a:lnTo>
                  <a:lnTo>
                    <a:pt x="318" y="875"/>
                  </a:lnTo>
                  <a:lnTo>
                    <a:pt x="159" y="756"/>
                  </a:lnTo>
                  <a:lnTo>
                    <a:pt x="40" y="636"/>
                  </a:lnTo>
                  <a:lnTo>
                    <a:pt x="0" y="477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80" y="159"/>
                  </a:lnTo>
                  <a:lnTo>
                    <a:pt x="199" y="80"/>
                  </a:lnTo>
                  <a:lnTo>
                    <a:pt x="318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756" y="80"/>
                  </a:lnTo>
                  <a:lnTo>
                    <a:pt x="835" y="239"/>
                  </a:lnTo>
                  <a:lnTo>
                    <a:pt x="915" y="398"/>
                  </a:lnTo>
                  <a:lnTo>
                    <a:pt x="875" y="597"/>
                  </a:lnTo>
                  <a:lnTo>
                    <a:pt x="875" y="597"/>
                  </a:lnTo>
                  <a:lnTo>
                    <a:pt x="796" y="716"/>
                  </a:lnTo>
                  <a:lnTo>
                    <a:pt x="716" y="795"/>
                  </a:lnTo>
                  <a:lnTo>
                    <a:pt x="597" y="875"/>
                  </a:lnTo>
                  <a:lnTo>
                    <a:pt x="438" y="8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fill="none" extrusionOk="0">
                  <a:moveTo>
                    <a:pt x="637" y="2704"/>
                  </a:moveTo>
                  <a:lnTo>
                    <a:pt x="637" y="2704"/>
                  </a:lnTo>
                  <a:lnTo>
                    <a:pt x="398" y="2664"/>
                  </a:lnTo>
                  <a:lnTo>
                    <a:pt x="120" y="2624"/>
                  </a:lnTo>
                  <a:lnTo>
                    <a:pt x="120" y="2624"/>
                  </a:lnTo>
                  <a:lnTo>
                    <a:pt x="80" y="2386"/>
                  </a:lnTo>
                  <a:lnTo>
                    <a:pt x="40" y="2108"/>
                  </a:lnTo>
                  <a:lnTo>
                    <a:pt x="1" y="1750"/>
                  </a:lnTo>
                  <a:lnTo>
                    <a:pt x="1" y="1352"/>
                  </a:lnTo>
                  <a:lnTo>
                    <a:pt x="80" y="915"/>
                  </a:lnTo>
                  <a:lnTo>
                    <a:pt x="239" y="477"/>
                  </a:lnTo>
                  <a:lnTo>
                    <a:pt x="319" y="239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637" y="80"/>
                  </a:lnTo>
                  <a:lnTo>
                    <a:pt x="796" y="239"/>
                  </a:lnTo>
                  <a:lnTo>
                    <a:pt x="995" y="477"/>
                  </a:lnTo>
                  <a:lnTo>
                    <a:pt x="1233" y="796"/>
                  </a:lnTo>
                  <a:lnTo>
                    <a:pt x="1472" y="1193"/>
                  </a:lnTo>
                  <a:lnTo>
                    <a:pt x="1710" y="1710"/>
                  </a:lnTo>
                  <a:lnTo>
                    <a:pt x="1909" y="2386"/>
                  </a:lnTo>
                  <a:lnTo>
                    <a:pt x="1909" y="2386"/>
                  </a:lnTo>
                  <a:lnTo>
                    <a:pt x="1790" y="2426"/>
                  </a:lnTo>
                  <a:lnTo>
                    <a:pt x="1512" y="2545"/>
                  </a:lnTo>
                  <a:lnTo>
                    <a:pt x="1114" y="2624"/>
                  </a:lnTo>
                  <a:lnTo>
                    <a:pt x="915" y="2664"/>
                  </a:lnTo>
                  <a:lnTo>
                    <a:pt x="637" y="27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2"/>
            <p:cNvSpPr/>
            <p:nvPr/>
          </p:nvSpPr>
          <p:spPr>
            <a:xfrm>
              <a:off x="280850" y="2357025"/>
              <a:ext cx="163050" cy="300200"/>
            </a:xfrm>
            <a:custGeom>
              <a:avLst/>
              <a:gdLst/>
              <a:ahLst/>
              <a:cxnLst/>
              <a:rect l="l" t="t" r="r" b="b"/>
              <a:pathLst>
                <a:path w="6522" h="12008" fill="none" extrusionOk="0">
                  <a:moveTo>
                    <a:pt x="3937" y="0"/>
                  </a:moveTo>
                  <a:lnTo>
                    <a:pt x="3937" y="0"/>
                  </a:lnTo>
                  <a:lnTo>
                    <a:pt x="3619" y="40"/>
                  </a:lnTo>
                  <a:lnTo>
                    <a:pt x="3340" y="159"/>
                  </a:lnTo>
                  <a:lnTo>
                    <a:pt x="3340" y="159"/>
                  </a:lnTo>
                  <a:lnTo>
                    <a:pt x="3102" y="279"/>
                  </a:lnTo>
                  <a:lnTo>
                    <a:pt x="2903" y="477"/>
                  </a:lnTo>
                  <a:lnTo>
                    <a:pt x="2903" y="477"/>
                  </a:lnTo>
                  <a:lnTo>
                    <a:pt x="2386" y="1233"/>
                  </a:lnTo>
                  <a:lnTo>
                    <a:pt x="1750" y="2227"/>
                  </a:lnTo>
                  <a:lnTo>
                    <a:pt x="1432" y="2823"/>
                  </a:lnTo>
                  <a:lnTo>
                    <a:pt x="1154" y="3420"/>
                  </a:lnTo>
                  <a:lnTo>
                    <a:pt x="836" y="4056"/>
                  </a:lnTo>
                  <a:lnTo>
                    <a:pt x="597" y="4771"/>
                  </a:lnTo>
                  <a:lnTo>
                    <a:pt x="358" y="5487"/>
                  </a:lnTo>
                  <a:lnTo>
                    <a:pt x="199" y="6242"/>
                  </a:lnTo>
                  <a:lnTo>
                    <a:pt x="40" y="7038"/>
                  </a:lnTo>
                  <a:lnTo>
                    <a:pt x="1" y="7833"/>
                  </a:lnTo>
                  <a:lnTo>
                    <a:pt x="1" y="8628"/>
                  </a:lnTo>
                  <a:lnTo>
                    <a:pt x="80" y="9463"/>
                  </a:lnTo>
                  <a:lnTo>
                    <a:pt x="279" y="10298"/>
                  </a:lnTo>
                  <a:lnTo>
                    <a:pt x="398" y="10735"/>
                  </a:lnTo>
                  <a:lnTo>
                    <a:pt x="557" y="11133"/>
                  </a:lnTo>
                  <a:lnTo>
                    <a:pt x="557" y="11133"/>
                  </a:lnTo>
                  <a:lnTo>
                    <a:pt x="637" y="11332"/>
                  </a:lnTo>
                  <a:lnTo>
                    <a:pt x="796" y="11530"/>
                  </a:lnTo>
                  <a:lnTo>
                    <a:pt x="955" y="11650"/>
                  </a:lnTo>
                  <a:lnTo>
                    <a:pt x="1114" y="11809"/>
                  </a:lnTo>
                  <a:lnTo>
                    <a:pt x="1313" y="11888"/>
                  </a:lnTo>
                  <a:lnTo>
                    <a:pt x="1512" y="11968"/>
                  </a:lnTo>
                  <a:lnTo>
                    <a:pt x="1710" y="12008"/>
                  </a:lnTo>
                  <a:lnTo>
                    <a:pt x="1909" y="12008"/>
                  </a:lnTo>
                  <a:lnTo>
                    <a:pt x="1909" y="12008"/>
                  </a:lnTo>
                  <a:lnTo>
                    <a:pt x="2148" y="12008"/>
                  </a:lnTo>
                  <a:lnTo>
                    <a:pt x="2386" y="11968"/>
                  </a:lnTo>
                  <a:lnTo>
                    <a:pt x="2585" y="11888"/>
                  </a:lnTo>
                  <a:lnTo>
                    <a:pt x="2744" y="11729"/>
                  </a:lnTo>
                  <a:lnTo>
                    <a:pt x="2744" y="11729"/>
                  </a:lnTo>
                  <a:lnTo>
                    <a:pt x="3499" y="11093"/>
                  </a:lnTo>
                  <a:lnTo>
                    <a:pt x="4136" y="10417"/>
                  </a:lnTo>
                  <a:lnTo>
                    <a:pt x="4692" y="9702"/>
                  </a:lnTo>
                  <a:lnTo>
                    <a:pt x="5130" y="8986"/>
                  </a:lnTo>
                  <a:lnTo>
                    <a:pt x="5527" y="8270"/>
                  </a:lnTo>
                  <a:lnTo>
                    <a:pt x="5806" y="7515"/>
                  </a:lnTo>
                  <a:lnTo>
                    <a:pt x="6084" y="6799"/>
                  </a:lnTo>
                  <a:lnTo>
                    <a:pt x="6243" y="6083"/>
                  </a:lnTo>
                  <a:lnTo>
                    <a:pt x="6362" y="5368"/>
                  </a:lnTo>
                  <a:lnTo>
                    <a:pt x="6481" y="4692"/>
                  </a:lnTo>
                  <a:lnTo>
                    <a:pt x="6521" y="4016"/>
                  </a:lnTo>
                  <a:lnTo>
                    <a:pt x="6521" y="3420"/>
                  </a:lnTo>
                  <a:lnTo>
                    <a:pt x="6521" y="2863"/>
                  </a:lnTo>
                  <a:lnTo>
                    <a:pt x="6481" y="2346"/>
                  </a:lnTo>
                  <a:lnTo>
                    <a:pt x="6362" y="1471"/>
                  </a:lnTo>
                  <a:lnTo>
                    <a:pt x="6362" y="1471"/>
                  </a:lnTo>
                  <a:lnTo>
                    <a:pt x="6283" y="1193"/>
                  </a:lnTo>
                  <a:lnTo>
                    <a:pt x="6283" y="1193"/>
                  </a:lnTo>
                  <a:lnTo>
                    <a:pt x="6124" y="955"/>
                  </a:lnTo>
                  <a:lnTo>
                    <a:pt x="5925" y="716"/>
                  </a:lnTo>
                  <a:lnTo>
                    <a:pt x="5686" y="557"/>
                  </a:lnTo>
                  <a:lnTo>
                    <a:pt x="5408" y="438"/>
                  </a:lnTo>
                  <a:lnTo>
                    <a:pt x="4414" y="80"/>
                  </a:lnTo>
                  <a:lnTo>
                    <a:pt x="4414" y="80"/>
                  </a:lnTo>
                  <a:lnTo>
                    <a:pt x="4175" y="40"/>
                  </a:lnTo>
                  <a:lnTo>
                    <a:pt x="39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extrusionOk="0">
                  <a:moveTo>
                    <a:pt x="318" y="0"/>
                  </a:moveTo>
                  <a:lnTo>
                    <a:pt x="199" y="80"/>
                  </a:lnTo>
                  <a:lnTo>
                    <a:pt x="80" y="159"/>
                  </a:lnTo>
                  <a:lnTo>
                    <a:pt x="40" y="279"/>
                  </a:lnTo>
                  <a:lnTo>
                    <a:pt x="0" y="477"/>
                  </a:lnTo>
                  <a:lnTo>
                    <a:pt x="40" y="636"/>
                  </a:lnTo>
                  <a:lnTo>
                    <a:pt x="159" y="756"/>
                  </a:lnTo>
                  <a:lnTo>
                    <a:pt x="318" y="875"/>
                  </a:lnTo>
                  <a:lnTo>
                    <a:pt x="597" y="875"/>
                  </a:lnTo>
                  <a:lnTo>
                    <a:pt x="716" y="795"/>
                  </a:lnTo>
                  <a:lnTo>
                    <a:pt x="796" y="716"/>
                  </a:lnTo>
                  <a:lnTo>
                    <a:pt x="875" y="597"/>
                  </a:lnTo>
                  <a:lnTo>
                    <a:pt x="915" y="398"/>
                  </a:lnTo>
                  <a:lnTo>
                    <a:pt x="835" y="239"/>
                  </a:lnTo>
                  <a:lnTo>
                    <a:pt x="756" y="8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2"/>
            <p:cNvSpPr/>
            <p:nvPr/>
          </p:nvSpPr>
          <p:spPr>
            <a:xfrm>
              <a:off x="352425" y="2567750"/>
              <a:ext cx="22875" cy="21875"/>
            </a:xfrm>
            <a:custGeom>
              <a:avLst/>
              <a:gdLst/>
              <a:ahLst/>
              <a:cxnLst/>
              <a:rect l="l" t="t" r="r" b="b"/>
              <a:pathLst>
                <a:path w="915" h="875" fill="none" extrusionOk="0">
                  <a:moveTo>
                    <a:pt x="438" y="0"/>
                  </a:moveTo>
                  <a:lnTo>
                    <a:pt x="438" y="0"/>
                  </a:lnTo>
                  <a:lnTo>
                    <a:pt x="318" y="0"/>
                  </a:lnTo>
                  <a:lnTo>
                    <a:pt x="199" y="80"/>
                  </a:lnTo>
                  <a:lnTo>
                    <a:pt x="80" y="15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7"/>
                  </a:lnTo>
                  <a:lnTo>
                    <a:pt x="40" y="636"/>
                  </a:lnTo>
                  <a:lnTo>
                    <a:pt x="159" y="756"/>
                  </a:lnTo>
                  <a:lnTo>
                    <a:pt x="318" y="875"/>
                  </a:lnTo>
                  <a:lnTo>
                    <a:pt x="318" y="875"/>
                  </a:lnTo>
                  <a:lnTo>
                    <a:pt x="438" y="875"/>
                  </a:lnTo>
                  <a:lnTo>
                    <a:pt x="438" y="875"/>
                  </a:lnTo>
                  <a:lnTo>
                    <a:pt x="597" y="875"/>
                  </a:lnTo>
                  <a:lnTo>
                    <a:pt x="716" y="795"/>
                  </a:lnTo>
                  <a:lnTo>
                    <a:pt x="796" y="716"/>
                  </a:lnTo>
                  <a:lnTo>
                    <a:pt x="875" y="597"/>
                  </a:lnTo>
                  <a:lnTo>
                    <a:pt x="875" y="597"/>
                  </a:lnTo>
                  <a:lnTo>
                    <a:pt x="915" y="398"/>
                  </a:lnTo>
                  <a:lnTo>
                    <a:pt x="835" y="239"/>
                  </a:lnTo>
                  <a:lnTo>
                    <a:pt x="756" y="80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extrusionOk="0">
                  <a:moveTo>
                    <a:pt x="478" y="0"/>
                  </a:moveTo>
                  <a:lnTo>
                    <a:pt x="319" y="239"/>
                  </a:lnTo>
                  <a:lnTo>
                    <a:pt x="239" y="477"/>
                  </a:lnTo>
                  <a:lnTo>
                    <a:pt x="80" y="915"/>
                  </a:lnTo>
                  <a:lnTo>
                    <a:pt x="1" y="1352"/>
                  </a:lnTo>
                  <a:lnTo>
                    <a:pt x="1" y="1750"/>
                  </a:lnTo>
                  <a:lnTo>
                    <a:pt x="40" y="2108"/>
                  </a:lnTo>
                  <a:lnTo>
                    <a:pt x="80" y="2386"/>
                  </a:lnTo>
                  <a:lnTo>
                    <a:pt x="120" y="2624"/>
                  </a:lnTo>
                  <a:lnTo>
                    <a:pt x="398" y="2664"/>
                  </a:lnTo>
                  <a:lnTo>
                    <a:pt x="637" y="2704"/>
                  </a:lnTo>
                  <a:lnTo>
                    <a:pt x="915" y="2664"/>
                  </a:lnTo>
                  <a:lnTo>
                    <a:pt x="1114" y="2624"/>
                  </a:lnTo>
                  <a:lnTo>
                    <a:pt x="1512" y="2545"/>
                  </a:lnTo>
                  <a:lnTo>
                    <a:pt x="1790" y="2426"/>
                  </a:lnTo>
                  <a:lnTo>
                    <a:pt x="1909" y="2386"/>
                  </a:lnTo>
                  <a:lnTo>
                    <a:pt x="1710" y="1710"/>
                  </a:lnTo>
                  <a:lnTo>
                    <a:pt x="1472" y="1193"/>
                  </a:lnTo>
                  <a:lnTo>
                    <a:pt x="1233" y="796"/>
                  </a:lnTo>
                  <a:lnTo>
                    <a:pt x="995" y="477"/>
                  </a:lnTo>
                  <a:lnTo>
                    <a:pt x="796" y="239"/>
                  </a:lnTo>
                  <a:lnTo>
                    <a:pt x="637" y="8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2"/>
            <p:cNvSpPr/>
            <p:nvPr/>
          </p:nvSpPr>
          <p:spPr>
            <a:xfrm>
              <a:off x="342475" y="2443500"/>
              <a:ext cx="47750" cy="67600"/>
            </a:xfrm>
            <a:custGeom>
              <a:avLst/>
              <a:gdLst/>
              <a:ahLst/>
              <a:cxnLst/>
              <a:rect l="l" t="t" r="r" b="b"/>
              <a:pathLst>
                <a:path w="1910" h="2704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319" y="239"/>
                  </a:lnTo>
                  <a:lnTo>
                    <a:pt x="239" y="477"/>
                  </a:lnTo>
                  <a:lnTo>
                    <a:pt x="80" y="915"/>
                  </a:lnTo>
                  <a:lnTo>
                    <a:pt x="1" y="1352"/>
                  </a:lnTo>
                  <a:lnTo>
                    <a:pt x="1" y="1750"/>
                  </a:lnTo>
                  <a:lnTo>
                    <a:pt x="40" y="2108"/>
                  </a:lnTo>
                  <a:lnTo>
                    <a:pt x="80" y="2386"/>
                  </a:lnTo>
                  <a:lnTo>
                    <a:pt x="120" y="2624"/>
                  </a:lnTo>
                  <a:lnTo>
                    <a:pt x="120" y="2624"/>
                  </a:lnTo>
                  <a:lnTo>
                    <a:pt x="398" y="2664"/>
                  </a:lnTo>
                  <a:lnTo>
                    <a:pt x="637" y="2704"/>
                  </a:lnTo>
                  <a:lnTo>
                    <a:pt x="637" y="2704"/>
                  </a:lnTo>
                  <a:lnTo>
                    <a:pt x="915" y="2664"/>
                  </a:lnTo>
                  <a:lnTo>
                    <a:pt x="1114" y="2624"/>
                  </a:lnTo>
                  <a:lnTo>
                    <a:pt x="1512" y="2545"/>
                  </a:lnTo>
                  <a:lnTo>
                    <a:pt x="1790" y="2426"/>
                  </a:lnTo>
                  <a:lnTo>
                    <a:pt x="1909" y="2386"/>
                  </a:lnTo>
                  <a:lnTo>
                    <a:pt x="1909" y="2386"/>
                  </a:lnTo>
                  <a:lnTo>
                    <a:pt x="1710" y="1710"/>
                  </a:lnTo>
                  <a:lnTo>
                    <a:pt x="1472" y="1193"/>
                  </a:lnTo>
                  <a:lnTo>
                    <a:pt x="1233" y="796"/>
                  </a:lnTo>
                  <a:lnTo>
                    <a:pt x="995" y="477"/>
                  </a:lnTo>
                  <a:lnTo>
                    <a:pt x="796" y="239"/>
                  </a:lnTo>
                  <a:lnTo>
                    <a:pt x="637" y="8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42"/>
          <p:cNvGrpSpPr/>
          <p:nvPr/>
        </p:nvGrpSpPr>
        <p:grpSpPr>
          <a:xfrm>
            <a:off x="7641775" y="3570650"/>
            <a:ext cx="1047700" cy="1116250"/>
            <a:chOff x="2204200" y="3437475"/>
            <a:chExt cx="1047700" cy="1116250"/>
          </a:xfrm>
        </p:grpSpPr>
        <p:sp>
          <p:nvSpPr>
            <p:cNvPr id="263" name="Google Shape;263;p42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2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2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2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2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2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2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2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2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2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2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2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2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D:\Logo DKV DJ .jpg"/>
          <p:cNvPicPr>
            <a:picLocks noChangeAspect="1" noChangeArrowheads="1"/>
          </p:cNvPicPr>
          <p:nvPr/>
        </p:nvPicPr>
        <p:blipFill>
          <a:blip r:embed="rId3"/>
          <a:srcRect l="5925" t="20737" r="8162" b="20013"/>
          <a:stretch>
            <a:fillRect/>
          </a:stretch>
        </p:blipFill>
        <p:spPr bwMode="auto">
          <a:xfrm>
            <a:off x="6786578" y="357172"/>
            <a:ext cx="2071702" cy="142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4"/>
            <a:ext cx="3540220" cy="1046605"/>
          </a:xfrm>
        </p:spPr>
        <p:txBody>
          <a:bodyPr/>
          <a:lstStyle/>
          <a:p>
            <a:pPr algn="l"/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Naturalis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G</a:t>
            </a:r>
            <a:r>
              <a:rPr lang="id-ID" sz="2000" b="0" dirty="0"/>
              <a:t>ambar yang memiliki bentuk dan warna yang sama dengan kenyataan (realis) yang ada di alam tanpa adanya pengurangan atau pun penambahan.</a:t>
            </a:r>
            <a:endParaRPr lang="id-ID" sz="2000" dirty="0"/>
          </a:p>
        </p:txBody>
      </p:sp>
      <p:pic>
        <p:nvPicPr>
          <p:cNvPr id="15364" name="Picture 4" descr="Countryside landscape painting cottage sketch colored classic Vectors  graphic art designs in editable .ai .eps .svg format free and easy download  unlimit id:6846593"/>
          <p:cNvPicPr>
            <a:picLocks noChangeAspect="1" noChangeArrowheads="1"/>
          </p:cNvPicPr>
          <p:nvPr/>
        </p:nvPicPr>
        <p:blipFill>
          <a:blip r:embed="rId2"/>
          <a:srcRect b="5529"/>
          <a:stretch>
            <a:fillRect/>
          </a:stretch>
        </p:blipFill>
        <p:spPr bwMode="auto">
          <a:xfrm>
            <a:off x="3857619" y="571486"/>
            <a:ext cx="4872829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4476324" cy="572700"/>
          </a:xfrm>
        </p:spPr>
        <p:txBody>
          <a:bodyPr/>
          <a:lstStyle/>
          <a:p>
            <a:pPr algn="l"/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id-ID" dirty="0"/>
              <a:t> </a:t>
            </a:r>
            <a:r>
              <a:rPr lang="en-GB" altLang="id-ID" dirty="0"/>
              <a:t>Semi </a:t>
            </a:r>
            <a:r>
              <a:rPr lang="en-US" dirty="0"/>
              <a:t>Realis</a:t>
            </a:r>
            <a:br>
              <a:rPr lang="en-US" dirty="0"/>
            </a:br>
            <a:br>
              <a:rPr lang="en-US" dirty="0"/>
            </a:br>
            <a:r>
              <a:rPr lang="en-US" sz="2400" b="0" dirty="0" err="1"/>
              <a:t>Gambar</a:t>
            </a:r>
            <a:r>
              <a:rPr lang="en-US" sz="2400" b="0" dirty="0"/>
              <a:t> </a:t>
            </a:r>
            <a:r>
              <a:rPr lang="en-US" sz="2400" b="0" dirty="0" err="1"/>
              <a:t>ilustrasi</a:t>
            </a:r>
            <a:r>
              <a:rPr lang="en-US" sz="2400" b="0" dirty="0"/>
              <a:t> yang </a:t>
            </a:r>
            <a:r>
              <a:rPr lang="id-ID" sz="2400" b="0" dirty="0"/>
              <a:t>dibuat menyerupai keadaan yang sebernarnya, baik proporsi maupun anatomi </a:t>
            </a:r>
            <a:r>
              <a:rPr lang="id-ID" sz="2400" b="0"/>
              <a:t>dibuat menyerupai </a:t>
            </a:r>
            <a:r>
              <a:rPr lang="id-ID" sz="2400" b="0" dirty="0"/>
              <a:t>dengan objek yang di gambar.</a:t>
            </a:r>
            <a:endParaRPr lang="id-ID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502"/>
            <a:ext cx="35718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4874"/>
            <a:ext cx="3960440" cy="572700"/>
          </a:xfrm>
        </p:spPr>
        <p:txBody>
          <a:bodyPr/>
          <a:lstStyle/>
          <a:p>
            <a:pPr algn="l"/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Dekoratif</a:t>
            </a:r>
            <a:br>
              <a:rPr lang="en-US" dirty="0"/>
            </a:br>
            <a:br>
              <a:rPr lang="en-US" dirty="0"/>
            </a:b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467544" y="1014095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tx1"/>
                </a:solidFill>
              </a:rPr>
              <a:t>Gambar ilustrasi dekoratif adalah gambar yang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id-ID" sz="2400" dirty="0">
                <a:solidFill>
                  <a:schemeClr val="tx1"/>
                </a:solidFill>
              </a:rPr>
              <a:t>berfungsi untuk menghiasi sesuatu dengan bentuk yang disederhanakan atau dilebihkan (digayakan).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3518"/>
            <a:ext cx="4186436" cy="41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34"/>
            <a:ext cx="3540220" cy="857256"/>
          </a:xfrm>
        </p:spPr>
        <p:txBody>
          <a:bodyPr/>
          <a:lstStyle/>
          <a:p>
            <a:pPr algn="l"/>
            <a:r>
              <a:rPr lang="en-US" sz="2000" dirty="0" err="1"/>
              <a:t>Ilustrasi</a:t>
            </a:r>
            <a:r>
              <a:rPr lang="en-US" sz="2000" dirty="0"/>
              <a:t> </a:t>
            </a:r>
            <a:r>
              <a:rPr lang="id-ID" sz="2000" dirty="0"/>
              <a:t>Karakter Diri</a:t>
            </a:r>
            <a:br>
              <a:rPr lang="id-ID" sz="2000" dirty="0"/>
            </a:br>
            <a:br>
              <a:rPr lang="en-US" sz="2000" dirty="0"/>
            </a:br>
            <a:br>
              <a:rPr lang="id-ID" sz="2000" dirty="0"/>
            </a:br>
            <a:r>
              <a:rPr lang="id-ID" sz="2000" b="0" dirty="0"/>
              <a:t>ilustrasi karakter diri adalah gambar yang men-cirikhaskan diri  baik itu bentuk wajah, tubuh maupun sifat serta kebiasaan</a:t>
            </a:r>
            <a:endParaRPr lang="id-ID" sz="2000" dirty="0"/>
          </a:p>
        </p:txBody>
      </p:sp>
      <p:pic>
        <p:nvPicPr>
          <p:cNvPr id="12290" name="Picture 2" descr="disney-cartoon-real-life-lookalikes-7-58c92f5994b52__700 | Vicious Kangar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6"/>
            <a:ext cx="4738674" cy="278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43558"/>
            <a:ext cx="3036164" cy="3156952"/>
          </a:xfrm>
        </p:spPr>
        <p:txBody>
          <a:bodyPr/>
          <a:lstStyle/>
          <a:p>
            <a:pPr algn="l"/>
            <a:r>
              <a:rPr lang="en-US" sz="1800" dirty="0" err="1"/>
              <a:t>Ilustrasi</a:t>
            </a:r>
            <a:r>
              <a:rPr lang="en-US" sz="1800" dirty="0"/>
              <a:t> </a:t>
            </a:r>
            <a:r>
              <a:rPr lang="id-ID" sz="1800" dirty="0"/>
              <a:t> </a:t>
            </a:r>
            <a:r>
              <a:rPr lang="en-US" sz="1800" dirty="0" err="1"/>
              <a:t>Khayalan</a:t>
            </a:r>
            <a:r>
              <a:rPr lang="id-ID" sz="1800" dirty="0"/>
              <a:t> (Imajinasi)</a:t>
            </a:r>
            <a:br>
              <a:rPr lang="en-US" sz="1800" dirty="0"/>
            </a:br>
            <a:br>
              <a:rPr lang="en-US" sz="1800" dirty="0"/>
            </a:br>
            <a:r>
              <a:rPr lang="id-ID" sz="1800" b="0" dirty="0"/>
              <a:t>ilustrasi khayalan adalah </a:t>
            </a:r>
            <a:br>
              <a:rPr lang="en-US" sz="1800" b="0" dirty="0"/>
            </a:br>
            <a:r>
              <a:rPr lang="id-ID" sz="1800" b="0" dirty="0"/>
              <a:t>ilustasi yang dibuat dengan </a:t>
            </a:r>
            <a:br>
              <a:rPr lang="en-US" sz="1800" b="0" dirty="0"/>
            </a:br>
            <a:r>
              <a:rPr lang="id-ID" sz="1800" b="0" dirty="0"/>
              <a:t>khayalan, bukan kenyataan</a:t>
            </a:r>
            <a:r>
              <a:rPr lang="en-US" sz="1800" b="0" dirty="0"/>
              <a:t>. </a:t>
            </a:r>
            <a:endParaRPr lang="id-ID" sz="1800" dirty="0"/>
          </a:p>
        </p:txBody>
      </p:sp>
      <p:pic>
        <p:nvPicPr>
          <p:cNvPr id="11266" name="Picture 2" descr="Illustrated T-shirt Designs: the Best Illustrated T-shirt Images | 99de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6"/>
            <a:ext cx="3833806" cy="3833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3528392" cy="572700"/>
          </a:xfrm>
        </p:spPr>
        <p:txBody>
          <a:bodyPr/>
          <a:lstStyle/>
          <a:p>
            <a:pPr algn="l"/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Kartun</a:t>
            </a:r>
            <a:br>
              <a:rPr lang="en-US" dirty="0"/>
            </a:br>
            <a:br>
              <a:rPr lang="en-US" dirty="0"/>
            </a:br>
            <a:r>
              <a:rPr lang="id-ID" sz="2000" b="0" dirty="0"/>
              <a:t>Kartun merupakan gambar </a:t>
            </a:r>
            <a:br>
              <a:rPr lang="en-US" sz="2000" b="0" dirty="0"/>
            </a:br>
            <a:r>
              <a:rPr lang="id-ID" sz="2000" b="0" dirty="0"/>
              <a:t>disertai penampilan lucu </a:t>
            </a:r>
            <a:br>
              <a:rPr lang="en-US" sz="2000" b="0" dirty="0"/>
            </a:br>
            <a:r>
              <a:rPr lang="id-ID" sz="2000" b="0" dirty="0"/>
              <a:t>yang mempresentasikan </a:t>
            </a:r>
            <a:br>
              <a:rPr lang="en-US" sz="2000" b="0" dirty="0"/>
            </a:br>
            <a:r>
              <a:rPr lang="id-ID" sz="2000" b="0" dirty="0"/>
              <a:t>suatu peristiwa.</a:t>
            </a:r>
            <a:endParaRPr lang="id-ID" sz="2000" dirty="0"/>
          </a:p>
        </p:txBody>
      </p:sp>
      <p:sp>
        <p:nvSpPr>
          <p:cNvPr id="10242" name="AutoShape 2" descr="How to Create the Amazing Cartoon Design Portrait in Adobe Illust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pic>
        <p:nvPicPr>
          <p:cNvPr id="10243" name="Picture 3" descr="C:\Users\USER\Pictures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800"/>
            <a:ext cx="3457588" cy="3457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079891"/>
            <a:ext cx="2902978" cy="983717"/>
          </a:xfrm>
        </p:spPr>
        <p:txBody>
          <a:bodyPr/>
          <a:lstStyle/>
          <a:p>
            <a:r>
              <a:rPr lang="en-US" sz="2800" b="1" dirty="0" err="1">
                <a:solidFill>
                  <a:schemeClr val="tx1"/>
                </a:solidFill>
                <a:latin typeface="Andika New Basic" pitchFamily="2" charset="0"/>
              </a:rPr>
              <a:t>Cerita</a:t>
            </a:r>
            <a:r>
              <a:rPr lang="en-US" sz="2800" b="1" dirty="0">
                <a:solidFill>
                  <a:schemeClr val="tx1"/>
                </a:solidFill>
                <a:latin typeface="Andika New Basic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ndika New Basic" pitchFamily="2" charset="0"/>
              </a:rPr>
              <a:t>Bergambar</a:t>
            </a:r>
            <a:r>
              <a:rPr lang="en-US" sz="2800" b="1" dirty="0">
                <a:solidFill>
                  <a:schemeClr val="tx1"/>
                </a:solidFill>
                <a:latin typeface="Andika New Basic" pitchFamily="2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Andika New Basic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Andika New Basic" pitchFamily="2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Andika New Basic" pitchFamily="2" charset="0"/>
              </a:rPr>
              <a:t>Cergam</a:t>
            </a:r>
            <a:r>
              <a:rPr lang="en-US" sz="2800" b="1" dirty="0">
                <a:solidFill>
                  <a:schemeClr val="tx1"/>
                </a:solidFill>
                <a:latin typeface="Andika New Basic" pitchFamily="2" charset="0"/>
              </a:rPr>
              <a:t>)</a:t>
            </a:r>
            <a:br>
              <a:rPr lang="en-US" sz="2800" dirty="0"/>
            </a:br>
            <a:br>
              <a:rPr lang="en-US" sz="2800" dirty="0"/>
            </a:br>
            <a:endParaRPr lang="id-ID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C7DC3D-5B13-4788-B6AF-60427F6EB663}"/>
              </a:ext>
            </a:extLst>
          </p:cNvPr>
          <p:cNvSpPr txBox="1"/>
          <p:nvPr/>
        </p:nvSpPr>
        <p:spPr>
          <a:xfrm>
            <a:off x="2286000" y="1910030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Cergam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media yang </a:t>
            </a:r>
            <a:r>
              <a:rPr lang="en-US" sz="2000" dirty="0" err="1">
                <a:solidFill>
                  <a:schemeClr val="tx1"/>
                </a:solidFill>
              </a:rPr>
              <a:t>unik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menggabungkan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kreatif</a:t>
            </a:r>
            <a:r>
              <a:rPr lang="en-US" sz="2000" dirty="0">
                <a:solidFill>
                  <a:schemeClr val="tx1"/>
                </a:solidFill>
              </a:rPr>
              <a:t>, media yang </a:t>
            </a:r>
            <a:r>
              <a:rPr lang="en-US" sz="2000" dirty="0" err="1">
                <a:solidFill>
                  <a:schemeClr val="tx1"/>
                </a:solidFill>
              </a:rPr>
              <a:t>sanggup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menarik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perhatian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99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A82E5-382A-49CD-A829-96BD167E1E31}"/>
              </a:ext>
            </a:extLst>
          </p:cNvPr>
          <p:cNvSpPr txBox="1"/>
          <p:nvPr/>
        </p:nvSpPr>
        <p:spPr>
          <a:xfrm>
            <a:off x="2411760" y="1203598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Cergam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media </a:t>
            </a:r>
            <a:r>
              <a:rPr lang="en-US" sz="2000" dirty="0" err="1">
                <a:solidFill>
                  <a:schemeClr val="tx1"/>
                </a:solidFill>
              </a:rPr>
              <a:t>komunikasi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kuat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Fungsi-fungsi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dimanfaatkan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cergam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antara</a:t>
            </a:r>
            <a:r>
              <a:rPr lang="en-US" sz="2000" dirty="0">
                <a:solidFill>
                  <a:schemeClr val="tx1"/>
                </a:solidFill>
              </a:rPr>
              <a:t> lain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pendidikan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advertising, </a:t>
            </a:r>
            <a:r>
              <a:rPr lang="en-US" sz="2000" dirty="0" err="1">
                <a:solidFill>
                  <a:schemeClr val="tx1"/>
                </a:solidFill>
              </a:rPr>
              <a:t>maupun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sarana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hiburan</a:t>
            </a:r>
            <a:r>
              <a:rPr lang="en-US" sz="2000" dirty="0">
                <a:solidFill>
                  <a:schemeClr val="tx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24919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76B32-5D9C-4025-90A9-C3FE3642DBEA}"/>
              </a:ext>
            </a:extLst>
          </p:cNvPr>
          <p:cNvSpPr txBox="1"/>
          <p:nvPr/>
        </p:nvSpPr>
        <p:spPr>
          <a:xfrm>
            <a:off x="2286000" y="177966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Unsur-unsur</a:t>
            </a:r>
            <a:r>
              <a:rPr lang="en-US" sz="2800" dirty="0">
                <a:solidFill>
                  <a:schemeClr val="tx1"/>
                </a:solidFill>
              </a:rPr>
              <a:t> Visual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Cergam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2C749E-7DD4-4DAB-B5D0-52378EB80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133747"/>
            <a:ext cx="6761162" cy="4876006"/>
          </a:xfrm>
        </p:spPr>
        <p:txBody>
          <a:bodyPr/>
          <a:lstStyle/>
          <a:p>
            <a:pPr algn="just"/>
            <a:r>
              <a:rPr lang="en-US" dirty="0"/>
              <a:t>CPMK1 Mampu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(S9)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CPMK2 Mampu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(KU8)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CPMK3 Mampu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visual </a:t>
            </a:r>
            <a:r>
              <a:rPr lang="en-US" dirty="0" err="1"/>
              <a:t>baik</a:t>
            </a:r>
            <a:r>
              <a:rPr lang="en-US" dirty="0"/>
              <a:t> verbal </a:t>
            </a:r>
            <a:r>
              <a:rPr lang="en-US" dirty="0" err="1"/>
              <a:t>maupun</a:t>
            </a:r>
            <a:r>
              <a:rPr lang="en-US" dirty="0"/>
              <a:t> non-verbal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(P2)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CPMK4 Mampu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sustainable development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yang </a:t>
            </a:r>
            <a:r>
              <a:rPr lang="en-US" dirty="0" err="1"/>
              <a:t>berkelanjutan</a:t>
            </a:r>
            <a:r>
              <a:rPr lang="en-US" dirty="0"/>
              <a:t> (P5)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CPMK5 Mampu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yang </a:t>
            </a:r>
            <a:r>
              <a:rPr lang="en-US" dirty="0" err="1"/>
              <a:t>aplikatif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mengombinasikan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manual, </a:t>
            </a:r>
            <a:r>
              <a:rPr lang="en-US" dirty="0" err="1"/>
              <a:t>tipografi</a:t>
            </a:r>
            <a:r>
              <a:rPr lang="en-US" dirty="0"/>
              <a:t>, dan </a:t>
            </a:r>
            <a:r>
              <a:rPr lang="en-US" dirty="0" err="1"/>
              <a:t>teknologi</a:t>
            </a:r>
            <a:r>
              <a:rPr lang="en-US" dirty="0"/>
              <a:t> digital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dan </a:t>
            </a:r>
            <a:r>
              <a:rPr lang="en-US" dirty="0" err="1"/>
              <a:t>inovatif</a:t>
            </a:r>
            <a:r>
              <a:rPr lang="en-US" dirty="0"/>
              <a:t> (KK4).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CPMK6 Mampu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yang </a:t>
            </a:r>
            <a:r>
              <a:rPr lang="en-US" dirty="0" err="1"/>
              <a:t>profesional</a:t>
            </a:r>
            <a:r>
              <a:rPr lang="en-US" dirty="0"/>
              <a:t> dan </a:t>
            </a:r>
            <a:r>
              <a:rPr lang="en-US" dirty="0" err="1"/>
              <a:t>relevan</a:t>
            </a:r>
            <a:r>
              <a:rPr lang="en-US" dirty="0"/>
              <a:t> (KK7).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8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CD882-80D3-49D2-BFB2-F067DBA68060}"/>
              </a:ext>
            </a:extLst>
          </p:cNvPr>
          <p:cNvSpPr txBox="1"/>
          <p:nvPr/>
        </p:nvSpPr>
        <p:spPr>
          <a:xfrm>
            <a:off x="467544" y="339502"/>
            <a:ext cx="69847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Layout = </a:t>
            </a:r>
            <a:r>
              <a:rPr lang="en-US" sz="2000" dirty="0" err="1">
                <a:solidFill>
                  <a:schemeClr val="tx1"/>
                </a:solidFill>
              </a:rPr>
              <a:t>penyusunan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desain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muatan</a:t>
            </a:r>
            <a:r>
              <a:rPr lang="en-US" sz="2000" dirty="0">
                <a:solidFill>
                  <a:schemeClr val="tx1"/>
                </a:solidFill>
              </a:rPr>
              <a:t> visual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membentuk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artistik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berfungsi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teks</a:t>
            </a:r>
            <a:r>
              <a:rPr lang="en-US" sz="2000" dirty="0">
                <a:solidFill>
                  <a:schemeClr val="tx1"/>
                </a:solidFill>
              </a:rPr>
              <a:t> agar </a:t>
            </a:r>
            <a:r>
              <a:rPr lang="en-US" sz="2000" dirty="0" err="1">
                <a:solidFill>
                  <a:schemeClr val="tx1"/>
                </a:solidFill>
              </a:rPr>
              <a:t>komunikatif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memudahkan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menerima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informasi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84E02-B583-41CD-B929-4E87E2A82EDC}"/>
              </a:ext>
            </a:extLst>
          </p:cNvPr>
          <p:cNvSpPr txBox="1"/>
          <p:nvPr/>
        </p:nvSpPr>
        <p:spPr>
          <a:xfrm>
            <a:off x="2339752" y="2493498"/>
            <a:ext cx="6300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chemeClr val="tx1"/>
                </a:solidFill>
              </a:rPr>
              <a:t>Warna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menambah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dimensi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menghadirkan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emosi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suasana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komunikasi</a:t>
            </a:r>
            <a:r>
              <a:rPr lang="en-US" sz="2000" dirty="0">
                <a:solidFill>
                  <a:schemeClr val="tx1"/>
                </a:solidFill>
              </a:rPr>
              <a:t> nonverbal, </a:t>
            </a:r>
            <a:r>
              <a:rPr lang="en-US" sz="2000" dirty="0" err="1">
                <a:solidFill>
                  <a:schemeClr val="tx1"/>
                </a:solidFill>
              </a:rPr>
              <a:t>warna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tepat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nilai</a:t>
            </a:r>
            <a:r>
              <a:rPr lang="en-US" sz="2000" dirty="0">
                <a:solidFill>
                  <a:schemeClr val="tx1"/>
                </a:solidFill>
              </a:rPr>
              <a:t> visual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61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8DD3B-F20B-41BD-BE5F-34DB04C836A5}"/>
              </a:ext>
            </a:extLst>
          </p:cNvPr>
          <p:cNvSpPr txBox="1"/>
          <p:nvPr/>
        </p:nvSpPr>
        <p:spPr>
          <a:xfrm>
            <a:off x="683568" y="627534"/>
            <a:ext cx="6552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Ekspresi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chemeClr val="tx1"/>
                </a:solidFill>
              </a:rPr>
              <a:t>Memberi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kesan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gambar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seperti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emosi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karakter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suasana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gerak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tokoh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cergam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98A0FD-F29B-4F70-937F-18264F3732BB}"/>
              </a:ext>
            </a:extLst>
          </p:cNvPr>
          <p:cNvSpPr txBox="1"/>
          <p:nvPr/>
        </p:nvSpPr>
        <p:spPr>
          <a:xfrm>
            <a:off x="2483768" y="2499742"/>
            <a:ext cx="5742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v-SE" sz="2000" dirty="0">
                <a:solidFill>
                  <a:schemeClr val="tx1"/>
                </a:solidFill>
              </a:rPr>
              <a:t>Narasi = Digunakan untuk menerangkan tentang waktu, tempat, dan situasi.</a:t>
            </a:r>
          </a:p>
        </p:txBody>
      </p:sp>
    </p:spTree>
    <p:extLst>
      <p:ext uri="{BB962C8B-B14F-4D97-AF65-F5344CB8AC3E}">
        <p14:creationId xmlns:p14="http://schemas.microsoft.com/office/powerpoint/2010/main" val="346028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3CDFA8-4C84-40CE-8099-1CC1BF9C9E50}"/>
              </a:ext>
            </a:extLst>
          </p:cNvPr>
          <p:cNvSpPr txBox="1"/>
          <p:nvPr/>
        </p:nvSpPr>
        <p:spPr>
          <a:xfrm>
            <a:off x="2627784" y="555526"/>
            <a:ext cx="5886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chemeClr val="tx1"/>
                </a:solidFill>
              </a:rPr>
              <a:t>Tokoh</a:t>
            </a:r>
            <a:r>
              <a:rPr lang="en-US" sz="2000" dirty="0">
                <a:solidFill>
                  <a:schemeClr val="tx1"/>
                </a:solidFill>
              </a:rPr>
              <a:t> = para </a:t>
            </a:r>
            <a:r>
              <a:rPr lang="en-US" sz="2000" dirty="0" err="1">
                <a:solidFill>
                  <a:schemeClr val="tx1"/>
                </a:solidFill>
              </a:rPr>
              <a:t>pemeran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terdapat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cerita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cergam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tokoh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pusat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perhatian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karena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cerita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seputar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tokoh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245E5-BAC4-444E-9A1D-4D7DF728875F}"/>
              </a:ext>
            </a:extLst>
          </p:cNvPr>
          <p:cNvSpPr txBox="1"/>
          <p:nvPr/>
        </p:nvSpPr>
        <p:spPr>
          <a:xfrm>
            <a:off x="755576" y="2538795"/>
            <a:ext cx="71287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Tipografi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seni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 err="1">
                <a:solidFill>
                  <a:schemeClr val="tx1"/>
                </a:solidFill>
              </a:rPr>
              <a:t>teknik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huruf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serta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simbol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sebuah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visual agar </a:t>
            </a:r>
            <a:r>
              <a:rPr lang="en-US" sz="2000" dirty="0" err="1">
                <a:solidFill>
                  <a:schemeClr val="tx1"/>
                </a:solidFill>
              </a:rPr>
              <a:t>terbaca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jelas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nyaman</a:t>
            </a:r>
            <a:r>
              <a:rPr lang="en-US" sz="2000" dirty="0">
                <a:solidFill>
                  <a:schemeClr val="tx1"/>
                </a:solidFill>
              </a:rPr>
              <a:t>, dan </a:t>
            </a:r>
            <a:r>
              <a:rPr lang="en-US" sz="2000" dirty="0" err="1">
                <a:solidFill>
                  <a:schemeClr val="tx1"/>
                </a:solidFill>
              </a:rPr>
              <a:t>sekaligus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menarik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estetis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75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A9B6-8B7A-4DED-A2E4-79EA055F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1 </a:t>
            </a:r>
            <a:r>
              <a:rPr lang="en-US" dirty="0" err="1"/>
              <a:t>Ilustrasi</a:t>
            </a:r>
            <a:r>
              <a:rPr lang="en-US" dirty="0"/>
              <a:t> Desain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FD723-2ED3-4D15-915F-84ABD45D4ADA}"/>
              </a:ext>
            </a:extLst>
          </p:cNvPr>
          <p:cNvSpPr txBox="1"/>
          <p:nvPr/>
        </p:nvSpPr>
        <p:spPr>
          <a:xfrm>
            <a:off x="683568" y="1275605"/>
            <a:ext cx="79327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Buatlah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ilustrasi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bergambar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Caroushell</a:t>
            </a:r>
            <a:r>
              <a:rPr lang="en-US" dirty="0">
                <a:solidFill>
                  <a:schemeClr val="tx1"/>
                </a:solidFill>
              </a:rPr>
              <a:t> Instagram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ketentuan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Mengangkat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tema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Lampung” </a:t>
            </a:r>
            <a:r>
              <a:rPr lang="en-US" dirty="0" err="1">
                <a:solidFill>
                  <a:schemeClr val="tx1"/>
                </a:solidFill>
              </a:rPr>
              <a:t>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tahayul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penulisan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naskah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cerita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sketsa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cergam</a:t>
            </a:r>
            <a:r>
              <a:rPr lang="en-US" dirty="0">
                <a:solidFill>
                  <a:schemeClr val="tx1"/>
                </a:solidFill>
              </a:rPr>
              <a:t> (Desain </a:t>
            </a:r>
            <a:r>
              <a:rPr lang="en-US" dirty="0" err="1">
                <a:solidFill>
                  <a:schemeClr val="tx1"/>
                </a:solidFill>
              </a:rPr>
              <a:t>karakter</a:t>
            </a:r>
            <a:r>
              <a:rPr lang="en-US" dirty="0">
                <a:solidFill>
                  <a:schemeClr val="tx1"/>
                </a:solidFill>
              </a:rPr>
              <a:t> dan layout </a:t>
            </a:r>
            <a:r>
              <a:rPr lang="en-US" dirty="0" err="1">
                <a:solidFill>
                  <a:schemeClr val="tx1"/>
                </a:solidFill>
              </a:rPr>
              <a:t>cergam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asistensi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Konsep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disetujui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dipindahkan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media </a:t>
            </a:r>
            <a:r>
              <a:rPr lang="en-US" dirty="0" err="1">
                <a:solidFill>
                  <a:schemeClr val="tx1"/>
                </a:solidFill>
              </a:rPr>
              <a:t>caroushell</a:t>
            </a:r>
            <a:r>
              <a:rPr lang="en-US" dirty="0">
                <a:solidFill>
                  <a:schemeClr val="tx1"/>
                </a:solidFill>
              </a:rPr>
              <a:t> Instagram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format 1080 pixel x 1350 pixel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teknik</a:t>
            </a:r>
            <a:r>
              <a:rPr lang="en-US" dirty="0">
                <a:solidFill>
                  <a:schemeClr val="tx1"/>
                </a:solidFill>
              </a:rPr>
              <a:t> digital/ manual – digital.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Mahasiswa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diwajibkan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rutin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asistensi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Tugas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dikumpulkan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pertemuan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softfile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desain</a:t>
            </a:r>
            <a:r>
              <a:rPr lang="en-US" dirty="0">
                <a:solidFill>
                  <a:schemeClr val="tx1"/>
                </a:solidFill>
              </a:rPr>
              <a:t>, pdf </a:t>
            </a:r>
            <a:r>
              <a:rPr lang="en-US" dirty="0" err="1">
                <a:solidFill>
                  <a:schemeClr val="tx1"/>
                </a:solidFill>
              </a:rPr>
              <a:t>bukti</a:t>
            </a:r>
            <a:r>
              <a:rPr lang="en-US" dirty="0">
                <a:solidFill>
                  <a:schemeClr val="tx1"/>
                </a:solidFill>
              </a:rPr>
              <a:t> ss </a:t>
            </a:r>
            <a:r>
              <a:rPr lang="en-US" dirty="0" err="1">
                <a:solidFill>
                  <a:schemeClr val="tx1"/>
                </a:solidFill>
              </a:rPr>
              <a:t>publikasi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sosial</a:t>
            </a:r>
            <a:r>
              <a:rPr lang="en-US" dirty="0">
                <a:solidFill>
                  <a:schemeClr val="tx1"/>
                </a:solidFill>
              </a:rPr>
              <a:t> media.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642924"/>
            <a:ext cx="6761400" cy="840754"/>
          </a:xfrm>
        </p:spPr>
        <p:txBody>
          <a:bodyPr/>
          <a:lstStyle/>
          <a:p>
            <a:pPr algn="l"/>
            <a:r>
              <a:rPr lang="id-ID" sz="4000" dirty="0"/>
              <a:t>Pengantar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635646"/>
            <a:ext cx="6761400" cy="3286148"/>
          </a:xfrm>
        </p:spPr>
        <p:txBody>
          <a:bodyPr/>
          <a:lstStyle/>
          <a:p>
            <a:pPr algn="l">
              <a:buNone/>
            </a:pPr>
            <a:r>
              <a:rPr lang="id-ID" sz="1600" dirty="0"/>
              <a:t>Deskripsi </a:t>
            </a:r>
            <a:endParaRPr lang="en-US" sz="1600" dirty="0"/>
          </a:p>
          <a:p>
            <a:pPr algn="l">
              <a:buNone/>
            </a:pPr>
            <a:endParaRPr lang="en-US" sz="1600" dirty="0"/>
          </a:p>
          <a:p>
            <a:pPr marL="173038" indent="-33338" algn="l">
              <a:buNone/>
            </a:pPr>
            <a:r>
              <a:rPr lang="id-ID" sz="1600" dirty="0"/>
              <a:t>Mata kuliah ini memberikan pemahaman dan keterampilan dalam memanfaatkan karya ilustrasi sebagai media komunikasi dan informasi secara visual. Materi pembelajaran terdiri atas: 1) Teori </a:t>
            </a:r>
            <a:r>
              <a:rPr lang="en-US" sz="1600" dirty="0"/>
              <a:t>dan </a:t>
            </a:r>
            <a:r>
              <a:rPr lang="id-ID" sz="1600" dirty="0"/>
              <a:t> peran ilustrsi dan manfaatnya, 2) Praktik merancang karya ilustrasi untuk buku cerita bergambar dan  karya ilustrasi/Maskot untuk </a:t>
            </a:r>
            <a:r>
              <a:rPr lang="en-US" sz="1600" dirty="0" err="1"/>
              <a:t>komersil</a:t>
            </a:r>
            <a:r>
              <a:rPr lang="en-US" sz="1600" dirty="0"/>
              <a:t>.</a:t>
            </a:r>
          </a:p>
          <a:p>
            <a:pPr algn="l">
              <a:buNone/>
            </a:pPr>
            <a:endParaRPr lang="id-ID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20" y="195567"/>
            <a:ext cx="5500726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Aturan perkuliahan :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Keterlambatan masuk ke dalam kelas hanya boleh </a:t>
            </a:r>
            <a:r>
              <a:rPr lang="en-GB" altLang="id-ID" dirty="0">
                <a:solidFill>
                  <a:schemeClr val="tx1"/>
                </a:solidFill>
              </a:rPr>
              <a:t>10</a:t>
            </a:r>
            <a:r>
              <a:rPr lang="id-ID" dirty="0">
                <a:solidFill>
                  <a:schemeClr val="tx1"/>
                </a:solidFill>
              </a:rPr>
              <a:t> menit.</a:t>
            </a:r>
          </a:p>
          <a:p>
            <a:pPr>
              <a:buFontTx/>
              <a:buChar char="-"/>
            </a:pPr>
            <a:endParaRPr lang="id-ID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Bagi Mahasiswa yang terlambat lebih dari 5 kali maka dihitung </a:t>
            </a:r>
          </a:p>
          <a:p>
            <a:r>
              <a:rPr lang="id-ID" dirty="0">
                <a:solidFill>
                  <a:schemeClr val="tx1"/>
                </a:solidFill>
              </a:rPr>
              <a:t>  Alpa (tidak hadir)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>
                <a:solidFill>
                  <a:schemeClr val="tx1"/>
                </a:solidFill>
              </a:rPr>
              <a:t>-Alpa   hanya boleh </a:t>
            </a:r>
            <a:r>
              <a:rPr lang="en-GB" altLang="id-ID" dirty="0">
                <a:solidFill>
                  <a:schemeClr val="tx1"/>
                </a:solidFill>
              </a:rPr>
              <a:t>4</a:t>
            </a:r>
            <a:r>
              <a:rPr lang="id-ID" dirty="0">
                <a:solidFill>
                  <a:schemeClr val="tx1"/>
                </a:solidFill>
              </a:rPr>
              <a:t>x </a:t>
            </a:r>
            <a:r>
              <a:rPr lang="en-GB" altLang="id-ID" dirty="0">
                <a:solidFill>
                  <a:schemeClr val="tx1"/>
                </a:solidFill>
              </a:rPr>
              <a:t>, apabila l</a:t>
            </a:r>
            <a:r>
              <a:rPr lang="id-ID" dirty="0">
                <a:solidFill>
                  <a:schemeClr val="tx1"/>
                </a:solidFill>
              </a:rPr>
              <a:t>ewat dari </a:t>
            </a:r>
            <a:r>
              <a:rPr lang="en-GB" altLang="id-ID" dirty="0">
                <a:solidFill>
                  <a:schemeClr val="tx1"/>
                </a:solidFill>
              </a:rPr>
              <a:t>4</a:t>
            </a:r>
            <a:r>
              <a:rPr lang="id-ID" dirty="0">
                <a:solidFill>
                  <a:schemeClr val="tx1"/>
                </a:solidFill>
              </a:rPr>
              <a:t>x  </a:t>
            </a:r>
          </a:p>
          <a:p>
            <a:r>
              <a:rPr lang="id-ID" dirty="0">
                <a:solidFill>
                  <a:schemeClr val="tx1"/>
                </a:solidFill>
              </a:rPr>
              <a:t> maka dianggap gagal</a:t>
            </a:r>
            <a:r>
              <a:rPr lang="en-GB" altLang="id-ID" dirty="0">
                <a:solidFill>
                  <a:schemeClr val="tx1"/>
                </a:solidFill>
              </a:rPr>
              <a:t> kecuali dengan pertimbangan.</a:t>
            </a: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id-ID" dirty="0">
                <a:solidFill>
                  <a:schemeClr val="tx1"/>
                </a:solidFill>
              </a:rPr>
              <a:t>-Izin sakit harus disertai surat keterangan dari dokter atau </a:t>
            </a:r>
          </a:p>
          <a:p>
            <a:r>
              <a:rPr lang="id-ID" dirty="0">
                <a:solidFill>
                  <a:schemeClr val="tx1"/>
                </a:solidFill>
              </a:rPr>
              <a:t> keterangan dari orang tua.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r>
              <a:rPr lang="en-GB" altLang="id-ID" dirty="0">
                <a:solidFill>
                  <a:schemeClr val="tx1"/>
                </a:solidFill>
              </a:rPr>
              <a:t>- Izin selain sakit harus  diinformasikan oleh orang tua atau wali.</a:t>
            </a:r>
            <a:endParaRPr lang="id-ID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id-ID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id-ID" dirty="0">
                <a:solidFill>
                  <a:schemeClr val="tx1"/>
                </a:solidFill>
              </a:rPr>
              <a:t>Mahasiswa wajib mematuhi semua peraturan yang berlaku </a:t>
            </a:r>
          </a:p>
          <a:p>
            <a:r>
              <a:rPr lang="id-ID" dirty="0">
                <a:solidFill>
                  <a:schemeClr val="tx1"/>
                </a:solidFill>
              </a:rPr>
              <a:t> selama perkuliahan ilustrasi dasar.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Defenisi Ilustrasi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65"/>
          <p:cNvSpPr/>
          <p:nvPr/>
        </p:nvSpPr>
        <p:spPr>
          <a:xfrm>
            <a:off x="753971" y="1391533"/>
            <a:ext cx="1490553" cy="1490553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65"/>
          <p:cNvSpPr txBox="1">
            <a:spLocks noGrp="1"/>
          </p:cNvSpPr>
          <p:nvPr>
            <p:ph type="title"/>
          </p:nvPr>
        </p:nvSpPr>
        <p:spPr>
          <a:xfrm>
            <a:off x="4500195" y="123478"/>
            <a:ext cx="3456384" cy="830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GB" dirty="0"/>
              <a:t>Ilustrasi </a:t>
            </a:r>
            <a:br>
              <a:rPr lang="en-GB" dirty="0"/>
            </a:br>
            <a:br>
              <a:rPr lang="en-GB" dirty="0"/>
            </a:br>
            <a:endParaRPr sz="1400" dirty="0"/>
          </a:p>
        </p:txBody>
      </p:sp>
      <p:grpSp>
        <p:nvGrpSpPr>
          <p:cNvPr id="2056" name="Google Shape;2056;p65"/>
          <p:cNvGrpSpPr/>
          <p:nvPr/>
        </p:nvGrpSpPr>
        <p:grpSpPr>
          <a:xfrm>
            <a:off x="316825" y="1358964"/>
            <a:ext cx="2798097" cy="1562019"/>
            <a:chOff x="4064950" y="3938450"/>
            <a:chExt cx="990025" cy="552675"/>
          </a:xfrm>
        </p:grpSpPr>
        <p:sp>
          <p:nvSpPr>
            <p:cNvPr id="2057" name="Google Shape;2057;p65"/>
            <p:cNvSpPr/>
            <p:nvPr/>
          </p:nvSpPr>
          <p:spPr>
            <a:xfrm>
              <a:off x="4064950" y="3938450"/>
              <a:ext cx="990025" cy="494025"/>
            </a:xfrm>
            <a:custGeom>
              <a:avLst/>
              <a:gdLst/>
              <a:ahLst/>
              <a:cxnLst/>
              <a:rect l="l" t="t" r="r" b="b"/>
              <a:pathLst>
                <a:path w="39601" h="19761" extrusionOk="0">
                  <a:moveTo>
                    <a:pt x="19005" y="0"/>
                  </a:moveTo>
                  <a:lnTo>
                    <a:pt x="18488" y="40"/>
                  </a:lnTo>
                  <a:lnTo>
                    <a:pt x="17971" y="80"/>
                  </a:lnTo>
                  <a:lnTo>
                    <a:pt x="17455" y="199"/>
                  </a:lnTo>
                  <a:lnTo>
                    <a:pt x="16977" y="358"/>
                  </a:lnTo>
                  <a:lnTo>
                    <a:pt x="16540" y="557"/>
                  </a:lnTo>
                  <a:lnTo>
                    <a:pt x="16103" y="795"/>
                  </a:lnTo>
                  <a:lnTo>
                    <a:pt x="15665" y="1074"/>
                  </a:lnTo>
                  <a:lnTo>
                    <a:pt x="15308" y="1352"/>
                  </a:lnTo>
                  <a:lnTo>
                    <a:pt x="14950" y="1630"/>
                  </a:lnTo>
                  <a:lnTo>
                    <a:pt x="14274" y="2227"/>
                  </a:lnTo>
                  <a:lnTo>
                    <a:pt x="13717" y="2823"/>
                  </a:lnTo>
                  <a:lnTo>
                    <a:pt x="13280" y="3380"/>
                  </a:lnTo>
                  <a:lnTo>
                    <a:pt x="13121" y="3539"/>
                  </a:lnTo>
                  <a:lnTo>
                    <a:pt x="12922" y="3658"/>
                  </a:lnTo>
                  <a:lnTo>
                    <a:pt x="12723" y="3737"/>
                  </a:lnTo>
                  <a:lnTo>
                    <a:pt x="12485" y="3777"/>
                  </a:lnTo>
                  <a:lnTo>
                    <a:pt x="11491" y="3817"/>
                  </a:lnTo>
                  <a:lnTo>
                    <a:pt x="10497" y="3896"/>
                  </a:lnTo>
                  <a:lnTo>
                    <a:pt x="9861" y="4016"/>
                  </a:lnTo>
                  <a:lnTo>
                    <a:pt x="9264" y="4135"/>
                  </a:lnTo>
                  <a:lnTo>
                    <a:pt x="8668" y="4254"/>
                  </a:lnTo>
                  <a:lnTo>
                    <a:pt x="8032" y="4413"/>
                  </a:lnTo>
                  <a:lnTo>
                    <a:pt x="7435" y="4612"/>
                  </a:lnTo>
                  <a:lnTo>
                    <a:pt x="6879" y="4851"/>
                  </a:lnTo>
                  <a:lnTo>
                    <a:pt x="6322" y="5129"/>
                  </a:lnTo>
                  <a:lnTo>
                    <a:pt x="5765" y="5407"/>
                  </a:lnTo>
                  <a:lnTo>
                    <a:pt x="5209" y="5686"/>
                  </a:lnTo>
                  <a:lnTo>
                    <a:pt x="4692" y="6043"/>
                  </a:lnTo>
                  <a:lnTo>
                    <a:pt x="4215" y="6401"/>
                  </a:lnTo>
                  <a:lnTo>
                    <a:pt x="3738" y="6799"/>
                  </a:lnTo>
                  <a:lnTo>
                    <a:pt x="3300" y="7236"/>
                  </a:lnTo>
                  <a:lnTo>
                    <a:pt x="2903" y="7713"/>
                  </a:lnTo>
                  <a:lnTo>
                    <a:pt x="2505" y="8190"/>
                  </a:lnTo>
                  <a:lnTo>
                    <a:pt x="2147" y="8747"/>
                  </a:lnTo>
                  <a:lnTo>
                    <a:pt x="1471" y="9860"/>
                  </a:lnTo>
                  <a:lnTo>
                    <a:pt x="1074" y="10576"/>
                  </a:lnTo>
                  <a:lnTo>
                    <a:pt x="676" y="11331"/>
                  </a:lnTo>
                  <a:lnTo>
                    <a:pt x="358" y="12127"/>
                  </a:lnTo>
                  <a:lnTo>
                    <a:pt x="239" y="12524"/>
                  </a:lnTo>
                  <a:lnTo>
                    <a:pt x="120" y="12882"/>
                  </a:lnTo>
                  <a:lnTo>
                    <a:pt x="40" y="13240"/>
                  </a:lnTo>
                  <a:lnTo>
                    <a:pt x="0" y="13598"/>
                  </a:lnTo>
                  <a:lnTo>
                    <a:pt x="0" y="13916"/>
                  </a:lnTo>
                  <a:lnTo>
                    <a:pt x="80" y="14154"/>
                  </a:lnTo>
                  <a:lnTo>
                    <a:pt x="120" y="14234"/>
                  </a:lnTo>
                  <a:lnTo>
                    <a:pt x="199" y="14433"/>
                  </a:lnTo>
                  <a:lnTo>
                    <a:pt x="318" y="14631"/>
                  </a:lnTo>
                  <a:lnTo>
                    <a:pt x="636" y="14989"/>
                  </a:lnTo>
                  <a:lnTo>
                    <a:pt x="1034" y="15307"/>
                  </a:lnTo>
                  <a:lnTo>
                    <a:pt x="1432" y="15586"/>
                  </a:lnTo>
                  <a:lnTo>
                    <a:pt x="1909" y="15824"/>
                  </a:lnTo>
                  <a:lnTo>
                    <a:pt x="2386" y="16023"/>
                  </a:lnTo>
                  <a:lnTo>
                    <a:pt x="3340" y="16421"/>
                  </a:lnTo>
                  <a:lnTo>
                    <a:pt x="4573" y="16858"/>
                  </a:lnTo>
                  <a:lnTo>
                    <a:pt x="5805" y="17256"/>
                  </a:lnTo>
                  <a:lnTo>
                    <a:pt x="7077" y="17613"/>
                  </a:lnTo>
                  <a:lnTo>
                    <a:pt x="8350" y="17931"/>
                  </a:lnTo>
                  <a:lnTo>
                    <a:pt x="11451" y="18647"/>
                  </a:lnTo>
                  <a:lnTo>
                    <a:pt x="13081" y="18965"/>
                  </a:lnTo>
                  <a:lnTo>
                    <a:pt x="14671" y="19283"/>
                  </a:lnTo>
                  <a:lnTo>
                    <a:pt x="16302" y="19522"/>
                  </a:lnTo>
                  <a:lnTo>
                    <a:pt x="17932" y="19681"/>
                  </a:lnTo>
                  <a:lnTo>
                    <a:pt x="19522" y="19760"/>
                  </a:lnTo>
                  <a:lnTo>
                    <a:pt x="21112" y="19760"/>
                  </a:lnTo>
                  <a:lnTo>
                    <a:pt x="21788" y="19721"/>
                  </a:lnTo>
                  <a:lnTo>
                    <a:pt x="22464" y="19641"/>
                  </a:lnTo>
                  <a:lnTo>
                    <a:pt x="23140" y="19522"/>
                  </a:lnTo>
                  <a:lnTo>
                    <a:pt x="23776" y="19363"/>
                  </a:lnTo>
                  <a:lnTo>
                    <a:pt x="24452" y="19204"/>
                  </a:lnTo>
                  <a:lnTo>
                    <a:pt x="25088" y="19005"/>
                  </a:lnTo>
                  <a:lnTo>
                    <a:pt x="25725" y="18766"/>
                  </a:lnTo>
                  <a:lnTo>
                    <a:pt x="26361" y="18488"/>
                  </a:lnTo>
                  <a:lnTo>
                    <a:pt x="26957" y="18210"/>
                  </a:lnTo>
                  <a:lnTo>
                    <a:pt x="27553" y="17852"/>
                  </a:lnTo>
                  <a:lnTo>
                    <a:pt x="28150" y="17494"/>
                  </a:lnTo>
                  <a:lnTo>
                    <a:pt x="28706" y="17136"/>
                  </a:lnTo>
                  <a:lnTo>
                    <a:pt x="29223" y="16739"/>
                  </a:lnTo>
                  <a:lnTo>
                    <a:pt x="29740" y="16301"/>
                  </a:lnTo>
                  <a:lnTo>
                    <a:pt x="30257" y="15824"/>
                  </a:lnTo>
                  <a:lnTo>
                    <a:pt x="30734" y="15347"/>
                  </a:lnTo>
                  <a:lnTo>
                    <a:pt x="31052" y="14989"/>
                  </a:lnTo>
                  <a:lnTo>
                    <a:pt x="31331" y="14592"/>
                  </a:lnTo>
                  <a:lnTo>
                    <a:pt x="31609" y="14154"/>
                  </a:lnTo>
                  <a:lnTo>
                    <a:pt x="31808" y="13717"/>
                  </a:lnTo>
                  <a:lnTo>
                    <a:pt x="32484" y="13956"/>
                  </a:lnTo>
                  <a:lnTo>
                    <a:pt x="33199" y="14154"/>
                  </a:lnTo>
                  <a:lnTo>
                    <a:pt x="33915" y="14274"/>
                  </a:lnTo>
                  <a:lnTo>
                    <a:pt x="34631" y="14313"/>
                  </a:lnTo>
                  <a:lnTo>
                    <a:pt x="35346" y="14353"/>
                  </a:lnTo>
                  <a:lnTo>
                    <a:pt x="36022" y="14313"/>
                  </a:lnTo>
                  <a:lnTo>
                    <a:pt x="36698" y="14234"/>
                  </a:lnTo>
                  <a:lnTo>
                    <a:pt x="37334" y="14075"/>
                  </a:lnTo>
                  <a:lnTo>
                    <a:pt x="37891" y="13916"/>
                  </a:lnTo>
                  <a:lnTo>
                    <a:pt x="38408" y="13717"/>
                  </a:lnTo>
                  <a:lnTo>
                    <a:pt x="38845" y="13478"/>
                  </a:lnTo>
                  <a:lnTo>
                    <a:pt x="39163" y="13240"/>
                  </a:lnTo>
                  <a:lnTo>
                    <a:pt x="39441" y="12922"/>
                  </a:lnTo>
                  <a:lnTo>
                    <a:pt x="39521" y="12763"/>
                  </a:lnTo>
                  <a:lnTo>
                    <a:pt x="39561" y="12604"/>
                  </a:lnTo>
                  <a:lnTo>
                    <a:pt x="39601" y="12445"/>
                  </a:lnTo>
                  <a:lnTo>
                    <a:pt x="39601" y="12286"/>
                  </a:lnTo>
                  <a:lnTo>
                    <a:pt x="39561" y="12087"/>
                  </a:lnTo>
                  <a:lnTo>
                    <a:pt x="39481" y="11928"/>
                  </a:lnTo>
                  <a:lnTo>
                    <a:pt x="39362" y="11689"/>
                  </a:lnTo>
                  <a:lnTo>
                    <a:pt x="39203" y="11490"/>
                  </a:lnTo>
                  <a:lnTo>
                    <a:pt x="38964" y="11292"/>
                  </a:lnTo>
                  <a:lnTo>
                    <a:pt x="38726" y="11133"/>
                  </a:lnTo>
                  <a:lnTo>
                    <a:pt x="38447" y="10974"/>
                  </a:lnTo>
                  <a:lnTo>
                    <a:pt x="38169" y="10815"/>
                  </a:lnTo>
                  <a:lnTo>
                    <a:pt x="37493" y="10536"/>
                  </a:lnTo>
                  <a:lnTo>
                    <a:pt x="36778" y="10298"/>
                  </a:lnTo>
                  <a:lnTo>
                    <a:pt x="36062" y="10099"/>
                  </a:lnTo>
                  <a:lnTo>
                    <a:pt x="34670" y="9821"/>
                  </a:lnTo>
                  <a:lnTo>
                    <a:pt x="34670" y="9304"/>
                  </a:lnTo>
                  <a:lnTo>
                    <a:pt x="34631" y="8866"/>
                  </a:lnTo>
                  <a:lnTo>
                    <a:pt x="34591" y="8429"/>
                  </a:lnTo>
                  <a:lnTo>
                    <a:pt x="34551" y="7992"/>
                  </a:lnTo>
                  <a:lnTo>
                    <a:pt x="34352" y="7236"/>
                  </a:lnTo>
                  <a:lnTo>
                    <a:pt x="34114" y="6600"/>
                  </a:lnTo>
                  <a:lnTo>
                    <a:pt x="33796" y="6043"/>
                  </a:lnTo>
                  <a:lnTo>
                    <a:pt x="33517" y="5566"/>
                  </a:lnTo>
                  <a:lnTo>
                    <a:pt x="33199" y="5208"/>
                  </a:lnTo>
                  <a:lnTo>
                    <a:pt x="32921" y="4930"/>
                  </a:lnTo>
                  <a:lnTo>
                    <a:pt x="32682" y="4811"/>
                  </a:lnTo>
                  <a:lnTo>
                    <a:pt x="32444" y="4731"/>
                  </a:lnTo>
                  <a:lnTo>
                    <a:pt x="32166" y="4771"/>
                  </a:lnTo>
                  <a:lnTo>
                    <a:pt x="32046" y="4851"/>
                  </a:lnTo>
                  <a:lnTo>
                    <a:pt x="31967" y="4930"/>
                  </a:lnTo>
                  <a:lnTo>
                    <a:pt x="31569" y="5248"/>
                  </a:lnTo>
                  <a:lnTo>
                    <a:pt x="31251" y="5606"/>
                  </a:lnTo>
                  <a:lnTo>
                    <a:pt x="30933" y="5964"/>
                  </a:lnTo>
                  <a:lnTo>
                    <a:pt x="30694" y="6322"/>
                  </a:lnTo>
                  <a:lnTo>
                    <a:pt x="30496" y="6719"/>
                  </a:lnTo>
                  <a:lnTo>
                    <a:pt x="30297" y="7117"/>
                  </a:lnTo>
                  <a:lnTo>
                    <a:pt x="30138" y="7515"/>
                  </a:lnTo>
                  <a:lnTo>
                    <a:pt x="30019" y="7912"/>
                  </a:lnTo>
                  <a:lnTo>
                    <a:pt x="29939" y="8349"/>
                  </a:lnTo>
                  <a:lnTo>
                    <a:pt x="29899" y="8747"/>
                  </a:lnTo>
                  <a:lnTo>
                    <a:pt x="29820" y="9502"/>
                  </a:lnTo>
                  <a:lnTo>
                    <a:pt x="29820" y="10258"/>
                  </a:lnTo>
                  <a:lnTo>
                    <a:pt x="29859" y="10894"/>
                  </a:lnTo>
                  <a:lnTo>
                    <a:pt x="29621" y="10894"/>
                  </a:lnTo>
                  <a:lnTo>
                    <a:pt x="29104" y="10854"/>
                  </a:lnTo>
                  <a:lnTo>
                    <a:pt x="28587" y="10775"/>
                  </a:lnTo>
                  <a:lnTo>
                    <a:pt x="28110" y="10695"/>
                  </a:lnTo>
                  <a:lnTo>
                    <a:pt x="27633" y="10576"/>
                  </a:lnTo>
                  <a:lnTo>
                    <a:pt x="27156" y="10417"/>
                  </a:lnTo>
                  <a:lnTo>
                    <a:pt x="26679" y="10218"/>
                  </a:lnTo>
                  <a:lnTo>
                    <a:pt x="25804" y="9781"/>
                  </a:lnTo>
                  <a:lnTo>
                    <a:pt x="24969" y="9264"/>
                  </a:lnTo>
                  <a:lnTo>
                    <a:pt x="24134" y="8707"/>
                  </a:lnTo>
                  <a:lnTo>
                    <a:pt x="23339" y="8111"/>
                  </a:lnTo>
                  <a:lnTo>
                    <a:pt x="22544" y="7475"/>
                  </a:lnTo>
                  <a:lnTo>
                    <a:pt x="21947" y="6998"/>
                  </a:lnTo>
                  <a:lnTo>
                    <a:pt x="21271" y="6521"/>
                  </a:lnTo>
                  <a:lnTo>
                    <a:pt x="20596" y="6123"/>
                  </a:lnTo>
                  <a:lnTo>
                    <a:pt x="19920" y="5725"/>
                  </a:lnTo>
                  <a:lnTo>
                    <a:pt x="19761" y="5606"/>
                  </a:lnTo>
                  <a:lnTo>
                    <a:pt x="19602" y="5487"/>
                  </a:lnTo>
                  <a:lnTo>
                    <a:pt x="19482" y="5328"/>
                  </a:lnTo>
                  <a:lnTo>
                    <a:pt x="19403" y="5129"/>
                  </a:lnTo>
                  <a:lnTo>
                    <a:pt x="19363" y="4970"/>
                  </a:lnTo>
                  <a:lnTo>
                    <a:pt x="19363" y="4771"/>
                  </a:lnTo>
                  <a:lnTo>
                    <a:pt x="19363" y="4572"/>
                  </a:lnTo>
                  <a:lnTo>
                    <a:pt x="19403" y="4374"/>
                  </a:lnTo>
                  <a:lnTo>
                    <a:pt x="19840" y="3419"/>
                  </a:lnTo>
                  <a:lnTo>
                    <a:pt x="20278" y="2505"/>
                  </a:lnTo>
                  <a:lnTo>
                    <a:pt x="20516" y="2107"/>
                  </a:lnTo>
                  <a:lnTo>
                    <a:pt x="20755" y="1789"/>
                  </a:lnTo>
                  <a:lnTo>
                    <a:pt x="20953" y="1511"/>
                  </a:lnTo>
                  <a:lnTo>
                    <a:pt x="21152" y="1392"/>
                  </a:lnTo>
                  <a:lnTo>
                    <a:pt x="21351" y="1233"/>
                  </a:lnTo>
                  <a:lnTo>
                    <a:pt x="21470" y="1034"/>
                  </a:lnTo>
                  <a:lnTo>
                    <a:pt x="21470" y="954"/>
                  </a:lnTo>
                  <a:lnTo>
                    <a:pt x="21470" y="875"/>
                  </a:lnTo>
                  <a:lnTo>
                    <a:pt x="21431" y="755"/>
                  </a:lnTo>
                  <a:lnTo>
                    <a:pt x="21351" y="676"/>
                  </a:lnTo>
                  <a:lnTo>
                    <a:pt x="21112" y="477"/>
                  </a:lnTo>
                  <a:lnTo>
                    <a:pt x="20755" y="318"/>
                  </a:lnTo>
                  <a:lnTo>
                    <a:pt x="20238" y="159"/>
                  </a:lnTo>
                  <a:lnTo>
                    <a:pt x="19562" y="40"/>
                  </a:lnTo>
                  <a:lnTo>
                    <a:pt x="19005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5"/>
            <p:cNvSpPr/>
            <p:nvPr/>
          </p:nvSpPr>
          <p:spPr>
            <a:xfrm>
              <a:off x="4064950" y="3938450"/>
              <a:ext cx="990025" cy="494025"/>
            </a:xfrm>
            <a:custGeom>
              <a:avLst/>
              <a:gdLst/>
              <a:ahLst/>
              <a:cxnLst/>
              <a:rect l="l" t="t" r="r" b="b"/>
              <a:pathLst>
                <a:path w="39601" h="19761" fill="none" extrusionOk="0">
                  <a:moveTo>
                    <a:pt x="39481" y="11928"/>
                  </a:moveTo>
                  <a:lnTo>
                    <a:pt x="39481" y="11928"/>
                  </a:lnTo>
                  <a:lnTo>
                    <a:pt x="39362" y="11689"/>
                  </a:lnTo>
                  <a:lnTo>
                    <a:pt x="39203" y="11490"/>
                  </a:lnTo>
                  <a:lnTo>
                    <a:pt x="38964" y="11292"/>
                  </a:lnTo>
                  <a:lnTo>
                    <a:pt x="38726" y="11133"/>
                  </a:lnTo>
                  <a:lnTo>
                    <a:pt x="38447" y="10974"/>
                  </a:lnTo>
                  <a:lnTo>
                    <a:pt x="38169" y="10815"/>
                  </a:lnTo>
                  <a:lnTo>
                    <a:pt x="37493" y="10536"/>
                  </a:lnTo>
                  <a:lnTo>
                    <a:pt x="36778" y="10298"/>
                  </a:lnTo>
                  <a:lnTo>
                    <a:pt x="36062" y="10099"/>
                  </a:lnTo>
                  <a:lnTo>
                    <a:pt x="34670" y="9821"/>
                  </a:lnTo>
                  <a:lnTo>
                    <a:pt x="34670" y="9821"/>
                  </a:lnTo>
                  <a:lnTo>
                    <a:pt x="34670" y="9304"/>
                  </a:lnTo>
                  <a:lnTo>
                    <a:pt x="34631" y="8866"/>
                  </a:lnTo>
                  <a:lnTo>
                    <a:pt x="34591" y="8429"/>
                  </a:lnTo>
                  <a:lnTo>
                    <a:pt x="34551" y="7992"/>
                  </a:lnTo>
                  <a:lnTo>
                    <a:pt x="34352" y="7236"/>
                  </a:lnTo>
                  <a:lnTo>
                    <a:pt x="34114" y="6600"/>
                  </a:lnTo>
                  <a:lnTo>
                    <a:pt x="33796" y="6043"/>
                  </a:lnTo>
                  <a:lnTo>
                    <a:pt x="33517" y="5566"/>
                  </a:lnTo>
                  <a:lnTo>
                    <a:pt x="33199" y="5208"/>
                  </a:lnTo>
                  <a:lnTo>
                    <a:pt x="32921" y="4930"/>
                  </a:lnTo>
                  <a:lnTo>
                    <a:pt x="32921" y="4930"/>
                  </a:lnTo>
                  <a:lnTo>
                    <a:pt x="32682" y="4811"/>
                  </a:lnTo>
                  <a:lnTo>
                    <a:pt x="32444" y="4731"/>
                  </a:lnTo>
                  <a:lnTo>
                    <a:pt x="32166" y="4771"/>
                  </a:lnTo>
                  <a:lnTo>
                    <a:pt x="32046" y="4851"/>
                  </a:lnTo>
                  <a:lnTo>
                    <a:pt x="31967" y="4930"/>
                  </a:lnTo>
                  <a:lnTo>
                    <a:pt x="31967" y="4930"/>
                  </a:lnTo>
                  <a:lnTo>
                    <a:pt x="31569" y="5248"/>
                  </a:lnTo>
                  <a:lnTo>
                    <a:pt x="31251" y="5606"/>
                  </a:lnTo>
                  <a:lnTo>
                    <a:pt x="30933" y="5964"/>
                  </a:lnTo>
                  <a:lnTo>
                    <a:pt x="30694" y="6322"/>
                  </a:lnTo>
                  <a:lnTo>
                    <a:pt x="30496" y="6719"/>
                  </a:lnTo>
                  <a:lnTo>
                    <a:pt x="30297" y="7117"/>
                  </a:lnTo>
                  <a:lnTo>
                    <a:pt x="30138" y="7515"/>
                  </a:lnTo>
                  <a:lnTo>
                    <a:pt x="30019" y="7912"/>
                  </a:lnTo>
                  <a:lnTo>
                    <a:pt x="29939" y="8349"/>
                  </a:lnTo>
                  <a:lnTo>
                    <a:pt x="29899" y="8747"/>
                  </a:lnTo>
                  <a:lnTo>
                    <a:pt x="29820" y="9502"/>
                  </a:lnTo>
                  <a:lnTo>
                    <a:pt x="29820" y="10258"/>
                  </a:lnTo>
                  <a:lnTo>
                    <a:pt x="29859" y="10894"/>
                  </a:lnTo>
                  <a:lnTo>
                    <a:pt x="29859" y="10894"/>
                  </a:lnTo>
                  <a:lnTo>
                    <a:pt x="29621" y="10894"/>
                  </a:lnTo>
                  <a:lnTo>
                    <a:pt x="29621" y="10894"/>
                  </a:lnTo>
                  <a:lnTo>
                    <a:pt x="29104" y="10854"/>
                  </a:lnTo>
                  <a:lnTo>
                    <a:pt x="28587" y="10775"/>
                  </a:lnTo>
                  <a:lnTo>
                    <a:pt x="28110" y="10695"/>
                  </a:lnTo>
                  <a:lnTo>
                    <a:pt x="27633" y="10576"/>
                  </a:lnTo>
                  <a:lnTo>
                    <a:pt x="27156" y="10417"/>
                  </a:lnTo>
                  <a:lnTo>
                    <a:pt x="26679" y="10218"/>
                  </a:lnTo>
                  <a:lnTo>
                    <a:pt x="25804" y="9781"/>
                  </a:lnTo>
                  <a:lnTo>
                    <a:pt x="24969" y="9264"/>
                  </a:lnTo>
                  <a:lnTo>
                    <a:pt x="24134" y="8707"/>
                  </a:lnTo>
                  <a:lnTo>
                    <a:pt x="23339" y="8111"/>
                  </a:lnTo>
                  <a:lnTo>
                    <a:pt x="22544" y="7475"/>
                  </a:lnTo>
                  <a:lnTo>
                    <a:pt x="22544" y="7475"/>
                  </a:lnTo>
                  <a:lnTo>
                    <a:pt x="21947" y="6998"/>
                  </a:lnTo>
                  <a:lnTo>
                    <a:pt x="21271" y="6521"/>
                  </a:lnTo>
                  <a:lnTo>
                    <a:pt x="20596" y="6123"/>
                  </a:lnTo>
                  <a:lnTo>
                    <a:pt x="19920" y="5725"/>
                  </a:lnTo>
                  <a:lnTo>
                    <a:pt x="19920" y="5725"/>
                  </a:lnTo>
                  <a:lnTo>
                    <a:pt x="19761" y="5606"/>
                  </a:lnTo>
                  <a:lnTo>
                    <a:pt x="19602" y="5487"/>
                  </a:lnTo>
                  <a:lnTo>
                    <a:pt x="19482" y="5328"/>
                  </a:lnTo>
                  <a:lnTo>
                    <a:pt x="19403" y="5129"/>
                  </a:lnTo>
                  <a:lnTo>
                    <a:pt x="19363" y="4970"/>
                  </a:lnTo>
                  <a:lnTo>
                    <a:pt x="19363" y="4771"/>
                  </a:lnTo>
                  <a:lnTo>
                    <a:pt x="19363" y="4572"/>
                  </a:lnTo>
                  <a:lnTo>
                    <a:pt x="19403" y="4374"/>
                  </a:lnTo>
                  <a:lnTo>
                    <a:pt x="19403" y="4374"/>
                  </a:lnTo>
                  <a:lnTo>
                    <a:pt x="19840" y="3419"/>
                  </a:lnTo>
                  <a:lnTo>
                    <a:pt x="20278" y="2505"/>
                  </a:lnTo>
                  <a:lnTo>
                    <a:pt x="20516" y="2107"/>
                  </a:lnTo>
                  <a:lnTo>
                    <a:pt x="20755" y="1789"/>
                  </a:lnTo>
                  <a:lnTo>
                    <a:pt x="20953" y="1511"/>
                  </a:lnTo>
                  <a:lnTo>
                    <a:pt x="21152" y="1392"/>
                  </a:lnTo>
                  <a:lnTo>
                    <a:pt x="21152" y="1392"/>
                  </a:lnTo>
                  <a:lnTo>
                    <a:pt x="21351" y="1233"/>
                  </a:lnTo>
                  <a:lnTo>
                    <a:pt x="21470" y="1034"/>
                  </a:lnTo>
                  <a:lnTo>
                    <a:pt x="21470" y="954"/>
                  </a:lnTo>
                  <a:lnTo>
                    <a:pt x="21470" y="875"/>
                  </a:lnTo>
                  <a:lnTo>
                    <a:pt x="21431" y="755"/>
                  </a:lnTo>
                  <a:lnTo>
                    <a:pt x="21351" y="676"/>
                  </a:lnTo>
                  <a:lnTo>
                    <a:pt x="21112" y="477"/>
                  </a:lnTo>
                  <a:lnTo>
                    <a:pt x="20755" y="318"/>
                  </a:lnTo>
                  <a:lnTo>
                    <a:pt x="20238" y="159"/>
                  </a:lnTo>
                  <a:lnTo>
                    <a:pt x="19562" y="40"/>
                  </a:lnTo>
                  <a:lnTo>
                    <a:pt x="19562" y="40"/>
                  </a:lnTo>
                  <a:lnTo>
                    <a:pt x="19005" y="0"/>
                  </a:lnTo>
                  <a:lnTo>
                    <a:pt x="18488" y="40"/>
                  </a:lnTo>
                  <a:lnTo>
                    <a:pt x="17971" y="80"/>
                  </a:lnTo>
                  <a:lnTo>
                    <a:pt x="17455" y="199"/>
                  </a:lnTo>
                  <a:lnTo>
                    <a:pt x="16977" y="358"/>
                  </a:lnTo>
                  <a:lnTo>
                    <a:pt x="16540" y="557"/>
                  </a:lnTo>
                  <a:lnTo>
                    <a:pt x="16103" y="795"/>
                  </a:lnTo>
                  <a:lnTo>
                    <a:pt x="15665" y="1074"/>
                  </a:lnTo>
                  <a:lnTo>
                    <a:pt x="15308" y="1352"/>
                  </a:lnTo>
                  <a:lnTo>
                    <a:pt x="14950" y="1630"/>
                  </a:lnTo>
                  <a:lnTo>
                    <a:pt x="14274" y="2227"/>
                  </a:lnTo>
                  <a:lnTo>
                    <a:pt x="13717" y="2823"/>
                  </a:lnTo>
                  <a:lnTo>
                    <a:pt x="13280" y="3380"/>
                  </a:lnTo>
                  <a:lnTo>
                    <a:pt x="13280" y="3380"/>
                  </a:lnTo>
                  <a:lnTo>
                    <a:pt x="13121" y="3539"/>
                  </a:lnTo>
                  <a:lnTo>
                    <a:pt x="12922" y="3658"/>
                  </a:lnTo>
                  <a:lnTo>
                    <a:pt x="12723" y="3737"/>
                  </a:lnTo>
                  <a:lnTo>
                    <a:pt x="12485" y="3777"/>
                  </a:lnTo>
                  <a:lnTo>
                    <a:pt x="12485" y="3777"/>
                  </a:lnTo>
                  <a:lnTo>
                    <a:pt x="12485" y="3777"/>
                  </a:lnTo>
                  <a:lnTo>
                    <a:pt x="11491" y="3817"/>
                  </a:lnTo>
                  <a:lnTo>
                    <a:pt x="10497" y="3896"/>
                  </a:lnTo>
                  <a:lnTo>
                    <a:pt x="10497" y="3896"/>
                  </a:lnTo>
                  <a:lnTo>
                    <a:pt x="9861" y="4016"/>
                  </a:lnTo>
                  <a:lnTo>
                    <a:pt x="9264" y="4135"/>
                  </a:lnTo>
                  <a:lnTo>
                    <a:pt x="8668" y="4254"/>
                  </a:lnTo>
                  <a:lnTo>
                    <a:pt x="8032" y="4413"/>
                  </a:lnTo>
                  <a:lnTo>
                    <a:pt x="7435" y="4612"/>
                  </a:lnTo>
                  <a:lnTo>
                    <a:pt x="6879" y="4851"/>
                  </a:lnTo>
                  <a:lnTo>
                    <a:pt x="6322" y="5129"/>
                  </a:lnTo>
                  <a:lnTo>
                    <a:pt x="5765" y="5407"/>
                  </a:lnTo>
                  <a:lnTo>
                    <a:pt x="5209" y="5686"/>
                  </a:lnTo>
                  <a:lnTo>
                    <a:pt x="4692" y="6043"/>
                  </a:lnTo>
                  <a:lnTo>
                    <a:pt x="4215" y="6401"/>
                  </a:lnTo>
                  <a:lnTo>
                    <a:pt x="3738" y="6799"/>
                  </a:lnTo>
                  <a:lnTo>
                    <a:pt x="3300" y="7236"/>
                  </a:lnTo>
                  <a:lnTo>
                    <a:pt x="2903" y="7713"/>
                  </a:lnTo>
                  <a:lnTo>
                    <a:pt x="2505" y="8190"/>
                  </a:lnTo>
                  <a:lnTo>
                    <a:pt x="2147" y="8747"/>
                  </a:lnTo>
                  <a:lnTo>
                    <a:pt x="2147" y="8747"/>
                  </a:lnTo>
                  <a:lnTo>
                    <a:pt x="1471" y="9860"/>
                  </a:lnTo>
                  <a:lnTo>
                    <a:pt x="1074" y="10576"/>
                  </a:lnTo>
                  <a:lnTo>
                    <a:pt x="676" y="11331"/>
                  </a:lnTo>
                  <a:lnTo>
                    <a:pt x="358" y="12127"/>
                  </a:lnTo>
                  <a:lnTo>
                    <a:pt x="239" y="12524"/>
                  </a:lnTo>
                  <a:lnTo>
                    <a:pt x="120" y="12882"/>
                  </a:lnTo>
                  <a:lnTo>
                    <a:pt x="40" y="13240"/>
                  </a:lnTo>
                  <a:lnTo>
                    <a:pt x="0" y="13598"/>
                  </a:lnTo>
                  <a:lnTo>
                    <a:pt x="0" y="13916"/>
                  </a:lnTo>
                  <a:lnTo>
                    <a:pt x="80" y="14154"/>
                  </a:lnTo>
                  <a:lnTo>
                    <a:pt x="80" y="14154"/>
                  </a:lnTo>
                  <a:lnTo>
                    <a:pt x="120" y="14234"/>
                  </a:lnTo>
                  <a:lnTo>
                    <a:pt x="120" y="14234"/>
                  </a:lnTo>
                  <a:lnTo>
                    <a:pt x="199" y="14433"/>
                  </a:lnTo>
                  <a:lnTo>
                    <a:pt x="318" y="14631"/>
                  </a:lnTo>
                  <a:lnTo>
                    <a:pt x="636" y="14989"/>
                  </a:lnTo>
                  <a:lnTo>
                    <a:pt x="1034" y="15307"/>
                  </a:lnTo>
                  <a:lnTo>
                    <a:pt x="1432" y="15586"/>
                  </a:lnTo>
                  <a:lnTo>
                    <a:pt x="1909" y="15824"/>
                  </a:lnTo>
                  <a:lnTo>
                    <a:pt x="2386" y="16023"/>
                  </a:lnTo>
                  <a:lnTo>
                    <a:pt x="3340" y="16421"/>
                  </a:lnTo>
                  <a:lnTo>
                    <a:pt x="3340" y="16421"/>
                  </a:lnTo>
                  <a:lnTo>
                    <a:pt x="4573" y="16858"/>
                  </a:lnTo>
                  <a:lnTo>
                    <a:pt x="5805" y="17256"/>
                  </a:lnTo>
                  <a:lnTo>
                    <a:pt x="7077" y="17613"/>
                  </a:lnTo>
                  <a:lnTo>
                    <a:pt x="8350" y="17931"/>
                  </a:lnTo>
                  <a:lnTo>
                    <a:pt x="8350" y="17931"/>
                  </a:lnTo>
                  <a:lnTo>
                    <a:pt x="11451" y="18647"/>
                  </a:lnTo>
                  <a:lnTo>
                    <a:pt x="13081" y="18965"/>
                  </a:lnTo>
                  <a:lnTo>
                    <a:pt x="14671" y="19283"/>
                  </a:lnTo>
                  <a:lnTo>
                    <a:pt x="16302" y="19522"/>
                  </a:lnTo>
                  <a:lnTo>
                    <a:pt x="17932" y="19681"/>
                  </a:lnTo>
                  <a:lnTo>
                    <a:pt x="19522" y="19760"/>
                  </a:lnTo>
                  <a:lnTo>
                    <a:pt x="20317" y="19760"/>
                  </a:lnTo>
                  <a:lnTo>
                    <a:pt x="21112" y="19760"/>
                  </a:lnTo>
                  <a:lnTo>
                    <a:pt x="21112" y="19760"/>
                  </a:lnTo>
                  <a:lnTo>
                    <a:pt x="21788" y="19721"/>
                  </a:lnTo>
                  <a:lnTo>
                    <a:pt x="22464" y="19641"/>
                  </a:lnTo>
                  <a:lnTo>
                    <a:pt x="23140" y="19522"/>
                  </a:lnTo>
                  <a:lnTo>
                    <a:pt x="23776" y="19363"/>
                  </a:lnTo>
                  <a:lnTo>
                    <a:pt x="24452" y="19204"/>
                  </a:lnTo>
                  <a:lnTo>
                    <a:pt x="25088" y="19005"/>
                  </a:lnTo>
                  <a:lnTo>
                    <a:pt x="25725" y="18766"/>
                  </a:lnTo>
                  <a:lnTo>
                    <a:pt x="26361" y="18488"/>
                  </a:lnTo>
                  <a:lnTo>
                    <a:pt x="26957" y="18210"/>
                  </a:lnTo>
                  <a:lnTo>
                    <a:pt x="27553" y="17852"/>
                  </a:lnTo>
                  <a:lnTo>
                    <a:pt x="28150" y="17494"/>
                  </a:lnTo>
                  <a:lnTo>
                    <a:pt x="28706" y="17136"/>
                  </a:lnTo>
                  <a:lnTo>
                    <a:pt x="29223" y="16739"/>
                  </a:lnTo>
                  <a:lnTo>
                    <a:pt x="29740" y="16301"/>
                  </a:lnTo>
                  <a:lnTo>
                    <a:pt x="30257" y="15824"/>
                  </a:lnTo>
                  <a:lnTo>
                    <a:pt x="30734" y="15347"/>
                  </a:lnTo>
                  <a:lnTo>
                    <a:pt x="30734" y="15347"/>
                  </a:lnTo>
                  <a:lnTo>
                    <a:pt x="31052" y="14989"/>
                  </a:lnTo>
                  <a:lnTo>
                    <a:pt x="31331" y="14592"/>
                  </a:lnTo>
                  <a:lnTo>
                    <a:pt x="31609" y="14154"/>
                  </a:lnTo>
                  <a:lnTo>
                    <a:pt x="31808" y="13717"/>
                  </a:lnTo>
                  <a:lnTo>
                    <a:pt x="31808" y="13717"/>
                  </a:lnTo>
                  <a:lnTo>
                    <a:pt x="32484" y="13956"/>
                  </a:lnTo>
                  <a:lnTo>
                    <a:pt x="33199" y="14154"/>
                  </a:lnTo>
                  <a:lnTo>
                    <a:pt x="33915" y="14274"/>
                  </a:lnTo>
                  <a:lnTo>
                    <a:pt x="34631" y="14313"/>
                  </a:lnTo>
                  <a:lnTo>
                    <a:pt x="35346" y="14353"/>
                  </a:lnTo>
                  <a:lnTo>
                    <a:pt x="36022" y="14313"/>
                  </a:lnTo>
                  <a:lnTo>
                    <a:pt x="36698" y="14234"/>
                  </a:lnTo>
                  <a:lnTo>
                    <a:pt x="37334" y="14075"/>
                  </a:lnTo>
                  <a:lnTo>
                    <a:pt x="37891" y="13916"/>
                  </a:lnTo>
                  <a:lnTo>
                    <a:pt x="38408" y="13717"/>
                  </a:lnTo>
                  <a:lnTo>
                    <a:pt x="38845" y="13478"/>
                  </a:lnTo>
                  <a:lnTo>
                    <a:pt x="39163" y="13240"/>
                  </a:lnTo>
                  <a:lnTo>
                    <a:pt x="39441" y="12922"/>
                  </a:lnTo>
                  <a:lnTo>
                    <a:pt x="39521" y="12763"/>
                  </a:lnTo>
                  <a:lnTo>
                    <a:pt x="39561" y="12604"/>
                  </a:lnTo>
                  <a:lnTo>
                    <a:pt x="39601" y="12445"/>
                  </a:lnTo>
                  <a:lnTo>
                    <a:pt x="39601" y="12286"/>
                  </a:lnTo>
                  <a:lnTo>
                    <a:pt x="39561" y="12087"/>
                  </a:lnTo>
                  <a:lnTo>
                    <a:pt x="39481" y="11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5"/>
            <p:cNvSpPr/>
            <p:nvPr/>
          </p:nvSpPr>
          <p:spPr>
            <a:xfrm>
              <a:off x="4223975" y="4115375"/>
              <a:ext cx="140175" cy="121275"/>
            </a:xfrm>
            <a:custGeom>
              <a:avLst/>
              <a:gdLst/>
              <a:ahLst/>
              <a:cxnLst/>
              <a:rect l="l" t="t" r="r" b="b"/>
              <a:pathLst>
                <a:path w="5607" h="4851" extrusionOk="0">
                  <a:moveTo>
                    <a:pt x="3897" y="0"/>
                  </a:moveTo>
                  <a:lnTo>
                    <a:pt x="3500" y="80"/>
                  </a:lnTo>
                  <a:lnTo>
                    <a:pt x="3102" y="199"/>
                  </a:lnTo>
                  <a:lnTo>
                    <a:pt x="2704" y="358"/>
                  </a:lnTo>
                  <a:lnTo>
                    <a:pt x="2347" y="597"/>
                  </a:lnTo>
                  <a:lnTo>
                    <a:pt x="2028" y="835"/>
                  </a:lnTo>
                  <a:lnTo>
                    <a:pt x="1710" y="1113"/>
                  </a:lnTo>
                  <a:lnTo>
                    <a:pt x="1432" y="1432"/>
                  </a:lnTo>
                  <a:lnTo>
                    <a:pt x="1074" y="1869"/>
                  </a:lnTo>
                  <a:lnTo>
                    <a:pt x="677" y="2465"/>
                  </a:lnTo>
                  <a:lnTo>
                    <a:pt x="478" y="2823"/>
                  </a:lnTo>
                  <a:lnTo>
                    <a:pt x="279" y="3181"/>
                  </a:lnTo>
                  <a:lnTo>
                    <a:pt x="120" y="3499"/>
                  </a:lnTo>
                  <a:lnTo>
                    <a:pt x="41" y="3817"/>
                  </a:lnTo>
                  <a:lnTo>
                    <a:pt x="1" y="4135"/>
                  </a:lnTo>
                  <a:lnTo>
                    <a:pt x="41" y="4294"/>
                  </a:lnTo>
                  <a:lnTo>
                    <a:pt x="80" y="4413"/>
                  </a:lnTo>
                  <a:lnTo>
                    <a:pt x="239" y="4572"/>
                  </a:lnTo>
                  <a:lnTo>
                    <a:pt x="398" y="4692"/>
                  </a:lnTo>
                  <a:lnTo>
                    <a:pt x="597" y="4732"/>
                  </a:lnTo>
                  <a:lnTo>
                    <a:pt x="796" y="4811"/>
                  </a:lnTo>
                  <a:lnTo>
                    <a:pt x="1154" y="4851"/>
                  </a:lnTo>
                  <a:lnTo>
                    <a:pt x="1512" y="4851"/>
                  </a:lnTo>
                  <a:lnTo>
                    <a:pt x="1869" y="4811"/>
                  </a:lnTo>
                  <a:lnTo>
                    <a:pt x="2227" y="4771"/>
                  </a:lnTo>
                  <a:lnTo>
                    <a:pt x="2585" y="4692"/>
                  </a:lnTo>
                  <a:lnTo>
                    <a:pt x="2943" y="4572"/>
                  </a:lnTo>
                  <a:lnTo>
                    <a:pt x="3261" y="4453"/>
                  </a:lnTo>
                  <a:lnTo>
                    <a:pt x="3579" y="4294"/>
                  </a:lnTo>
                  <a:lnTo>
                    <a:pt x="3897" y="4095"/>
                  </a:lnTo>
                  <a:lnTo>
                    <a:pt x="4175" y="3897"/>
                  </a:lnTo>
                  <a:lnTo>
                    <a:pt x="4454" y="3658"/>
                  </a:lnTo>
                  <a:lnTo>
                    <a:pt x="4692" y="3419"/>
                  </a:lnTo>
                  <a:lnTo>
                    <a:pt x="4931" y="3141"/>
                  </a:lnTo>
                  <a:lnTo>
                    <a:pt x="5130" y="2823"/>
                  </a:lnTo>
                  <a:lnTo>
                    <a:pt x="5328" y="2505"/>
                  </a:lnTo>
                  <a:lnTo>
                    <a:pt x="5448" y="2187"/>
                  </a:lnTo>
                  <a:lnTo>
                    <a:pt x="5567" y="1789"/>
                  </a:lnTo>
                  <a:lnTo>
                    <a:pt x="5607" y="1432"/>
                  </a:lnTo>
                  <a:lnTo>
                    <a:pt x="5567" y="1074"/>
                  </a:lnTo>
                  <a:lnTo>
                    <a:pt x="5488" y="756"/>
                  </a:lnTo>
                  <a:lnTo>
                    <a:pt x="5289" y="477"/>
                  </a:lnTo>
                  <a:lnTo>
                    <a:pt x="5209" y="358"/>
                  </a:lnTo>
                  <a:lnTo>
                    <a:pt x="5050" y="239"/>
                  </a:lnTo>
                  <a:lnTo>
                    <a:pt x="4891" y="159"/>
                  </a:lnTo>
                  <a:lnTo>
                    <a:pt x="4732" y="80"/>
                  </a:lnTo>
                  <a:lnTo>
                    <a:pt x="4533" y="40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5"/>
            <p:cNvSpPr/>
            <p:nvPr/>
          </p:nvSpPr>
          <p:spPr>
            <a:xfrm>
              <a:off x="4064950" y="4278375"/>
              <a:ext cx="760425" cy="154100"/>
            </a:xfrm>
            <a:custGeom>
              <a:avLst/>
              <a:gdLst/>
              <a:ahLst/>
              <a:cxnLst/>
              <a:rect l="l" t="t" r="r" b="b"/>
              <a:pathLst>
                <a:path w="30417" h="6164" extrusionOk="0">
                  <a:moveTo>
                    <a:pt x="0" y="1"/>
                  </a:moveTo>
                  <a:lnTo>
                    <a:pt x="0" y="319"/>
                  </a:lnTo>
                  <a:lnTo>
                    <a:pt x="80" y="557"/>
                  </a:lnTo>
                  <a:lnTo>
                    <a:pt x="120" y="637"/>
                  </a:lnTo>
                  <a:lnTo>
                    <a:pt x="239" y="875"/>
                  </a:lnTo>
                  <a:lnTo>
                    <a:pt x="358" y="1114"/>
                  </a:lnTo>
                  <a:lnTo>
                    <a:pt x="557" y="1313"/>
                  </a:lnTo>
                  <a:lnTo>
                    <a:pt x="756" y="1472"/>
                  </a:lnTo>
                  <a:lnTo>
                    <a:pt x="1193" y="1830"/>
                  </a:lnTo>
                  <a:lnTo>
                    <a:pt x="1710" y="2108"/>
                  </a:lnTo>
                  <a:lnTo>
                    <a:pt x="2267" y="2386"/>
                  </a:lnTo>
                  <a:lnTo>
                    <a:pt x="2823" y="2625"/>
                  </a:lnTo>
                  <a:lnTo>
                    <a:pt x="3817" y="2983"/>
                  </a:lnTo>
                  <a:lnTo>
                    <a:pt x="4930" y="3420"/>
                  </a:lnTo>
                  <a:lnTo>
                    <a:pt x="6083" y="3778"/>
                  </a:lnTo>
                  <a:lnTo>
                    <a:pt x="7276" y="4056"/>
                  </a:lnTo>
                  <a:lnTo>
                    <a:pt x="8429" y="4374"/>
                  </a:lnTo>
                  <a:lnTo>
                    <a:pt x="11530" y="5050"/>
                  </a:lnTo>
                  <a:lnTo>
                    <a:pt x="13121" y="5408"/>
                  </a:lnTo>
                  <a:lnTo>
                    <a:pt x="14711" y="5686"/>
                  </a:lnTo>
                  <a:lnTo>
                    <a:pt x="16341" y="5925"/>
                  </a:lnTo>
                  <a:lnTo>
                    <a:pt x="17932" y="6084"/>
                  </a:lnTo>
                  <a:lnTo>
                    <a:pt x="19562" y="6163"/>
                  </a:lnTo>
                  <a:lnTo>
                    <a:pt x="21112" y="6163"/>
                  </a:lnTo>
                  <a:lnTo>
                    <a:pt x="21788" y="6124"/>
                  </a:lnTo>
                  <a:lnTo>
                    <a:pt x="22425" y="6044"/>
                  </a:lnTo>
                  <a:lnTo>
                    <a:pt x="23061" y="5925"/>
                  </a:lnTo>
                  <a:lnTo>
                    <a:pt x="23697" y="5806"/>
                  </a:lnTo>
                  <a:lnTo>
                    <a:pt x="24333" y="5646"/>
                  </a:lnTo>
                  <a:lnTo>
                    <a:pt x="24929" y="5448"/>
                  </a:lnTo>
                  <a:lnTo>
                    <a:pt x="25565" y="5209"/>
                  </a:lnTo>
                  <a:lnTo>
                    <a:pt x="26162" y="4971"/>
                  </a:lnTo>
                  <a:lnTo>
                    <a:pt x="26758" y="4692"/>
                  </a:lnTo>
                  <a:lnTo>
                    <a:pt x="27315" y="4414"/>
                  </a:lnTo>
                  <a:lnTo>
                    <a:pt x="27872" y="4056"/>
                  </a:lnTo>
                  <a:lnTo>
                    <a:pt x="28428" y="3698"/>
                  </a:lnTo>
                  <a:lnTo>
                    <a:pt x="28945" y="3340"/>
                  </a:lnTo>
                  <a:lnTo>
                    <a:pt x="29462" y="2943"/>
                  </a:lnTo>
                  <a:lnTo>
                    <a:pt x="29979" y="2505"/>
                  </a:lnTo>
                  <a:lnTo>
                    <a:pt x="30416" y="2068"/>
                  </a:lnTo>
                  <a:lnTo>
                    <a:pt x="30337" y="1909"/>
                  </a:lnTo>
                  <a:lnTo>
                    <a:pt x="30217" y="1750"/>
                  </a:lnTo>
                  <a:lnTo>
                    <a:pt x="30058" y="1631"/>
                  </a:lnTo>
                  <a:lnTo>
                    <a:pt x="29820" y="1551"/>
                  </a:lnTo>
                  <a:lnTo>
                    <a:pt x="29541" y="1472"/>
                  </a:lnTo>
                  <a:lnTo>
                    <a:pt x="29223" y="1432"/>
                  </a:lnTo>
                  <a:lnTo>
                    <a:pt x="28826" y="1392"/>
                  </a:lnTo>
                  <a:lnTo>
                    <a:pt x="28388" y="1392"/>
                  </a:lnTo>
                  <a:lnTo>
                    <a:pt x="28110" y="1432"/>
                  </a:lnTo>
                  <a:lnTo>
                    <a:pt x="27792" y="1551"/>
                  </a:lnTo>
                  <a:lnTo>
                    <a:pt x="27514" y="1671"/>
                  </a:lnTo>
                  <a:lnTo>
                    <a:pt x="27235" y="1790"/>
                  </a:lnTo>
                  <a:lnTo>
                    <a:pt x="26639" y="2187"/>
                  </a:lnTo>
                  <a:lnTo>
                    <a:pt x="26043" y="2625"/>
                  </a:lnTo>
                  <a:lnTo>
                    <a:pt x="25367" y="3062"/>
                  </a:lnTo>
                  <a:lnTo>
                    <a:pt x="24651" y="3499"/>
                  </a:lnTo>
                  <a:lnTo>
                    <a:pt x="24253" y="3698"/>
                  </a:lnTo>
                  <a:lnTo>
                    <a:pt x="23856" y="3857"/>
                  </a:lnTo>
                  <a:lnTo>
                    <a:pt x="23379" y="4016"/>
                  </a:lnTo>
                  <a:lnTo>
                    <a:pt x="22902" y="4136"/>
                  </a:lnTo>
                  <a:lnTo>
                    <a:pt x="22425" y="4175"/>
                  </a:lnTo>
                  <a:lnTo>
                    <a:pt x="21987" y="4215"/>
                  </a:lnTo>
                  <a:lnTo>
                    <a:pt x="21590" y="4175"/>
                  </a:lnTo>
                  <a:lnTo>
                    <a:pt x="21152" y="4056"/>
                  </a:lnTo>
                  <a:lnTo>
                    <a:pt x="20755" y="3937"/>
                  </a:lnTo>
                  <a:lnTo>
                    <a:pt x="20357" y="3778"/>
                  </a:lnTo>
                  <a:lnTo>
                    <a:pt x="19959" y="3579"/>
                  </a:lnTo>
                  <a:lnTo>
                    <a:pt x="19562" y="3340"/>
                  </a:lnTo>
                  <a:lnTo>
                    <a:pt x="17733" y="2148"/>
                  </a:lnTo>
                  <a:lnTo>
                    <a:pt x="16580" y="1472"/>
                  </a:lnTo>
                  <a:lnTo>
                    <a:pt x="15904" y="1114"/>
                  </a:lnTo>
                  <a:lnTo>
                    <a:pt x="15188" y="796"/>
                  </a:lnTo>
                  <a:lnTo>
                    <a:pt x="14473" y="478"/>
                  </a:lnTo>
                  <a:lnTo>
                    <a:pt x="13757" y="279"/>
                  </a:lnTo>
                  <a:lnTo>
                    <a:pt x="13081" y="120"/>
                  </a:lnTo>
                  <a:lnTo>
                    <a:pt x="12445" y="40"/>
                  </a:lnTo>
                  <a:lnTo>
                    <a:pt x="11809" y="1"/>
                  </a:lnTo>
                  <a:lnTo>
                    <a:pt x="11173" y="40"/>
                  </a:lnTo>
                  <a:lnTo>
                    <a:pt x="10576" y="120"/>
                  </a:lnTo>
                  <a:lnTo>
                    <a:pt x="9980" y="199"/>
                  </a:lnTo>
                  <a:lnTo>
                    <a:pt x="8827" y="478"/>
                  </a:lnTo>
                  <a:lnTo>
                    <a:pt x="7674" y="796"/>
                  </a:lnTo>
                  <a:lnTo>
                    <a:pt x="6521" y="1114"/>
                  </a:lnTo>
                  <a:lnTo>
                    <a:pt x="5924" y="1233"/>
                  </a:lnTo>
                  <a:lnTo>
                    <a:pt x="5328" y="1352"/>
                  </a:lnTo>
                  <a:lnTo>
                    <a:pt x="4771" y="1392"/>
                  </a:lnTo>
                  <a:lnTo>
                    <a:pt x="4175" y="1432"/>
                  </a:lnTo>
                  <a:lnTo>
                    <a:pt x="3658" y="1392"/>
                  </a:lnTo>
                  <a:lnTo>
                    <a:pt x="3141" y="1313"/>
                  </a:lnTo>
                  <a:lnTo>
                    <a:pt x="2704" y="1233"/>
                  </a:lnTo>
                  <a:lnTo>
                    <a:pt x="2227" y="1114"/>
                  </a:lnTo>
                  <a:lnTo>
                    <a:pt x="1829" y="995"/>
                  </a:lnTo>
                  <a:lnTo>
                    <a:pt x="1471" y="836"/>
                  </a:lnTo>
                  <a:lnTo>
                    <a:pt x="835" y="557"/>
                  </a:lnTo>
                  <a:lnTo>
                    <a:pt x="398" y="2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5"/>
            <p:cNvSpPr/>
            <p:nvPr/>
          </p:nvSpPr>
          <p:spPr>
            <a:xfrm>
              <a:off x="4064950" y="4278375"/>
              <a:ext cx="760425" cy="154100"/>
            </a:xfrm>
            <a:custGeom>
              <a:avLst/>
              <a:gdLst/>
              <a:ahLst/>
              <a:cxnLst/>
              <a:rect l="l" t="t" r="r" b="b"/>
              <a:pathLst>
                <a:path w="30417" h="6164" fill="none" extrusionOk="0">
                  <a:moveTo>
                    <a:pt x="30416" y="2068"/>
                  </a:moveTo>
                  <a:lnTo>
                    <a:pt x="30416" y="2068"/>
                  </a:lnTo>
                  <a:lnTo>
                    <a:pt x="30337" y="1909"/>
                  </a:lnTo>
                  <a:lnTo>
                    <a:pt x="30217" y="1750"/>
                  </a:lnTo>
                  <a:lnTo>
                    <a:pt x="30058" y="1631"/>
                  </a:lnTo>
                  <a:lnTo>
                    <a:pt x="29820" y="1551"/>
                  </a:lnTo>
                  <a:lnTo>
                    <a:pt x="29541" y="1472"/>
                  </a:lnTo>
                  <a:lnTo>
                    <a:pt x="29223" y="1432"/>
                  </a:lnTo>
                  <a:lnTo>
                    <a:pt x="28826" y="1392"/>
                  </a:lnTo>
                  <a:lnTo>
                    <a:pt x="28388" y="1392"/>
                  </a:lnTo>
                  <a:lnTo>
                    <a:pt x="28388" y="1392"/>
                  </a:lnTo>
                  <a:lnTo>
                    <a:pt x="28110" y="1432"/>
                  </a:lnTo>
                  <a:lnTo>
                    <a:pt x="27792" y="1551"/>
                  </a:lnTo>
                  <a:lnTo>
                    <a:pt x="27514" y="1671"/>
                  </a:lnTo>
                  <a:lnTo>
                    <a:pt x="27235" y="1790"/>
                  </a:lnTo>
                  <a:lnTo>
                    <a:pt x="26639" y="2187"/>
                  </a:lnTo>
                  <a:lnTo>
                    <a:pt x="26043" y="2625"/>
                  </a:lnTo>
                  <a:lnTo>
                    <a:pt x="25367" y="3062"/>
                  </a:lnTo>
                  <a:lnTo>
                    <a:pt x="24651" y="3499"/>
                  </a:lnTo>
                  <a:lnTo>
                    <a:pt x="24253" y="3698"/>
                  </a:lnTo>
                  <a:lnTo>
                    <a:pt x="23856" y="3857"/>
                  </a:lnTo>
                  <a:lnTo>
                    <a:pt x="23379" y="4016"/>
                  </a:lnTo>
                  <a:lnTo>
                    <a:pt x="22902" y="4136"/>
                  </a:lnTo>
                  <a:lnTo>
                    <a:pt x="22902" y="4136"/>
                  </a:lnTo>
                  <a:lnTo>
                    <a:pt x="22425" y="4175"/>
                  </a:lnTo>
                  <a:lnTo>
                    <a:pt x="21987" y="4215"/>
                  </a:lnTo>
                  <a:lnTo>
                    <a:pt x="21590" y="4175"/>
                  </a:lnTo>
                  <a:lnTo>
                    <a:pt x="21152" y="4056"/>
                  </a:lnTo>
                  <a:lnTo>
                    <a:pt x="20755" y="3937"/>
                  </a:lnTo>
                  <a:lnTo>
                    <a:pt x="20357" y="3778"/>
                  </a:lnTo>
                  <a:lnTo>
                    <a:pt x="19959" y="3579"/>
                  </a:lnTo>
                  <a:lnTo>
                    <a:pt x="19562" y="3340"/>
                  </a:lnTo>
                  <a:lnTo>
                    <a:pt x="17733" y="2148"/>
                  </a:lnTo>
                  <a:lnTo>
                    <a:pt x="16580" y="1472"/>
                  </a:lnTo>
                  <a:lnTo>
                    <a:pt x="15904" y="1114"/>
                  </a:lnTo>
                  <a:lnTo>
                    <a:pt x="15188" y="796"/>
                  </a:lnTo>
                  <a:lnTo>
                    <a:pt x="15188" y="796"/>
                  </a:lnTo>
                  <a:lnTo>
                    <a:pt x="14473" y="478"/>
                  </a:lnTo>
                  <a:lnTo>
                    <a:pt x="13757" y="279"/>
                  </a:lnTo>
                  <a:lnTo>
                    <a:pt x="13081" y="120"/>
                  </a:lnTo>
                  <a:lnTo>
                    <a:pt x="12445" y="40"/>
                  </a:lnTo>
                  <a:lnTo>
                    <a:pt x="11809" y="1"/>
                  </a:lnTo>
                  <a:lnTo>
                    <a:pt x="11173" y="40"/>
                  </a:lnTo>
                  <a:lnTo>
                    <a:pt x="10576" y="120"/>
                  </a:lnTo>
                  <a:lnTo>
                    <a:pt x="9980" y="199"/>
                  </a:lnTo>
                  <a:lnTo>
                    <a:pt x="8827" y="478"/>
                  </a:lnTo>
                  <a:lnTo>
                    <a:pt x="7674" y="796"/>
                  </a:lnTo>
                  <a:lnTo>
                    <a:pt x="6521" y="1114"/>
                  </a:lnTo>
                  <a:lnTo>
                    <a:pt x="5924" y="1233"/>
                  </a:lnTo>
                  <a:lnTo>
                    <a:pt x="5328" y="1352"/>
                  </a:lnTo>
                  <a:lnTo>
                    <a:pt x="5328" y="1352"/>
                  </a:lnTo>
                  <a:lnTo>
                    <a:pt x="4771" y="1392"/>
                  </a:lnTo>
                  <a:lnTo>
                    <a:pt x="4175" y="1432"/>
                  </a:lnTo>
                  <a:lnTo>
                    <a:pt x="3658" y="1392"/>
                  </a:lnTo>
                  <a:lnTo>
                    <a:pt x="3141" y="1313"/>
                  </a:lnTo>
                  <a:lnTo>
                    <a:pt x="2704" y="1233"/>
                  </a:lnTo>
                  <a:lnTo>
                    <a:pt x="2227" y="1114"/>
                  </a:lnTo>
                  <a:lnTo>
                    <a:pt x="1829" y="995"/>
                  </a:lnTo>
                  <a:lnTo>
                    <a:pt x="1471" y="836"/>
                  </a:lnTo>
                  <a:lnTo>
                    <a:pt x="835" y="557"/>
                  </a:lnTo>
                  <a:lnTo>
                    <a:pt x="398" y="279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19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239" y="875"/>
                  </a:lnTo>
                  <a:lnTo>
                    <a:pt x="358" y="1114"/>
                  </a:lnTo>
                  <a:lnTo>
                    <a:pt x="557" y="1313"/>
                  </a:lnTo>
                  <a:lnTo>
                    <a:pt x="756" y="1472"/>
                  </a:lnTo>
                  <a:lnTo>
                    <a:pt x="1193" y="1830"/>
                  </a:lnTo>
                  <a:lnTo>
                    <a:pt x="1710" y="2108"/>
                  </a:lnTo>
                  <a:lnTo>
                    <a:pt x="2267" y="2386"/>
                  </a:lnTo>
                  <a:lnTo>
                    <a:pt x="2823" y="2625"/>
                  </a:lnTo>
                  <a:lnTo>
                    <a:pt x="3817" y="2983"/>
                  </a:lnTo>
                  <a:lnTo>
                    <a:pt x="3817" y="2983"/>
                  </a:lnTo>
                  <a:lnTo>
                    <a:pt x="4930" y="3420"/>
                  </a:lnTo>
                  <a:lnTo>
                    <a:pt x="6083" y="3778"/>
                  </a:lnTo>
                  <a:lnTo>
                    <a:pt x="7276" y="4056"/>
                  </a:lnTo>
                  <a:lnTo>
                    <a:pt x="8429" y="4374"/>
                  </a:lnTo>
                  <a:lnTo>
                    <a:pt x="8429" y="4374"/>
                  </a:lnTo>
                  <a:lnTo>
                    <a:pt x="11530" y="5050"/>
                  </a:lnTo>
                  <a:lnTo>
                    <a:pt x="13121" y="5408"/>
                  </a:lnTo>
                  <a:lnTo>
                    <a:pt x="14711" y="5686"/>
                  </a:lnTo>
                  <a:lnTo>
                    <a:pt x="16341" y="5925"/>
                  </a:lnTo>
                  <a:lnTo>
                    <a:pt x="17932" y="6084"/>
                  </a:lnTo>
                  <a:lnTo>
                    <a:pt x="19562" y="6163"/>
                  </a:lnTo>
                  <a:lnTo>
                    <a:pt x="20357" y="6163"/>
                  </a:lnTo>
                  <a:lnTo>
                    <a:pt x="21112" y="6163"/>
                  </a:lnTo>
                  <a:lnTo>
                    <a:pt x="21112" y="6163"/>
                  </a:lnTo>
                  <a:lnTo>
                    <a:pt x="21788" y="6124"/>
                  </a:lnTo>
                  <a:lnTo>
                    <a:pt x="22425" y="6044"/>
                  </a:lnTo>
                  <a:lnTo>
                    <a:pt x="23061" y="5925"/>
                  </a:lnTo>
                  <a:lnTo>
                    <a:pt x="23697" y="5806"/>
                  </a:lnTo>
                  <a:lnTo>
                    <a:pt x="24333" y="5646"/>
                  </a:lnTo>
                  <a:lnTo>
                    <a:pt x="24929" y="5448"/>
                  </a:lnTo>
                  <a:lnTo>
                    <a:pt x="25565" y="5209"/>
                  </a:lnTo>
                  <a:lnTo>
                    <a:pt x="26162" y="4971"/>
                  </a:lnTo>
                  <a:lnTo>
                    <a:pt x="26758" y="4692"/>
                  </a:lnTo>
                  <a:lnTo>
                    <a:pt x="27315" y="4414"/>
                  </a:lnTo>
                  <a:lnTo>
                    <a:pt x="27872" y="4056"/>
                  </a:lnTo>
                  <a:lnTo>
                    <a:pt x="28428" y="3698"/>
                  </a:lnTo>
                  <a:lnTo>
                    <a:pt x="28945" y="3340"/>
                  </a:lnTo>
                  <a:lnTo>
                    <a:pt x="29462" y="2943"/>
                  </a:lnTo>
                  <a:lnTo>
                    <a:pt x="29979" y="2505"/>
                  </a:lnTo>
                  <a:lnTo>
                    <a:pt x="30416" y="20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5"/>
            <p:cNvSpPr/>
            <p:nvPr/>
          </p:nvSpPr>
          <p:spPr>
            <a:xfrm>
              <a:off x="4153400" y="4216750"/>
              <a:ext cx="46750" cy="45750"/>
            </a:xfrm>
            <a:custGeom>
              <a:avLst/>
              <a:gdLst/>
              <a:ahLst/>
              <a:cxnLst/>
              <a:rect l="l" t="t" r="r" b="b"/>
              <a:pathLst>
                <a:path w="1870" h="1830" extrusionOk="0">
                  <a:moveTo>
                    <a:pt x="717" y="1"/>
                  </a:moveTo>
                  <a:lnTo>
                    <a:pt x="557" y="80"/>
                  </a:lnTo>
                  <a:lnTo>
                    <a:pt x="398" y="160"/>
                  </a:lnTo>
                  <a:lnTo>
                    <a:pt x="239" y="279"/>
                  </a:lnTo>
                  <a:lnTo>
                    <a:pt x="160" y="438"/>
                  </a:lnTo>
                  <a:lnTo>
                    <a:pt x="80" y="597"/>
                  </a:lnTo>
                  <a:lnTo>
                    <a:pt x="1" y="796"/>
                  </a:lnTo>
                  <a:lnTo>
                    <a:pt x="1" y="955"/>
                  </a:lnTo>
                  <a:lnTo>
                    <a:pt x="41" y="1154"/>
                  </a:lnTo>
                  <a:lnTo>
                    <a:pt x="80" y="1313"/>
                  </a:lnTo>
                  <a:lnTo>
                    <a:pt x="200" y="1472"/>
                  </a:lnTo>
                  <a:lnTo>
                    <a:pt x="319" y="1591"/>
                  </a:lnTo>
                  <a:lnTo>
                    <a:pt x="438" y="1710"/>
                  </a:lnTo>
                  <a:lnTo>
                    <a:pt x="597" y="1790"/>
                  </a:lnTo>
                  <a:lnTo>
                    <a:pt x="796" y="1830"/>
                  </a:lnTo>
                  <a:lnTo>
                    <a:pt x="1154" y="1830"/>
                  </a:lnTo>
                  <a:lnTo>
                    <a:pt x="1313" y="1750"/>
                  </a:lnTo>
                  <a:lnTo>
                    <a:pt x="1472" y="1670"/>
                  </a:lnTo>
                  <a:lnTo>
                    <a:pt x="1631" y="1551"/>
                  </a:lnTo>
                  <a:lnTo>
                    <a:pt x="1710" y="1392"/>
                  </a:lnTo>
                  <a:lnTo>
                    <a:pt x="1830" y="1233"/>
                  </a:lnTo>
                  <a:lnTo>
                    <a:pt x="1870" y="1074"/>
                  </a:lnTo>
                  <a:lnTo>
                    <a:pt x="1870" y="875"/>
                  </a:lnTo>
                  <a:lnTo>
                    <a:pt x="1830" y="677"/>
                  </a:lnTo>
                  <a:lnTo>
                    <a:pt x="1790" y="517"/>
                  </a:lnTo>
                  <a:lnTo>
                    <a:pt x="1710" y="358"/>
                  </a:lnTo>
                  <a:lnTo>
                    <a:pt x="1591" y="239"/>
                  </a:lnTo>
                  <a:lnTo>
                    <a:pt x="1432" y="120"/>
                  </a:lnTo>
                  <a:lnTo>
                    <a:pt x="1273" y="40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5"/>
            <p:cNvSpPr/>
            <p:nvPr/>
          </p:nvSpPr>
          <p:spPr>
            <a:xfrm>
              <a:off x="4173300" y="4222725"/>
              <a:ext cx="16900" cy="16925"/>
            </a:xfrm>
            <a:custGeom>
              <a:avLst/>
              <a:gdLst/>
              <a:ahLst/>
              <a:cxnLst/>
              <a:rect l="l" t="t" r="r" b="b"/>
              <a:pathLst>
                <a:path w="676" h="677" extrusionOk="0">
                  <a:moveTo>
                    <a:pt x="318" y="0"/>
                  </a:moveTo>
                  <a:lnTo>
                    <a:pt x="199" y="40"/>
                  </a:lnTo>
                  <a:lnTo>
                    <a:pt x="80" y="119"/>
                  </a:lnTo>
                  <a:lnTo>
                    <a:pt x="0" y="239"/>
                  </a:lnTo>
                  <a:lnTo>
                    <a:pt x="0" y="358"/>
                  </a:lnTo>
                  <a:lnTo>
                    <a:pt x="40" y="477"/>
                  </a:lnTo>
                  <a:lnTo>
                    <a:pt x="119" y="597"/>
                  </a:lnTo>
                  <a:lnTo>
                    <a:pt x="199" y="676"/>
                  </a:lnTo>
                  <a:lnTo>
                    <a:pt x="358" y="676"/>
                  </a:lnTo>
                  <a:lnTo>
                    <a:pt x="477" y="636"/>
                  </a:lnTo>
                  <a:lnTo>
                    <a:pt x="596" y="557"/>
                  </a:lnTo>
                  <a:lnTo>
                    <a:pt x="636" y="438"/>
                  </a:lnTo>
                  <a:lnTo>
                    <a:pt x="676" y="318"/>
                  </a:lnTo>
                  <a:lnTo>
                    <a:pt x="636" y="199"/>
                  </a:lnTo>
                  <a:lnTo>
                    <a:pt x="557" y="80"/>
                  </a:lnTo>
                  <a:lnTo>
                    <a:pt x="437" y="4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5"/>
            <p:cNvSpPr/>
            <p:nvPr/>
          </p:nvSpPr>
          <p:spPr>
            <a:xfrm>
              <a:off x="4268700" y="4235650"/>
              <a:ext cx="785275" cy="151100"/>
            </a:xfrm>
            <a:custGeom>
              <a:avLst/>
              <a:gdLst/>
              <a:ahLst/>
              <a:cxnLst/>
              <a:rect l="l" t="t" r="r" b="b"/>
              <a:pathLst>
                <a:path w="31411" h="6044" extrusionOk="0">
                  <a:moveTo>
                    <a:pt x="31331" y="0"/>
                  </a:moveTo>
                  <a:lnTo>
                    <a:pt x="31331" y="40"/>
                  </a:lnTo>
                  <a:lnTo>
                    <a:pt x="31411" y="199"/>
                  </a:lnTo>
                  <a:lnTo>
                    <a:pt x="31331" y="0"/>
                  </a:lnTo>
                  <a:close/>
                  <a:moveTo>
                    <a:pt x="1" y="6004"/>
                  </a:moveTo>
                  <a:lnTo>
                    <a:pt x="80" y="6043"/>
                  </a:lnTo>
                  <a:lnTo>
                    <a:pt x="160" y="6043"/>
                  </a:lnTo>
                  <a:lnTo>
                    <a:pt x="1" y="600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5"/>
            <p:cNvSpPr/>
            <p:nvPr/>
          </p:nvSpPr>
          <p:spPr>
            <a:xfrm>
              <a:off x="4407875" y="4415550"/>
              <a:ext cx="144150" cy="16925"/>
            </a:xfrm>
            <a:custGeom>
              <a:avLst/>
              <a:gdLst/>
              <a:ahLst/>
              <a:cxnLst/>
              <a:rect l="l" t="t" r="r" b="b"/>
              <a:pathLst>
                <a:path w="5766" h="67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32" y="279"/>
                  </a:lnTo>
                  <a:lnTo>
                    <a:pt x="2903" y="478"/>
                  </a:lnTo>
                  <a:lnTo>
                    <a:pt x="4334" y="597"/>
                  </a:lnTo>
                  <a:lnTo>
                    <a:pt x="5765" y="676"/>
                  </a:lnTo>
                  <a:lnTo>
                    <a:pt x="5765" y="676"/>
                  </a:lnTo>
                  <a:lnTo>
                    <a:pt x="4334" y="597"/>
                  </a:lnTo>
                  <a:lnTo>
                    <a:pt x="2903" y="478"/>
                  </a:lnTo>
                  <a:lnTo>
                    <a:pt x="1432" y="2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5"/>
            <p:cNvSpPr/>
            <p:nvPr/>
          </p:nvSpPr>
          <p:spPr>
            <a:xfrm>
              <a:off x="4268700" y="4385725"/>
              <a:ext cx="4000" cy="1025"/>
            </a:xfrm>
            <a:custGeom>
              <a:avLst/>
              <a:gdLst/>
              <a:ahLst/>
              <a:cxnLst/>
              <a:rect l="l" t="t" r="r" b="b"/>
              <a:pathLst>
                <a:path w="160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5"/>
            <p:cNvSpPr/>
            <p:nvPr/>
          </p:nvSpPr>
          <p:spPr>
            <a:xfrm>
              <a:off x="4104700" y="43300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5"/>
            <p:cNvSpPr/>
            <p:nvPr/>
          </p:nvSpPr>
          <p:spPr>
            <a:xfrm>
              <a:off x="4103700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5"/>
            <p:cNvSpPr/>
            <p:nvPr/>
          </p:nvSpPr>
          <p:spPr>
            <a:xfrm>
              <a:off x="4103700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5"/>
            <p:cNvSpPr/>
            <p:nvPr/>
          </p:nvSpPr>
          <p:spPr>
            <a:xfrm>
              <a:off x="4103700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5"/>
            <p:cNvSpPr/>
            <p:nvPr/>
          </p:nvSpPr>
          <p:spPr>
            <a:xfrm>
              <a:off x="4103700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5"/>
            <p:cNvSpPr/>
            <p:nvPr/>
          </p:nvSpPr>
          <p:spPr>
            <a:xfrm>
              <a:off x="4102725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5"/>
            <p:cNvSpPr/>
            <p:nvPr/>
          </p:nvSpPr>
          <p:spPr>
            <a:xfrm>
              <a:off x="4102725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5"/>
            <p:cNvSpPr/>
            <p:nvPr/>
          </p:nvSpPr>
          <p:spPr>
            <a:xfrm>
              <a:off x="4102725" y="43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5"/>
            <p:cNvSpPr/>
            <p:nvPr/>
          </p:nvSpPr>
          <p:spPr>
            <a:xfrm>
              <a:off x="4101725" y="4328075"/>
              <a:ext cx="1025" cy="1025"/>
            </a:xfrm>
            <a:custGeom>
              <a:avLst/>
              <a:gdLst/>
              <a:ahLst/>
              <a:cxnLst/>
              <a:rect l="l" t="t" r="r" b="b"/>
              <a:pathLst>
                <a:path w="41" h="4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5"/>
            <p:cNvSpPr/>
            <p:nvPr/>
          </p:nvSpPr>
          <p:spPr>
            <a:xfrm>
              <a:off x="4101725" y="432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5"/>
            <p:cNvSpPr/>
            <p:nvPr/>
          </p:nvSpPr>
          <p:spPr>
            <a:xfrm>
              <a:off x="4101725" y="432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5"/>
            <p:cNvSpPr/>
            <p:nvPr/>
          </p:nvSpPr>
          <p:spPr>
            <a:xfrm>
              <a:off x="4101725" y="432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5"/>
            <p:cNvSpPr/>
            <p:nvPr/>
          </p:nvSpPr>
          <p:spPr>
            <a:xfrm>
              <a:off x="4068925" y="4297275"/>
              <a:ext cx="32825" cy="30825"/>
            </a:xfrm>
            <a:custGeom>
              <a:avLst/>
              <a:gdLst/>
              <a:ahLst/>
              <a:cxnLst/>
              <a:rect l="l" t="t" r="r" b="b"/>
              <a:pathLst>
                <a:path w="1313" h="12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39" y="358"/>
                  </a:lnTo>
                  <a:lnTo>
                    <a:pt x="557" y="676"/>
                  </a:lnTo>
                  <a:lnTo>
                    <a:pt x="915" y="954"/>
                  </a:lnTo>
                  <a:lnTo>
                    <a:pt x="1312" y="1233"/>
                  </a:lnTo>
                  <a:lnTo>
                    <a:pt x="1312" y="1233"/>
                  </a:lnTo>
                  <a:lnTo>
                    <a:pt x="915" y="954"/>
                  </a:lnTo>
                  <a:lnTo>
                    <a:pt x="557" y="676"/>
                  </a:lnTo>
                  <a:lnTo>
                    <a:pt x="239" y="3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5"/>
            <p:cNvSpPr/>
            <p:nvPr/>
          </p:nvSpPr>
          <p:spPr>
            <a:xfrm>
              <a:off x="4068925" y="4297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5"/>
            <p:cNvSpPr/>
            <p:nvPr/>
          </p:nvSpPr>
          <p:spPr>
            <a:xfrm>
              <a:off x="4068925" y="42962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5"/>
            <p:cNvSpPr/>
            <p:nvPr/>
          </p:nvSpPr>
          <p:spPr>
            <a:xfrm>
              <a:off x="4068925" y="4296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5"/>
            <p:cNvSpPr/>
            <p:nvPr/>
          </p:nvSpPr>
          <p:spPr>
            <a:xfrm>
              <a:off x="4067925" y="42962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5"/>
            <p:cNvSpPr/>
            <p:nvPr/>
          </p:nvSpPr>
          <p:spPr>
            <a:xfrm>
              <a:off x="4067925" y="4296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5"/>
            <p:cNvSpPr/>
            <p:nvPr/>
          </p:nvSpPr>
          <p:spPr>
            <a:xfrm>
              <a:off x="4067925" y="4295275"/>
              <a:ext cx="25" cy="1025"/>
            </a:xfrm>
            <a:custGeom>
              <a:avLst/>
              <a:gdLst/>
              <a:ahLst/>
              <a:cxnLst/>
              <a:rect l="l" t="t" r="r" b="b"/>
              <a:pathLst>
                <a:path w="1" h="4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5"/>
            <p:cNvSpPr/>
            <p:nvPr/>
          </p:nvSpPr>
          <p:spPr>
            <a:xfrm>
              <a:off x="4067925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5"/>
            <p:cNvSpPr/>
            <p:nvPr/>
          </p:nvSpPr>
          <p:spPr>
            <a:xfrm>
              <a:off x="4978425" y="42942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5"/>
            <p:cNvSpPr/>
            <p:nvPr/>
          </p:nvSpPr>
          <p:spPr>
            <a:xfrm>
              <a:off x="4979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5"/>
            <p:cNvSpPr/>
            <p:nvPr/>
          </p:nvSpPr>
          <p:spPr>
            <a:xfrm>
              <a:off x="4979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5"/>
            <p:cNvSpPr/>
            <p:nvPr/>
          </p:nvSpPr>
          <p:spPr>
            <a:xfrm>
              <a:off x="4979400" y="42942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1" y="1"/>
                  </a:moveTo>
                  <a:lnTo>
                    <a:pt x="4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5"/>
            <p:cNvSpPr/>
            <p:nvPr/>
          </p:nvSpPr>
          <p:spPr>
            <a:xfrm>
              <a:off x="4980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5"/>
            <p:cNvSpPr/>
            <p:nvPr/>
          </p:nvSpPr>
          <p:spPr>
            <a:xfrm>
              <a:off x="4980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5"/>
            <p:cNvSpPr/>
            <p:nvPr/>
          </p:nvSpPr>
          <p:spPr>
            <a:xfrm>
              <a:off x="4980400" y="42942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5"/>
            <p:cNvSpPr/>
            <p:nvPr/>
          </p:nvSpPr>
          <p:spPr>
            <a:xfrm>
              <a:off x="4981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5"/>
            <p:cNvSpPr/>
            <p:nvPr/>
          </p:nvSpPr>
          <p:spPr>
            <a:xfrm>
              <a:off x="4981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5"/>
            <p:cNvSpPr/>
            <p:nvPr/>
          </p:nvSpPr>
          <p:spPr>
            <a:xfrm>
              <a:off x="4982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5"/>
            <p:cNvSpPr/>
            <p:nvPr/>
          </p:nvSpPr>
          <p:spPr>
            <a:xfrm>
              <a:off x="4982400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5"/>
            <p:cNvSpPr/>
            <p:nvPr/>
          </p:nvSpPr>
          <p:spPr>
            <a:xfrm>
              <a:off x="4066925" y="429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5"/>
            <p:cNvSpPr/>
            <p:nvPr/>
          </p:nvSpPr>
          <p:spPr>
            <a:xfrm>
              <a:off x="4066925" y="429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5"/>
            <p:cNvSpPr/>
            <p:nvPr/>
          </p:nvSpPr>
          <p:spPr>
            <a:xfrm>
              <a:off x="4066925" y="429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5"/>
            <p:cNvSpPr/>
            <p:nvPr/>
          </p:nvSpPr>
          <p:spPr>
            <a:xfrm>
              <a:off x="4860125" y="4281350"/>
              <a:ext cx="118325" cy="15950"/>
            </a:xfrm>
            <a:custGeom>
              <a:avLst/>
              <a:gdLst/>
              <a:ahLst/>
              <a:cxnLst/>
              <a:rect l="l" t="t" r="r" b="b"/>
              <a:pathLst>
                <a:path w="4733" h="63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8" y="160"/>
                  </a:lnTo>
                  <a:lnTo>
                    <a:pt x="836" y="279"/>
                  </a:lnTo>
                  <a:lnTo>
                    <a:pt x="1671" y="478"/>
                  </a:lnTo>
                  <a:lnTo>
                    <a:pt x="2506" y="597"/>
                  </a:lnTo>
                  <a:lnTo>
                    <a:pt x="3340" y="637"/>
                  </a:lnTo>
                  <a:lnTo>
                    <a:pt x="3340" y="637"/>
                  </a:lnTo>
                  <a:lnTo>
                    <a:pt x="4056" y="597"/>
                  </a:lnTo>
                  <a:lnTo>
                    <a:pt x="4732" y="518"/>
                  </a:lnTo>
                  <a:lnTo>
                    <a:pt x="4732" y="518"/>
                  </a:lnTo>
                  <a:lnTo>
                    <a:pt x="4056" y="597"/>
                  </a:lnTo>
                  <a:lnTo>
                    <a:pt x="3340" y="637"/>
                  </a:lnTo>
                  <a:lnTo>
                    <a:pt x="3340" y="637"/>
                  </a:lnTo>
                  <a:lnTo>
                    <a:pt x="2506" y="597"/>
                  </a:lnTo>
                  <a:lnTo>
                    <a:pt x="1671" y="478"/>
                  </a:lnTo>
                  <a:lnTo>
                    <a:pt x="836" y="279"/>
                  </a:lnTo>
                  <a:lnTo>
                    <a:pt x="398" y="1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5"/>
            <p:cNvSpPr/>
            <p:nvPr/>
          </p:nvSpPr>
          <p:spPr>
            <a:xfrm>
              <a:off x="5053950" y="425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5"/>
            <p:cNvSpPr/>
            <p:nvPr/>
          </p:nvSpPr>
          <p:spPr>
            <a:xfrm>
              <a:off x="5053950" y="425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5"/>
            <p:cNvSpPr/>
            <p:nvPr/>
          </p:nvSpPr>
          <p:spPr>
            <a:xfrm>
              <a:off x="5053950" y="425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5"/>
            <p:cNvSpPr/>
            <p:nvPr/>
          </p:nvSpPr>
          <p:spPr>
            <a:xfrm>
              <a:off x="5053950" y="425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5"/>
            <p:cNvSpPr/>
            <p:nvPr/>
          </p:nvSpPr>
          <p:spPr>
            <a:xfrm>
              <a:off x="5053950" y="425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5"/>
            <p:cNvSpPr/>
            <p:nvPr/>
          </p:nvSpPr>
          <p:spPr>
            <a:xfrm>
              <a:off x="5053950" y="425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5"/>
            <p:cNvSpPr/>
            <p:nvPr/>
          </p:nvSpPr>
          <p:spPr>
            <a:xfrm>
              <a:off x="5053950" y="425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5"/>
            <p:cNvSpPr/>
            <p:nvPr/>
          </p:nvSpPr>
          <p:spPr>
            <a:xfrm>
              <a:off x="5053950" y="425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5"/>
            <p:cNvSpPr/>
            <p:nvPr/>
          </p:nvSpPr>
          <p:spPr>
            <a:xfrm>
              <a:off x="5053950" y="425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5"/>
            <p:cNvSpPr/>
            <p:nvPr/>
          </p:nvSpPr>
          <p:spPr>
            <a:xfrm>
              <a:off x="5053950" y="42525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1" y="1"/>
                  </a:moveTo>
                  <a:lnTo>
                    <a:pt x="4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5"/>
            <p:cNvSpPr/>
            <p:nvPr/>
          </p:nvSpPr>
          <p:spPr>
            <a:xfrm>
              <a:off x="5054950" y="425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5"/>
            <p:cNvSpPr/>
            <p:nvPr/>
          </p:nvSpPr>
          <p:spPr>
            <a:xfrm>
              <a:off x="5051975" y="4235650"/>
              <a:ext cx="3000" cy="16900"/>
            </a:xfrm>
            <a:custGeom>
              <a:avLst/>
              <a:gdLst/>
              <a:ahLst/>
              <a:cxnLst/>
              <a:rect l="l" t="t" r="r" b="b"/>
              <a:pathLst>
                <a:path w="120" h="67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0" y="199"/>
                  </a:lnTo>
                  <a:lnTo>
                    <a:pt x="120" y="358"/>
                  </a:lnTo>
                  <a:lnTo>
                    <a:pt x="120" y="517"/>
                  </a:lnTo>
                  <a:lnTo>
                    <a:pt x="120" y="676"/>
                  </a:lnTo>
                  <a:lnTo>
                    <a:pt x="120" y="676"/>
                  </a:lnTo>
                  <a:lnTo>
                    <a:pt x="120" y="517"/>
                  </a:lnTo>
                  <a:lnTo>
                    <a:pt x="120" y="358"/>
                  </a:lnTo>
                  <a:lnTo>
                    <a:pt x="80" y="19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5"/>
            <p:cNvSpPr/>
            <p:nvPr/>
          </p:nvSpPr>
          <p:spPr>
            <a:xfrm>
              <a:off x="4064950" y="4235650"/>
              <a:ext cx="990025" cy="196825"/>
            </a:xfrm>
            <a:custGeom>
              <a:avLst/>
              <a:gdLst/>
              <a:ahLst/>
              <a:cxnLst/>
              <a:rect l="l" t="t" r="r" b="b"/>
              <a:pathLst>
                <a:path w="39601" h="7873" extrusionOk="0">
                  <a:moveTo>
                    <a:pt x="80" y="1113"/>
                  </a:moveTo>
                  <a:lnTo>
                    <a:pt x="40" y="1431"/>
                  </a:lnTo>
                  <a:lnTo>
                    <a:pt x="0" y="1710"/>
                  </a:lnTo>
                  <a:lnTo>
                    <a:pt x="438" y="2028"/>
                  </a:lnTo>
                  <a:lnTo>
                    <a:pt x="915" y="2306"/>
                  </a:lnTo>
                  <a:lnTo>
                    <a:pt x="1551" y="2584"/>
                  </a:lnTo>
                  <a:lnTo>
                    <a:pt x="1114" y="2266"/>
                  </a:lnTo>
                  <a:lnTo>
                    <a:pt x="716" y="1948"/>
                  </a:lnTo>
                  <a:lnTo>
                    <a:pt x="358" y="1551"/>
                  </a:lnTo>
                  <a:lnTo>
                    <a:pt x="80" y="1113"/>
                  </a:lnTo>
                  <a:close/>
                  <a:moveTo>
                    <a:pt x="39481" y="0"/>
                  </a:moveTo>
                  <a:lnTo>
                    <a:pt x="39282" y="199"/>
                  </a:lnTo>
                  <a:lnTo>
                    <a:pt x="39004" y="437"/>
                  </a:lnTo>
                  <a:lnTo>
                    <a:pt x="38646" y="636"/>
                  </a:lnTo>
                  <a:lnTo>
                    <a:pt x="38249" y="835"/>
                  </a:lnTo>
                  <a:lnTo>
                    <a:pt x="37732" y="1034"/>
                  </a:lnTo>
                  <a:lnTo>
                    <a:pt x="37135" y="1193"/>
                  </a:lnTo>
                  <a:lnTo>
                    <a:pt x="36420" y="1272"/>
                  </a:lnTo>
                  <a:lnTo>
                    <a:pt x="35625" y="1312"/>
                  </a:lnTo>
                  <a:lnTo>
                    <a:pt x="34869" y="1272"/>
                  </a:lnTo>
                  <a:lnTo>
                    <a:pt x="34034" y="1193"/>
                  </a:lnTo>
                  <a:lnTo>
                    <a:pt x="33120" y="1034"/>
                  </a:lnTo>
                  <a:lnTo>
                    <a:pt x="32086" y="795"/>
                  </a:lnTo>
                  <a:lnTo>
                    <a:pt x="31808" y="755"/>
                  </a:lnTo>
                  <a:lnTo>
                    <a:pt x="31529" y="795"/>
                  </a:lnTo>
                  <a:lnTo>
                    <a:pt x="31291" y="875"/>
                  </a:lnTo>
                  <a:lnTo>
                    <a:pt x="31092" y="1034"/>
                  </a:lnTo>
                  <a:lnTo>
                    <a:pt x="30893" y="1233"/>
                  </a:lnTo>
                  <a:lnTo>
                    <a:pt x="30575" y="1630"/>
                  </a:lnTo>
                  <a:lnTo>
                    <a:pt x="30217" y="2107"/>
                  </a:lnTo>
                  <a:lnTo>
                    <a:pt x="29780" y="2624"/>
                  </a:lnTo>
                  <a:lnTo>
                    <a:pt x="29263" y="3141"/>
                  </a:lnTo>
                  <a:lnTo>
                    <a:pt x="29740" y="3221"/>
                  </a:lnTo>
                  <a:lnTo>
                    <a:pt x="30058" y="3340"/>
                  </a:lnTo>
                  <a:lnTo>
                    <a:pt x="30178" y="3459"/>
                  </a:lnTo>
                  <a:lnTo>
                    <a:pt x="30297" y="3539"/>
                  </a:lnTo>
                  <a:lnTo>
                    <a:pt x="30376" y="3658"/>
                  </a:lnTo>
                  <a:lnTo>
                    <a:pt x="30416" y="3777"/>
                  </a:lnTo>
                  <a:lnTo>
                    <a:pt x="30416" y="3777"/>
                  </a:lnTo>
                  <a:lnTo>
                    <a:pt x="30734" y="3459"/>
                  </a:lnTo>
                  <a:lnTo>
                    <a:pt x="31052" y="3101"/>
                  </a:lnTo>
                  <a:lnTo>
                    <a:pt x="31331" y="2704"/>
                  </a:lnTo>
                  <a:lnTo>
                    <a:pt x="31609" y="2266"/>
                  </a:lnTo>
                  <a:lnTo>
                    <a:pt x="31808" y="1829"/>
                  </a:lnTo>
                  <a:lnTo>
                    <a:pt x="32205" y="1988"/>
                  </a:lnTo>
                  <a:lnTo>
                    <a:pt x="32643" y="2107"/>
                  </a:lnTo>
                  <a:lnTo>
                    <a:pt x="33478" y="2306"/>
                  </a:lnTo>
                  <a:lnTo>
                    <a:pt x="34313" y="2425"/>
                  </a:lnTo>
                  <a:lnTo>
                    <a:pt x="35147" y="2465"/>
                  </a:lnTo>
                  <a:lnTo>
                    <a:pt x="35863" y="2425"/>
                  </a:lnTo>
                  <a:lnTo>
                    <a:pt x="36539" y="2346"/>
                  </a:lnTo>
                  <a:lnTo>
                    <a:pt x="36698" y="2346"/>
                  </a:lnTo>
                  <a:lnTo>
                    <a:pt x="37255" y="2227"/>
                  </a:lnTo>
                  <a:lnTo>
                    <a:pt x="37732" y="2068"/>
                  </a:lnTo>
                  <a:lnTo>
                    <a:pt x="38209" y="1908"/>
                  </a:lnTo>
                  <a:lnTo>
                    <a:pt x="38607" y="1710"/>
                  </a:lnTo>
                  <a:lnTo>
                    <a:pt x="38964" y="1511"/>
                  </a:lnTo>
                  <a:lnTo>
                    <a:pt x="39243" y="1272"/>
                  </a:lnTo>
                  <a:lnTo>
                    <a:pt x="39441" y="994"/>
                  </a:lnTo>
                  <a:lnTo>
                    <a:pt x="39561" y="755"/>
                  </a:lnTo>
                  <a:lnTo>
                    <a:pt x="39561" y="716"/>
                  </a:lnTo>
                  <a:lnTo>
                    <a:pt x="39561" y="676"/>
                  </a:lnTo>
                  <a:lnTo>
                    <a:pt x="39601" y="676"/>
                  </a:lnTo>
                  <a:lnTo>
                    <a:pt x="39601" y="517"/>
                  </a:lnTo>
                  <a:lnTo>
                    <a:pt x="39601" y="358"/>
                  </a:lnTo>
                  <a:lnTo>
                    <a:pt x="39561" y="199"/>
                  </a:lnTo>
                  <a:lnTo>
                    <a:pt x="39481" y="40"/>
                  </a:lnTo>
                  <a:lnTo>
                    <a:pt x="39481" y="0"/>
                  </a:lnTo>
                  <a:close/>
                  <a:moveTo>
                    <a:pt x="30416" y="3777"/>
                  </a:moveTo>
                  <a:lnTo>
                    <a:pt x="30257" y="3936"/>
                  </a:lnTo>
                  <a:lnTo>
                    <a:pt x="29979" y="4214"/>
                  </a:lnTo>
                  <a:lnTo>
                    <a:pt x="29979" y="4214"/>
                  </a:lnTo>
                  <a:lnTo>
                    <a:pt x="30416" y="3777"/>
                  </a:lnTo>
                  <a:close/>
                  <a:moveTo>
                    <a:pt x="29979" y="4214"/>
                  </a:moveTo>
                  <a:lnTo>
                    <a:pt x="29502" y="4612"/>
                  </a:lnTo>
                  <a:lnTo>
                    <a:pt x="28985" y="5010"/>
                  </a:lnTo>
                  <a:lnTo>
                    <a:pt x="29263" y="4811"/>
                  </a:lnTo>
                  <a:lnTo>
                    <a:pt x="29780" y="4413"/>
                  </a:lnTo>
                  <a:lnTo>
                    <a:pt x="29979" y="4214"/>
                  </a:lnTo>
                  <a:close/>
                  <a:moveTo>
                    <a:pt x="28985" y="5010"/>
                  </a:moveTo>
                  <a:lnTo>
                    <a:pt x="28706" y="5208"/>
                  </a:lnTo>
                  <a:lnTo>
                    <a:pt x="28150" y="5606"/>
                  </a:lnTo>
                  <a:lnTo>
                    <a:pt x="27832" y="5811"/>
                  </a:lnTo>
                  <a:lnTo>
                    <a:pt x="27832" y="5811"/>
                  </a:lnTo>
                  <a:lnTo>
                    <a:pt x="27911" y="5765"/>
                  </a:lnTo>
                  <a:lnTo>
                    <a:pt x="28468" y="5407"/>
                  </a:lnTo>
                  <a:lnTo>
                    <a:pt x="28985" y="5010"/>
                  </a:lnTo>
                  <a:close/>
                  <a:moveTo>
                    <a:pt x="27832" y="5811"/>
                  </a:moveTo>
                  <a:lnTo>
                    <a:pt x="27355" y="6083"/>
                  </a:lnTo>
                  <a:lnTo>
                    <a:pt x="27146" y="6202"/>
                  </a:lnTo>
                  <a:lnTo>
                    <a:pt x="27146" y="6202"/>
                  </a:lnTo>
                  <a:lnTo>
                    <a:pt x="27593" y="5964"/>
                  </a:lnTo>
                  <a:lnTo>
                    <a:pt x="27832" y="5811"/>
                  </a:lnTo>
                  <a:close/>
                  <a:moveTo>
                    <a:pt x="27146" y="6202"/>
                  </a:moveTo>
                  <a:lnTo>
                    <a:pt x="26997" y="6282"/>
                  </a:lnTo>
                  <a:lnTo>
                    <a:pt x="26400" y="6560"/>
                  </a:lnTo>
                  <a:lnTo>
                    <a:pt x="25804" y="6839"/>
                  </a:lnTo>
                  <a:lnTo>
                    <a:pt x="25486" y="6958"/>
                  </a:lnTo>
                  <a:lnTo>
                    <a:pt x="25486" y="6958"/>
                  </a:lnTo>
                  <a:lnTo>
                    <a:pt x="25605" y="6918"/>
                  </a:lnTo>
                  <a:lnTo>
                    <a:pt x="26202" y="6680"/>
                  </a:lnTo>
                  <a:lnTo>
                    <a:pt x="26798" y="6401"/>
                  </a:lnTo>
                  <a:lnTo>
                    <a:pt x="27146" y="6202"/>
                  </a:lnTo>
                  <a:close/>
                  <a:moveTo>
                    <a:pt x="25486" y="6958"/>
                  </a:moveTo>
                  <a:lnTo>
                    <a:pt x="25009" y="7117"/>
                  </a:lnTo>
                  <a:lnTo>
                    <a:pt x="24532" y="7276"/>
                  </a:lnTo>
                  <a:lnTo>
                    <a:pt x="24532" y="7276"/>
                  </a:lnTo>
                  <a:lnTo>
                    <a:pt x="25168" y="7077"/>
                  </a:lnTo>
                  <a:lnTo>
                    <a:pt x="25486" y="6958"/>
                  </a:lnTo>
                  <a:close/>
                  <a:moveTo>
                    <a:pt x="24532" y="7276"/>
                  </a:moveTo>
                  <a:lnTo>
                    <a:pt x="24532" y="7276"/>
                  </a:lnTo>
                  <a:lnTo>
                    <a:pt x="23896" y="7475"/>
                  </a:lnTo>
                  <a:lnTo>
                    <a:pt x="23532" y="7560"/>
                  </a:lnTo>
                  <a:lnTo>
                    <a:pt x="23532" y="7560"/>
                  </a:lnTo>
                  <a:lnTo>
                    <a:pt x="23776" y="7515"/>
                  </a:lnTo>
                  <a:lnTo>
                    <a:pt x="24412" y="7316"/>
                  </a:lnTo>
                  <a:lnTo>
                    <a:pt x="24532" y="7276"/>
                  </a:lnTo>
                  <a:close/>
                  <a:moveTo>
                    <a:pt x="13717" y="7196"/>
                  </a:moveTo>
                  <a:lnTo>
                    <a:pt x="15149" y="7475"/>
                  </a:lnTo>
                  <a:lnTo>
                    <a:pt x="16620" y="7674"/>
                  </a:lnTo>
                  <a:lnTo>
                    <a:pt x="16820" y="7690"/>
                  </a:lnTo>
                  <a:lnTo>
                    <a:pt x="16820" y="7690"/>
                  </a:lnTo>
                  <a:lnTo>
                    <a:pt x="15347" y="7475"/>
                  </a:lnTo>
                  <a:lnTo>
                    <a:pt x="13717" y="7196"/>
                  </a:lnTo>
                  <a:close/>
                  <a:moveTo>
                    <a:pt x="16820" y="7690"/>
                  </a:moveTo>
                  <a:lnTo>
                    <a:pt x="16977" y="7713"/>
                  </a:lnTo>
                  <a:lnTo>
                    <a:pt x="17956" y="7785"/>
                  </a:lnTo>
                  <a:lnTo>
                    <a:pt x="17956" y="7785"/>
                  </a:lnTo>
                  <a:lnTo>
                    <a:pt x="16820" y="7690"/>
                  </a:lnTo>
                  <a:close/>
                  <a:moveTo>
                    <a:pt x="17956" y="7785"/>
                  </a:moveTo>
                  <a:lnTo>
                    <a:pt x="18051" y="7793"/>
                  </a:lnTo>
                  <a:lnTo>
                    <a:pt x="18106" y="7796"/>
                  </a:lnTo>
                  <a:lnTo>
                    <a:pt x="18106" y="7796"/>
                  </a:lnTo>
                  <a:lnTo>
                    <a:pt x="17956" y="7785"/>
                  </a:lnTo>
                  <a:close/>
                  <a:moveTo>
                    <a:pt x="23532" y="7560"/>
                  </a:moveTo>
                  <a:lnTo>
                    <a:pt x="23140" y="7634"/>
                  </a:lnTo>
                  <a:lnTo>
                    <a:pt x="22544" y="7753"/>
                  </a:lnTo>
                  <a:lnTo>
                    <a:pt x="21908" y="7833"/>
                  </a:lnTo>
                  <a:lnTo>
                    <a:pt x="21908" y="7833"/>
                  </a:lnTo>
                  <a:lnTo>
                    <a:pt x="22584" y="7753"/>
                  </a:lnTo>
                  <a:lnTo>
                    <a:pt x="23220" y="7634"/>
                  </a:lnTo>
                  <a:lnTo>
                    <a:pt x="23532" y="7560"/>
                  </a:lnTo>
                  <a:close/>
                  <a:moveTo>
                    <a:pt x="18106" y="7796"/>
                  </a:moveTo>
                  <a:lnTo>
                    <a:pt x="18608" y="7833"/>
                  </a:lnTo>
                  <a:lnTo>
                    <a:pt x="19443" y="7872"/>
                  </a:lnTo>
                  <a:lnTo>
                    <a:pt x="19482" y="7872"/>
                  </a:lnTo>
                  <a:lnTo>
                    <a:pt x="18106" y="7796"/>
                  </a:lnTo>
                  <a:close/>
                </a:path>
              </a:pathLst>
            </a:custGeom>
            <a:solidFill>
              <a:srgbClr val="3B3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5"/>
            <p:cNvSpPr/>
            <p:nvPr/>
          </p:nvSpPr>
          <p:spPr>
            <a:xfrm>
              <a:off x="4587775" y="4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5"/>
            <p:cNvSpPr/>
            <p:nvPr/>
          </p:nvSpPr>
          <p:spPr>
            <a:xfrm>
              <a:off x="4590750" y="4432450"/>
              <a:ext cx="2025" cy="25"/>
            </a:xfrm>
            <a:custGeom>
              <a:avLst/>
              <a:gdLst/>
              <a:ahLst/>
              <a:cxnLst/>
              <a:rect l="l" t="t" r="r" b="b"/>
              <a:pathLst>
                <a:path w="81" h="1" fill="none" extrusionOk="0">
                  <a:moveTo>
                    <a:pt x="80" y="0"/>
                  </a:moveTo>
                  <a:lnTo>
                    <a:pt x="8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5"/>
            <p:cNvSpPr/>
            <p:nvPr/>
          </p:nvSpPr>
          <p:spPr>
            <a:xfrm>
              <a:off x="4592750" y="4432450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5"/>
            <p:cNvSpPr/>
            <p:nvPr/>
          </p:nvSpPr>
          <p:spPr>
            <a:xfrm>
              <a:off x="4594725" y="4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5"/>
            <p:cNvSpPr/>
            <p:nvPr/>
          </p:nvSpPr>
          <p:spPr>
            <a:xfrm>
              <a:off x="4594725" y="4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5"/>
            <p:cNvSpPr/>
            <p:nvPr/>
          </p:nvSpPr>
          <p:spPr>
            <a:xfrm>
              <a:off x="4595725" y="4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5"/>
            <p:cNvSpPr/>
            <p:nvPr/>
          </p:nvSpPr>
          <p:spPr>
            <a:xfrm>
              <a:off x="4595725" y="4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5"/>
            <p:cNvSpPr/>
            <p:nvPr/>
          </p:nvSpPr>
          <p:spPr>
            <a:xfrm>
              <a:off x="4407875" y="4415550"/>
              <a:ext cx="170000" cy="16925"/>
            </a:xfrm>
            <a:custGeom>
              <a:avLst/>
              <a:gdLst/>
              <a:ahLst/>
              <a:cxnLst/>
              <a:rect l="l" t="t" r="r" b="b"/>
              <a:pathLst>
                <a:path w="6800" h="67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32" y="279"/>
                  </a:lnTo>
                  <a:lnTo>
                    <a:pt x="2903" y="478"/>
                  </a:lnTo>
                  <a:lnTo>
                    <a:pt x="4334" y="597"/>
                  </a:lnTo>
                  <a:lnTo>
                    <a:pt x="5765" y="676"/>
                  </a:lnTo>
                  <a:lnTo>
                    <a:pt x="5765" y="676"/>
                  </a:lnTo>
                  <a:lnTo>
                    <a:pt x="6521" y="676"/>
                  </a:lnTo>
                  <a:lnTo>
                    <a:pt x="6521" y="676"/>
                  </a:lnTo>
                  <a:lnTo>
                    <a:pt x="6799" y="676"/>
                  </a:lnTo>
                  <a:lnTo>
                    <a:pt x="6799" y="676"/>
                  </a:lnTo>
                  <a:lnTo>
                    <a:pt x="6521" y="676"/>
                  </a:lnTo>
                  <a:lnTo>
                    <a:pt x="6521" y="676"/>
                  </a:lnTo>
                  <a:lnTo>
                    <a:pt x="5726" y="676"/>
                  </a:lnTo>
                  <a:lnTo>
                    <a:pt x="4891" y="637"/>
                  </a:lnTo>
                  <a:lnTo>
                    <a:pt x="3260" y="517"/>
                  </a:lnTo>
                  <a:lnTo>
                    <a:pt x="1630" y="2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5"/>
            <p:cNvSpPr/>
            <p:nvPr/>
          </p:nvSpPr>
          <p:spPr>
            <a:xfrm>
              <a:off x="4270700" y="438672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5"/>
            <p:cNvSpPr/>
            <p:nvPr/>
          </p:nvSpPr>
          <p:spPr>
            <a:xfrm>
              <a:off x="4141475" y="4345975"/>
              <a:ext cx="7000" cy="3000"/>
            </a:xfrm>
            <a:custGeom>
              <a:avLst/>
              <a:gdLst/>
              <a:ahLst/>
              <a:cxnLst/>
              <a:rect l="l" t="t" r="r" b="b"/>
              <a:pathLst>
                <a:path w="280" h="1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5"/>
            <p:cNvSpPr/>
            <p:nvPr/>
          </p:nvSpPr>
          <p:spPr>
            <a:xfrm>
              <a:off x="4141475" y="434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5"/>
            <p:cNvSpPr/>
            <p:nvPr/>
          </p:nvSpPr>
          <p:spPr>
            <a:xfrm>
              <a:off x="4141475" y="4345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5"/>
            <p:cNvSpPr/>
            <p:nvPr/>
          </p:nvSpPr>
          <p:spPr>
            <a:xfrm>
              <a:off x="4140475" y="43459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5"/>
            <p:cNvSpPr/>
            <p:nvPr/>
          </p:nvSpPr>
          <p:spPr>
            <a:xfrm>
              <a:off x="4107675" y="433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5"/>
            <p:cNvSpPr/>
            <p:nvPr/>
          </p:nvSpPr>
          <p:spPr>
            <a:xfrm>
              <a:off x="4106700" y="433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5"/>
            <p:cNvSpPr/>
            <p:nvPr/>
          </p:nvSpPr>
          <p:spPr>
            <a:xfrm>
              <a:off x="4106700" y="433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5"/>
            <p:cNvSpPr/>
            <p:nvPr/>
          </p:nvSpPr>
          <p:spPr>
            <a:xfrm>
              <a:off x="4105700" y="433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5"/>
            <p:cNvSpPr/>
            <p:nvPr/>
          </p:nvSpPr>
          <p:spPr>
            <a:xfrm>
              <a:off x="4105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5"/>
            <p:cNvSpPr/>
            <p:nvPr/>
          </p:nvSpPr>
          <p:spPr>
            <a:xfrm>
              <a:off x="4105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5"/>
            <p:cNvSpPr/>
            <p:nvPr/>
          </p:nvSpPr>
          <p:spPr>
            <a:xfrm>
              <a:off x="4105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5"/>
            <p:cNvSpPr/>
            <p:nvPr/>
          </p:nvSpPr>
          <p:spPr>
            <a:xfrm>
              <a:off x="4105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5"/>
            <p:cNvSpPr/>
            <p:nvPr/>
          </p:nvSpPr>
          <p:spPr>
            <a:xfrm>
              <a:off x="4104700" y="4330075"/>
              <a:ext cx="1025" cy="25"/>
            </a:xfrm>
            <a:custGeom>
              <a:avLst/>
              <a:gdLst/>
              <a:ahLst/>
              <a:cxnLst/>
              <a:rect l="l" t="t" r="r" b="b"/>
              <a:pathLst>
                <a:path w="4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5"/>
            <p:cNvSpPr/>
            <p:nvPr/>
          </p:nvSpPr>
          <p:spPr>
            <a:xfrm>
              <a:off x="4104700" y="43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5"/>
            <p:cNvSpPr/>
            <p:nvPr/>
          </p:nvSpPr>
          <p:spPr>
            <a:xfrm>
              <a:off x="4067925" y="429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5"/>
            <p:cNvSpPr/>
            <p:nvPr/>
          </p:nvSpPr>
          <p:spPr>
            <a:xfrm>
              <a:off x="4067925" y="4294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5"/>
            <p:cNvSpPr/>
            <p:nvPr/>
          </p:nvSpPr>
          <p:spPr>
            <a:xfrm>
              <a:off x="4066925" y="4292300"/>
              <a:ext cx="1025" cy="2000"/>
            </a:xfrm>
            <a:custGeom>
              <a:avLst/>
              <a:gdLst/>
              <a:ahLst/>
              <a:cxnLst/>
              <a:rect l="l" t="t" r="r" b="b"/>
              <a:pathLst>
                <a:path w="41" h="8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5"/>
            <p:cNvSpPr/>
            <p:nvPr/>
          </p:nvSpPr>
          <p:spPr>
            <a:xfrm>
              <a:off x="4064950" y="4263475"/>
              <a:ext cx="38775" cy="36800"/>
            </a:xfrm>
            <a:custGeom>
              <a:avLst/>
              <a:gdLst/>
              <a:ahLst/>
              <a:cxnLst/>
              <a:rect l="l" t="t" r="r" b="b"/>
              <a:pathLst>
                <a:path w="1551" h="1472" fill="none" extrusionOk="0">
                  <a:moveTo>
                    <a:pt x="80" y="0"/>
                  </a:moveTo>
                  <a:lnTo>
                    <a:pt x="80" y="0"/>
                  </a:lnTo>
                  <a:lnTo>
                    <a:pt x="40" y="318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438" y="915"/>
                  </a:lnTo>
                  <a:lnTo>
                    <a:pt x="915" y="1193"/>
                  </a:lnTo>
                  <a:lnTo>
                    <a:pt x="1551" y="1471"/>
                  </a:lnTo>
                  <a:lnTo>
                    <a:pt x="1551" y="1471"/>
                  </a:lnTo>
                  <a:lnTo>
                    <a:pt x="1114" y="1153"/>
                  </a:lnTo>
                  <a:lnTo>
                    <a:pt x="716" y="835"/>
                  </a:lnTo>
                  <a:lnTo>
                    <a:pt x="358" y="438"/>
                  </a:lnTo>
                  <a:lnTo>
                    <a:pt x="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5"/>
            <p:cNvSpPr/>
            <p:nvPr/>
          </p:nvSpPr>
          <p:spPr>
            <a:xfrm>
              <a:off x="4596725" y="4235650"/>
              <a:ext cx="458250" cy="196825"/>
            </a:xfrm>
            <a:custGeom>
              <a:avLst/>
              <a:gdLst/>
              <a:ahLst/>
              <a:cxnLst/>
              <a:rect l="l" t="t" r="r" b="b"/>
              <a:pathLst>
                <a:path w="18330" h="7873" fill="none" extrusionOk="0">
                  <a:moveTo>
                    <a:pt x="18210" y="0"/>
                  </a:moveTo>
                  <a:lnTo>
                    <a:pt x="18210" y="0"/>
                  </a:lnTo>
                  <a:lnTo>
                    <a:pt x="18011" y="199"/>
                  </a:lnTo>
                  <a:lnTo>
                    <a:pt x="17733" y="437"/>
                  </a:lnTo>
                  <a:lnTo>
                    <a:pt x="17375" y="636"/>
                  </a:lnTo>
                  <a:lnTo>
                    <a:pt x="16978" y="835"/>
                  </a:lnTo>
                  <a:lnTo>
                    <a:pt x="16461" y="1034"/>
                  </a:lnTo>
                  <a:lnTo>
                    <a:pt x="15864" y="1193"/>
                  </a:lnTo>
                  <a:lnTo>
                    <a:pt x="15149" y="1272"/>
                  </a:lnTo>
                  <a:lnTo>
                    <a:pt x="14354" y="1312"/>
                  </a:lnTo>
                  <a:lnTo>
                    <a:pt x="14354" y="1312"/>
                  </a:lnTo>
                  <a:lnTo>
                    <a:pt x="13598" y="1272"/>
                  </a:lnTo>
                  <a:lnTo>
                    <a:pt x="12763" y="1193"/>
                  </a:lnTo>
                  <a:lnTo>
                    <a:pt x="11849" y="1034"/>
                  </a:lnTo>
                  <a:lnTo>
                    <a:pt x="10815" y="795"/>
                  </a:lnTo>
                  <a:lnTo>
                    <a:pt x="10815" y="795"/>
                  </a:lnTo>
                  <a:lnTo>
                    <a:pt x="10537" y="755"/>
                  </a:lnTo>
                  <a:lnTo>
                    <a:pt x="10537" y="755"/>
                  </a:lnTo>
                  <a:lnTo>
                    <a:pt x="10258" y="795"/>
                  </a:lnTo>
                  <a:lnTo>
                    <a:pt x="10020" y="875"/>
                  </a:lnTo>
                  <a:lnTo>
                    <a:pt x="9821" y="1034"/>
                  </a:lnTo>
                  <a:lnTo>
                    <a:pt x="9622" y="1233"/>
                  </a:lnTo>
                  <a:lnTo>
                    <a:pt x="9622" y="1233"/>
                  </a:lnTo>
                  <a:lnTo>
                    <a:pt x="9304" y="1630"/>
                  </a:lnTo>
                  <a:lnTo>
                    <a:pt x="8946" y="2107"/>
                  </a:lnTo>
                  <a:lnTo>
                    <a:pt x="8509" y="2624"/>
                  </a:lnTo>
                  <a:lnTo>
                    <a:pt x="7992" y="3141"/>
                  </a:lnTo>
                  <a:lnTo>
                    <a:pt x="7992" y="3141"/>
                  </a:lnTo>
                  <a:lnTo>
                    <a:pt x="8469" y="3221"/>
                  </a:lnTo>
                  <a:lnTo>
                    <a:pt x="8787" y="3340"/>
                  </a:lnTo>
                  <a:lnTo>
                    <a:pt x="8907" y="3459"/>
                  </a:lnTo>
                  <a:lnTo>
                    <a:pt x="9026" y="3539"/>
                  </a:lnTo>
                  <a:lnTo>
                    <a:pt x="9105" y="3658"/>
                  </a:lnTo>
                  <a:lnTo>
                    <a:pt x="9145" y="3777"/>
                  </a:lnTo>
                  <a:lnTo>
                    <a:pt x="9145" y="3777"/>
                  </a:lnTo>
                  <a:lnTo>
                    <a:pt x="8708" y="4214"/>
                  </a:lnTo>
                  <a:lnTo>
                    <a:pt x="8231" y="4612"/>
                  </a:lnTo>
                  <a:lnTo>
                    <a:pt x="7714" y="5010"/>
                  </a:lnTo>
                  <a:lnTo>
                    <a:pt x="7197" y="5407"/>
                  </a:lnTo>
                  <a:lnTo>
                    <a:pt x="6640" y="5765"/>
                  </a:lnTo>
                  <a:lnTo>
                    <a:pt x="6084" y="6083"/>
                  </a:lnTo>
                  <a:lnTo>
                    <a:pt x="5527" y="6401"/>
                  </a:lnTo>
                  <a:lnTo>
                    <a:pt x="4931" y="6680"/>
                  </a:lnTo>
                  <a:lnTo>
                    <a:pt x="4334" y="6918"/>
                  </a:lnTo>
                  <a:lnTo>
                    <a:pt x="3738" y="7117"/>
                  </a:lnTo>
                  <a:lnTo>
                    <a:pt x="3141" y="7316"/>
                  </a:lnTo>
                  <a:lnTo>
                    <a:pt x="2505" y="7515"/>
                  </a:lnTo>
                  <a:lnTo>
                    <a:pt x="1869" y="7634"/>
                  </a:lnTo>
                  <a:lnTo>
                    <a:pt x="1273" y="7753"/>
                  </a:lnTo>
                  <a:lnTo>
                    <a:pt x="637" y="7833"/>
                  </a:lnTo>
                  <a:lnTo>
                    <a:pt x="0" y="7872"/>
                  </a:lnTo>
                  <a:lnTo>
                    <a:pt x="0" y="7872"/>
                  </a:lnTo>
                  <a:lnTo>
                    <a:pt x="637" y="7833"/>
                  </a:lnTo>
                  <a:lnTo>
                    <a:pt x="1313" y="7753"/>
                  </a:lnTo>
                  <a:lnTo>
                    <a:pt x="1949" y="7634"/>
                  </a:lnTo>
                  <a:lnTo>
                    <a:pt x="2625" y="7475"/>
                  </a:lnTo>
                  <a:lnTo>
                    <a:pt x="3261" y="7276"/>
                  </a:lnTo>
                  <a:lnTo>
                    <a:pt x="3897" y="7077"/>
                  </a:lnTo>
                  <a:lnTo>
                    <a:pt x="4533" y="6839"/>
                  </a:lnTo>
                  <a:lnTo>
                    <a:pt x="5129" y="6560"/>
                  </a:lnTo>
                  <a:lnTo>
                    <a:pt x="5726" y="6282"/>
                  </a:lnTo>
                  <a:lnTo>
                    <a:pt x="6322" y="5964"/>
                  </a:lnTo>
                  <a:lnTo>
                    <a:pt x="6879" y="5606"/>
                  </a:lnTo>
                  <a:lnTo>
                    <a:pt x="7435" y="5208"/>
                  </a:lnTo>
                  <a:lnTo>
                    <a:pt x="7992" y="4811"/>
                  </a:lnTo>
                  <a:lnTo>
                    <a:pt x="8509" y="4413"/>
                  </a:lnTo>
                  <a:lnTo>
                    <a:pt x="8986" y="3936"/>
                  </a:lnTo>
                  <a:lnTo>
                    <a:pt x="9463" y="3459"/>
                  </a:lnTo>
                  <a:lnTo>
                    <a:pt x="9463" y="3459"/>
                  </a:lnTo>
                  <a:lnTo>
                    <a:pt x="9781" y="3101"/>
                  </a:lnTo>
                  <a:lnTo>
                    <a:pt x="10060" y="2704"/>
                  </a:lnTo>
                  <a:lnTo>
                    <a:pt x="10338" y="2266"/>
                  </a:lnTo>
                  <a:lnTo>
                    <a:pt x="10537" y="1829"/>
                  </a:lnTo>
                  <a:lnTo>
                    <a:pt x="10537" y="1829"/>
                  </a:lnTo>
                  <a:lnTo>
                    <a:pt x="10537" y="1829"/>
                  </a:lnTo>
                  <a:lnTo>
                    <a:pt x="10537" y="1829"/>
                  </a:lnTo>
                  <a:lnTo>
                    <a:pt x="10934" y="1988"/>
                  </a:lnTo>
                  <a:lnTo>
                    <a:pt x="11372" y="2107"/>
                  </a:lnTo>
                  <a:lnTo>
                    <a:pt x="12207" y="2306"/>
                  </a:lnTo>
                  <a:lnTo>
                    <a:pt x="13042" y="2425"/>
                  </a:lnTo>
                  <a:lnTo>
                    <a:pt x="13876" y="2465"/>
                  </a:lnTo>
                  <a:lnTo>
                    <a:pt x="13876" y="2465"/>
                  </a:lnTo>
                  <a:lnTo>
                    <a:pt x="14592" y="2425"/>
                  </a:lnTo>
                  <a:lnTo>
                    <a:pt x="15268" y="2346"/>
                  </a:lnTo>
                  <a:lnTo>
                    <a:pt x="15268" y="2346"/>
                  </a:lnTo>
                  <a:lnTo>
                    <a:pt x="15268" y="2346"/>
                  </a:lnTo>
                  <a:lnTo>
                    <a:pt x="1526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0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48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38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427" y="2346"/>
                  </a:lnTo>
                  <a:lnTo>
                    <a:pt x="15984" y="2227"/>
                  </a:lnTo>
                  <a:lnTo>
                    <a:pt x="16461" y="2068"/>
                  </a:lnTo>
                  <a:lnTo>
                    <a:pt x="16938" y="1908"/>
                  </a:lnTo>
                  <a:lnTo>
                    <a:pt x="17336" y="1710"/>
                  </a:lnTo>
                  <a:lnTo>
                    <a:pt x="17693" y="1511"/>
                  </a:lnTo>
                  <a:lnTo>
                    <a:pt x="17972" y="1272"/>
                  </a:lnTo>
                  <a:lnTo>
                    <a:pt x="18170" y="994"/>
                  </a:lnTo>
                  <a:lnTo>
                    <a:pt x="18290" y="755"/>
                  </a:lnTo>
                  <a:lnTo>
                    <a:pt x="18290" y="755"/>
                  </a:lnTo>
                  <a:lnTo>
                    <a:pt x="18290" y="755"/>
                  </a:lnTo>
                  <a:lnTo>
                    <a:pt x="18290" y="755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71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29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676"/>
                  </a:lnTo>
                  <a:lnTo>
                    <a:pt x="18330" y="517"/>
                  </a:lnTo>
                  <a:lnTo>
                    <a:pt x="18330" y="358"/>
                  </a:lnTo>
                  <a:lnTo>
                    <a:pt x="18290" y="199"/>
                  </a:lnTo>
                  <a:lnTo>
                    <a:pt x="18210" y="40"/>
                  </a:lnTo>
                  <a:lnTo>
                    <a:pt x="18210" y="40"/>
                  </a:lnTo>
                  <a:lnTo>
                    <a:pt x="18210" y="0"/>
                  </a:lnTo>
                  <a:lnTo>
                    <a:pt x="18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5"/>
            <p:cNvSpPr/>
            <p:nvPr/>
          </p:nvSpPr>
          <p:spPr>
            <a:xfrm>
              <a:off x="4064950" y="4278375"/>
              <a:ext cx="760425" cy="154100"/>
            </a:xfrm>
            <a:custGeom>
              <a:avLst/>
              <a:gdLst/>
              <a:ahLst/>
              <a:cxnLst/>
              <a:rect l="l" t="t" r="r" b="b"/>
              <a:pathLst>
                <a:path w="30417" h="6164" extrusionOk="0">
                  <a:moveTo>
                    <a:pt x="0" y="1"/>
                  </a:moveTo>
                  <a:lnTo>
                    <a:pt x="0" y="279"/>
                  </a:lnTo>
                  <a:lnTo>
                    <a:pt x="80" y="557"/>
                  </a:lnTo>
                  <a:lnTo>
                    <a:pt x="120" y="637"/>
                  </a:lnTo>
                  <a:lnTo>
                    <a:pt x="120" y="677"/>
                  </a:lnTo>
                  <a:lnTo>
                    <a:pt x="120" y="716"/>
                  </a:lnTo>
                  <a:lnTo>
                    <a:pt x="159" y="716"/>
                  </a:lnTo>
                  <a:lnTo>
                    <a:pt x="159" y="756"/>
                  </a:lnTo>
                  <a:lnTo>
                    <a:pt x="398" y="1114"/>
                  </a:lnTo>
                  <a:lnTo>
                    <a:pt x="716" y="1432"/>
                  </a:lnTo>
                  <a:lnTo>
                    <a:pt x="1074" y="1710"/>
                  </a:lnTo>
                  <a:lnTo>
                    <a:pt x="1471" y="1989"/>
                  </a:lnTo>
                  <a:lnTo>
                    <a:pt x="1511" y="2028"/>
                  </a:lnTo>
                  <a:lnTo>
                    <a:pt x="1551" y="2028"/>
                  </a:lnTo>
                  <a:lnTo>
                    <a:pt x="1591" y="2068"/>
                  </a:lnTo>
                  <a:lnTo>
                    <a:pt x="1630" y="2068"/>
                  </a:lnTo>
                  <a:lnTo>
                    <a:pt x="1630" y="2108"/>
                  </a:lnTo>
                  <a:lnTo>
                    <a:pt x="1710" y="2108"/>
                  </a:lnTo>
                  <a:lnTo>
                    <a:pt x="2346" y="2426"/>
                  </a:lnTo>
                  <a:lnTo>
                    <a:pt x="3022" y="2704"/>
                  </a:lnTo>
                  <a:lnTo>
                    <a:pt x="3062" y="2704"/>
                  </a:lnTo>
                  <a:lnTo>
                    <a:pt x="3340" y="2824"/>
                  </a:lnTo>
                  <a:lnTo>
                    <a:pt x="4533" y="3261"/>
                  </a:lnTo>
                  <a:lnTo>
                    <a:pt x="5726" y="3619"/>
                  </a:lnTo>
                  <a:lnTo>
                    <a:pt x="6958" y="3977"/>
                  </a:lnTo>
                  <a:lnTo>
                    <a:pt x="8151" y="4295"/>
                  </a:lnTo>
                  <a:lnTo>
                    <a:pt x="8230" y="4334"/>
                  </a:lnTo>
                  <a:lnTo>
                    <a:pt x="8350" y="4334"/>
                  </a:lnTo>
                  <a:lnTo>
                    <a:pt x="9781" y="4692"/>
                  </a:lnTo>
                  <a:lnTo>
                    <a:pt x="9781" y="4215"/>
                  </a:lnTo>
                  <a:lnTo>
                    <a:pt x="9781" y="3818"/>
                  </a:lnTo>
                  <a:lnTo>
                    <a:pt x="9861" y="3221"/>
                  </a:lnTo>
                  <a:lnTo>
                    <a:pt x="9900" y="3102"/>
                  </a:lnTo>
                  <a:lnTo>
                    <a:pt x="9940" y="2983"/>
                  </a:lnTo>
                  <a:lnTo>
                    <a:pt x="10020" y="2903"/>
                  </a:lnTo>
                  <a:lnTo>
                    <a:pt x="10139" y="2824"/>
                  </a:lnTo>
                  <a:lnTo>
                    <a:pt x="10576" y="2625"/>
                  </a:lnTo>
                  <a:lnTo>
                    <a:pt x="11093" y="2466"/>
                  </a:lnTo>
                  <a:lnTo>
                    <a:pt x="11610" y="2386"/>
                  </a:lnTo>
                  <a:lnTo>
                    <a:pt x="12127" y="2386"/>
                  </a:lnTo>
                  <a:lnTo>
                    <a:pt x="12843" y="2426"/>
                  </a:lnTo>
                  <a:lnTo>
                    <a:pt x="13558" y="2545"/>
                  </a:lnTo>
                  <a:lnTo>
                    <a:pt x="14234" y="2784"/>
                  </a:lnTo>
                  <a:lnTo>
                    <a:pt x="14512" y="2903"/>
                  </a:lnTo>
                  <a:lnTo>
                    <a:pt x="14791" y="3022"/>
                  </a:lnTo>
                  <a:lnTo>
                    <a:pt x="14910" y="3142"/>
                  </a:lnTo>
                  <a:lnTo>
                    <a:pt x="14990" y="3261"/>
                  </a:lnTo>
                  <a:lnTo>
                    <a:pt x="15029" y="3380"/>
                  </a:lnTo>
                  <a:lnTo>
                    <a:pt x="15069" y="3499"/>
                  </a:lnTo>
                  <a:lnTo>
                    <a:pt x="15029" y="3659"/>
                  </a:lnTo>
                  <a:lnTo>
                    <a:pt x="14990" y="3778"/>
                  </a:lnTo>
                  <a:lnTo>
                    <a:pt x="14910" y="3857"/>
                  </a:lnTo>
                  <a:lnTo>
                    <a:pt x="14830" y="3977"/>
                  </a:lnTo>
                  <a:lnTo>
                    <a:pt x="14473" y="4255"/>
                  </a:lnTo>
                  <a:lnTo>
                    <a:pt x="14155" y="4652"/>
                  </a:lnTo>
                  <a:lnTo>
                    <a:pt x="13916" y="5050"/>
                  </a:lnTo>
                  <a:lnTo>
                    <a:pt x="13717" y="5487"/>
                  </a:lnTo>
                  <a:lnTo>
                    <a:pt x="15347" y="5766"/>
                  </a:lnTo>
                  <a:lnTo>
                    <a:pt x="16977" y="6004"/>
                  </a:lnTo>
                  <a:lnTo>
                    <a:pt x="18608" y="6124"/>
                  </a:lnTo>
                  <a:lnTo>
                    <a:pt x="19443" y="6163"/>
                  </a:lnTo>
                  <a:lnTo>
                    <a:pt x="21271" y="6163"/>
                  </a:lnTo>
                  <a:lnTo>
                    <a:pt x="21908" y="6124"/>
                  </a:lnTo>
                  <a:lnTo>
                    <a:pt x="22544" y="6044"/>
                  </a:lnTo>
                  <a:lnTo>
                    <a:pt x="23140" y="5925"/>
                  </a:lnTo>
                  <a:lnTo>
                    <a:pt x="23776" y="5806"/>
                  </a:lnTo>
                  <a:lnTo>
                    <a:pt x="24412" y="5607"/>
                  </a:lnTo>
                  <a:lnTo>
                    <a:pt x="25009" y="5408"/>
                  </a:lnTo>
                  <a:lnTo>
                    <a:pt x="25605" y="5209"/>
                  </a:lnTo>
                  <a:lnTo>
                    <a:pt x="26202" y="4971"/>
                  </a:lnTo>
                  <a:lnTo>
                    <a:pt x="26798" y="4692"/>
                  </a:lnTo>
                  <a:lnTo>
                    <a:pt x="27355" y="4374"/>
                  </a:lnTo>
                  <a:lnTo>
                    <a:pt x="27911" y="4056"/>
                  </a:lnTo>
                  <a:lnTo>
                    <a:pt x="28468" y="3698"/>
                  </a:lnTo>
                  <a:lnTo>
                    <a:pt x="28985" y="3301"/>
                  </a:lnTo>
                  <a:lnTo>
                    <a:pt x="29502" y="2903"/>
                  </a:lnTo>
                  <a:lnTo>
                    <a:pt x="29979" y="2505"/>
                  </a:lnTo>
                  <a:lnTo>
                    <a:pt x="30416" y="2068"/>
                  </a:lnTo>
                  <a:lnTo>
                    <a:pt x="30376" y="1949"/>
                  </a:lnTo>
                  <a:lnTo>
                    <a:pt x="30297" y="1830"/>
                  </a:lnTo>
                  <a:lnTo>
                    <a:pt x="30178" y="1750"/>
                  </a:lnTo>
                  <a:lnTo>
                    <a:pt x="30058" y="1631"/>
                  </a:lnTo>
                  <a:lnTo>
                    <a:pt x="29740" y="1512"/>
                  </a:lnTo>
                  <a:lnTo>
                    <a:pt x="29263" y="1432"/>
                  </a:lnTo>
                  <a:lnTo>
                    <a:pt x="28547" y="2068"/>
                  </a:lnTo>
                  <a:lnTo>
                    <a:pt x="28150" y="2386"/>
                  </a:lnTo>
                  <a:lnTo>
                    <a:pt x="27712" y="2665"/>
                  </a:lnTo>
                  <a:lnTo>
                    <a:pt x="27235" y="2983"/>
                  </a:lnTo>
                  <a:lnTo>
                    <a:pt x="26719" y="3261"/>
                  </a:lnTo>
                  <a:lnTo>
                    <a:pt x="26162" y="3539"/>
                  </a:lnTo>
                  <a:lnTo>
                    <a:pt x="25565" y="3818"/>
                  </a:lnTo>
                  <a:lnTo>
                    <a:pt x="24929" y="4016"/>
                  </a:lnTo>
                  <a:lnTo>
                    <a:pt x="24253" y="4255"/>
                  </a:lnTo>
                  <a:lnTo>
                    <a:pt x="23538" y="4454"/>
                  </a:lnTo>
                  <a:lnTo>
                    <a:pt x="22743" y="4613"/>
                  </a:lnTo>
                  <a:lnTo>
                    <a:pt x="21947" y="4732"/>
                  </a:lnTo>
                  <a:lnTo>
                    <a:pt x="21073" y="4812"/>
                  </a:lnTo>
                  <a:lnTo>
                    <a:pt x="20158" y="4891"/>
                  </a:lnTo>
                  <a:lnTo>
                    <a:pt x="19204" y="4891"/>
                  </a:lnTo>
                  <a:lnTo>
                    <a:pt x="18926" y="4851"/>
                  </a:lnTo>
                  <a:lnTo>
                    <a:pt x="18608" y="4772"/>
                  </a:lnTo>
                  <a:lnTo>
                    <a:pt x="18290" y="4613"/>
                  </a:lnTo>
                  <a:lnTo>
                    <a:pt x="17971" y="4414"/>
                  </a:lnTo>
                  <a:lnTo>
                    <a:pt x="17256" y="3897"/>
                  </a:lnTo>
                  <a:lnTo>
                    <a:pt x="16500" y="3301"/>
                  </a:lnTo>
                  <a:lnTo>
                    <a:pt x="15705" y="2665"/>
                  </a:lnTo>
                  <a:lnTo>
                    <a:pt x="15268" y="2386"/>
                  </a:lnTo>
                  <a:lnTo>
                    <a:pt x="14870" y="2108"/>
                  </a:lnTo>
                  <a:lnTo>
                    <a:pt x="14433" y="1869"/>
                  </a:lnTo>
                  <a:lnTo>
                    <a:pt x="13996" y="1671"/>
                  </a:lnTo>
                  <a:lnTo>
                    <a:pt x="13558" y="1512"/>
                  </a:lnTo>
                  <a:lnTo>
                    <a:pt x="13121" y="1432"/>
                  </a:lnTo>
                  <a:lnTo>
                    <a:pt x="12604" y="1392"/>
                  </a:lnTo>
                  <a:lnTo>
                    <a:pt x="12246" y="1432"/>
                  </a:lnTo>
                  <a:lnTo>
                    <a:pt x="11888" y="1432"/>
                  </a:lnTo>
                  <a:lnTo>
                    <a:pt x="11133" y="1591"/>
                  </a:lnTo>
                  <a:lnTo>
                    <a:pt x="10377" y="1750"/>
                  </a:lnTo>
                  <a:lnTo>
                    <a:pt x="9582" y="1989"/>
                  </a:lnTo>
                  <a:lnTo>
                    <a:pt x="8787" y="2187"/>
                  </a:lnTo>
                  <a:lnTo>
                    <a:pt x="8032" y="2386"/>
                  </a:lnTo>
                  <a:lnTo>
                    <a:pt x="7236" y="2505"/>
                  </a:lnTo>
                  <a:lnTo>
                    <a:pt x="6879" y="2545"/>
                  </a:lnTo>
                  <a:lnTo>
                    <a:pt x="6481" y="2545"/>
                  </a:lnTo>
                  <a:lnTo>
                    <a:pt x="5885" y="2505"/>
                  </a:lnTo>
                  <a:lnTo>
                    <a:pt x="5606" y="2466"/>
                  </a:lnTo>
                  <a:lnTo>
                    <a:pt x="5328" y="2386"/>
                  </a:lnTo>
                  <a:lnTo>
                    <a:pt x="4255" y="2028"/>
                  </a:lnTo>
                  <a:lnTo>
                    <a:pt x="3261" y="1710"/>
                  </a:lnTo>
                  <a:lnTo>
                    <a:pt x="2386" y="1313"/>
                  </a:lnTo>
                  <a:lnTo>
                    <a:pt x="1948" y="1114"/>
                  </a:lnTo>
                  <a:lnTo>
                    <a:pt x="1551" y="875"/>
                  </a:lnTo>
                  <a:lnTo>
                    <a:pt x="915" y="597"/>
                  </a:lnTo>
                  <a:lnTo>
                    <a:pt x="438" y="3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5"/>
            <p:cNvSpPr/>
            <p:nvPr/>
          </p:nvSpPr>
          <p:spPr>
            <a:xfrm>
              <a:off x="4064950" y="4278375"/>
              <a:ext cx="760425" cy="154100"/>
            </a:xfrm>
            <a:custGeom>
              <a:avLst/>
              <a:gdLst/>
              <a:ahLst/>
              <a:cxnLst/>
              <a:rect l="l" t="t" r="r" b="b"/>
              <a:pathLst>
                <a:path w="30417" h="61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79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80" y="55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3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677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20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159" y="756"/>
                  </a:lnTo>
                  <a:lnTo>
                    <a:pt x="398" y="1114"/>
                  </a:lnTo>
                  <a:lnTo>
                    <a:pt x="716" y="1432"/>
                  </a:lnTo>
                  <a:lnTo>
                    <a:pt x="1074" y="1710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471" y="1989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1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51" y="202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591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068"/>
                  </a:lnTo>
                  <a:lnTo>
                    <a:pt x="1630" y="2108"/>
                  </a:lnTo>
                  <a:lnTo>
                    <a:pt x="1630" y="2108"/>
                  </a:lnTo>
                  <a:lnTo>
                    <a:pt x="1630" y="2108"/>
                  </a:lnTo>
                  <a:lnTo>
                    <a:pt x="163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670" y="2108"/>
                  </a:lnTo>
                  <a:lnTo>
                    <a:pt x="1710" y="2108"/>
                  </a:lnTo>
                  <a:lnTo>
                    <a:pt x="1710" y="2108"/>
                  </a:lnTo>
                  <a:lnTo>
                    <a:pt x="1710" y="2108"/>
                  </a:lnTo>
                  <a:lnTo>
                    <a:pt x="1710" y="2108"/>
                  </a:lnTo>
                  <a:lnTo>
                    <a:pt x="2346" y="2426"/>
                  </a:lnTo>
                  <a:lnTo>
                    <a:pt x="3022" y="2704"/>
                  </a:lnTo>
                  <a:lnTo>
                    <a:pt x="302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062" y="2704"/>
                  </a:lnTo>
                  <a:lnTo>
                    <a:pt x="3340" y="2824"/>
                  </a:lnTo>
                  <a:lnTo>
                    <a:pt x="3340" y="2824"/>
                  </a:lnTo>
                  <a:lnTo>
                    <a:pt x="4533" y="3261"/>
                  </a:lnTo>
                  <a:lnTo>
                    <a:pt x="5726" y="3619"/>
                  </a:lnTo>
                  <a:lnTo>
                    <a:pt x="6958" y="3977"/>
                  </a:lnTo>
                  <a:lnTo>
                    <a:pt x="8151" y="4295"/>
                  </a:lnTo>
                  <a:lnTo>
                    <a:pt x="8151" y="4295"/>
                  </a:lnTo>
                  <a:lnTo>
                    <a:pt x="8230" y="4334"/>
                  </a:lnTo>
                  <a:lnTo>
                    <a:pt x="8230" y="4334"/>
                  </a:lnTo>
                  <a:lnTo>
                    <a:pt x="8270" y="4334"/>
                  </a:lnTo>
                  <a:lnTo>
                    <a:pt x="8270" y="4334"/>
                  </a:lnTo>
                  <a:lnTo>
                    <a:pt x="8310" y="4334"/>
                  </a:lnTo>
                  <a:lnTo>
                    <a:pt x="8310" y="4334"/>
                  </a:lnTo>
                  <a:lnTo>
                    <a:pt x="8350" y="4334"/>
                  </a:lnTo>
                  <a:lnTo>
                    <a:pt x="8350" y="4334"/>
                  </a:lnTo>
                  <a:lnTo>
                    <a:pt x="9781" y="4692"/>
                  </a:lnTo>
                  <a:lnTo>
                    <a:pt x="9781" y="4692"/>
                  </a:lnTo>
                  <a:lnTo>
                    <a:pt x="9781" y="4215"/>
                  </a:lnTo>
                  <a:lnTo>
                    <a:pt x="9781" y="3818"/>
                  </a:lnTo>
                  <a:lnTo>
                    <a:pt x="9861" y="3221"/>
                  </a:lnTo>
                  <a:lnTo>
                    <a:pt x="9861" y="3221"/>
                  </a:lnTo>
                  <a:lnTo>
                    <a:pt x="9861" y="3221"/>
                  </a:lnTo>
                  <a:lnTo>
                    <a:pt x="9900" y="3102"/>
                  </a:lnTo>
                  <a:lnTo>
                    <a:pt x="9940" y="2983"/>
                  </a:lnTo>
                  <a:lnTo>
                    <a:pt x="10020" y="2903"/>
                  </a:lnTo>
                  <a:lnTo>
                    <a:pt x="10139" y="2824"/>
                  </a:lnTo>
                  <a:lnTo>
                    <a:pt x="10139" y="2824"/>
                  </a:lnTo>
                  <a:lnTo>
                    <a:pt x="10576" y="2625"/>
                  </a:lnTo>
                  <a:lnTo>
                    <a:pt x="11093" y="2466"/>
                  </a:lnTo>
                  <a:lnTo>
                    <a:pt x="11610" y="2386"/>
                  </a:lnTo>
                  <a:lnTo>
                    <a:pt x="12127" y="2386"/>
                  </a:lnTo>
                  <a:lnTo>
                    <a:pt x="12127" y="2386"/>
                  </a:lnTo>
                  <a:lnTo>
                    <a:pt x="12843" y="2426"/>
                  </a:lnTo>
                  <a:lnTo>
                    <a:pt x="13558" y="2545"/>
                  </a:lnTo>
                  <a:lnTo>
                    <a:pt x="14234" y="2784"/>
                  </a:lnTo>
                  <a:lnTo>
                    <a:pt x="14512" y="2903"/>
                  </a:lnTo>
                  <a:lnTo>
                    <a:pt x="14791" y="3022"/>
                  </a:lnTo>
                  <a:lnTo>
                    <a:pt x="14791" y="3022"/>
                  </a:lnTo>
                  <a:lnTo>
                    <a:pt x="14910" y="3142"/>
                  </a:lnTo>
                  <a:lnTo>
                    <a:pt x="14990" y="3261"/>
                  </a:lnTo>
                  <a:lnTo>
                    <a:pt x="15029" y="3380"/>
                  </a:lnTo>
                  <a:lnTo>
                    <a:pt x="15069" y="3499"/>
                  </a:lnTo>
                  <a:lnTo>
                    <a:pt x="15069" y="3499"/>
                  </a:lnTo>
                  <a:lnTo>
                    <a:pt x="15029" y="3659"/>
                  </a:lnTo>
                  <a:lnTo>
                    <a:pt x="14990" y="3778"/>
                  </a:lnTo>
                  <a:lnTo>
                    <a:pt x="14910" y="3857"/>
                  </a:lnTo>
                  <a:lnTo>
                    <a:pt x="14830" y="3977"/>
                  </a:lnTo>
                  <a:lnTo>
                    <a:pt x="14830" y="3977"/>
                  </a:lnTo>
                  <a:lnTo>
                    <a:pt x="14473" y="4255"/>
                  </a:lnTo>
                  <a:lnTo>
                    <a:pt x="14155" y="4652"/>
                  </a:lnTo>
                  <a:lnTo>
                    <a:pt x="13916" y="5050"/>
                  </a:lnTo>
                  <a:lnTo>
                    <a:pt x="13717" y="5487"/>
                  </a:lnTo>
                  <a:lnTo>
                    <a:pt x="13717" y="5487"/>
                  </a:lnTo>
                  <a:lnTo>
                    <a:pt x="15347" y="5766"/>
                  </a:lnTo>
                  <a:lnTo>
                    <a:pt x="16977" y="6004"/>
                  </a:lnTo>
                  <a:lnTo>
                    <a:pt x="18608" y="6124"/>
                  </a:lnTo>
                  <a:lnTo>
                    <a:pt x="19443" y="6163"/>
                  </a:lnTo>
                  <a:lnTo>
                    <a:pt x="20238" y="6163"/>
                  </a:lnTo>
                  <a:lnTo>
                    <a:pt x="20238" y="6163"/>
                  </a:lnTo>
                  <a:lnTo>
                    <a:pt x="20516" y="6163"/>
                  </a:lnTo>
                  <a:lnTo>
                    <a:pt x="20516" y="6163"/>
                  </a:lnTo>
                  <a:lnTo>
                    <a:pt x="20914" y="6163"/>
                  </a:lnTo>
                  <a:lnTo>
                    <a:pt x="20914" y="6163"/>
                  </a:lnTo>
                  <a:lnTo>
                    <a:pt x="20914" y="6163"/>
                  </a:lnTo>
                  <a:lnTo>
                    <a:pt x="20914" y="6163"/>
                  </a:lnTo>
                  <a:lnTo>
                    <a:pt x="21033" y="6163"/>
                  </a:lnTo>
                  <a:lnTo>
                    <a:pt x="21033" y="6163"/>
                  </a:lnTo>
                  <a:lnTo>
                    <a:pt x="21112" y="6163"/>
                  </a:lnTo>
                  <a:lnTo>
                    <a:pt x="21112" y="6163"/>
                  </a:lnTo>
                  <a:lnTo>
                    <a:pt x="21112" y="6163"/>
                  </a:lnTo>
                  <a:lnTo>
                    <a:pt x="21112" y="6163"/>
                  </a:lnTo>
                  <a:lnTo>
                    <a:pt x="21152" y="6163"/>
                  </a:lnTo>
                  <a:lnTo>
                    <a:pt x="2115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19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32" y="6163"/>
                  </a:lnTo>
                  <a:lnTo>
                    <a:pt x="21271" y="6163"/>
                  </a:lnTo>
                  <a:lnTo>
                    <a:pt x="21271" y="6163"/>
                  </a:lnTo>
                  <a:lnTo>
                    <a:pt x="21908" y="6124"/>
                  </a:lnTo>
                  <a:lnTo>
                    <a:pt x="22544" y="6044"/>
                  </a:lnTo>
                  <a:lnTo>
                    <a:pt x="23140" y="5925"/>
                  </a:lnTo>
                  <a:lnTo>
                    <a:pt x="23776" y="5806"/>
                  </a:lnTo>
                  <a:lnTo>
                    <a:pt x="24412" y="5607"/>
                  </a:lnTo>
                  <a:lnTo>
                    <a:pt x="25009" y="5408"/>
                  </a:lnTo>
                  <a:lnTo>
                    <a:pt x="25605" y="5209"/>
                  </a:lnTo>
                  <a:lnTo>
                    <a:pt x="26202" y="4971"/>
                  </a:lnTo>
                  <a:lnTo>
                    <a:pt x="26798" y="4692"/>
                  </a:lnTo>
                  <a:lnTo>
                    <a:pt x="27355" y="4374"/>
                  </a:lnTo>
                  <a:lnTo>
                    <a:pt x="27911" y="4056"/>
                  </a:lnTo>
                  <a:lnTo>
                    <a:pt x="28468" y="3698"/>
                  </a:lnTo>
                  <a:lnTo>
                    <a:pt x="28985" y="3301"/>
                  </a:lnTo>
                  <a:lnTo>
                    <a:pt x="29502" y="2903"/>
                  </a:lnTo>
                  <a:lnTo>
                    <a:pt x="29979" y="2505"/>
                  </a:lnTo>
                  <a:lnTo>
                    <a:pt x="30416" y="2068"/>
                  </a:lnTo>
                  <a:lnTo>
                    <a:pt x="30416" y="2068"/>
                  </a:lnTo>
                  <a:lnTo>
                    <a:pt x="30376" y="1949"/>
                  </a:lnTo>
                  <a:lnTo>
                    <a:pt x="30297" y="1830"/>
                  </a:lnTo>
                  <a:lnTo>
                    <a:pt x="30178" y="1750"/>
                  </a:lnTo>
                  <a:lnTo>
                    <a:pt x="30058" y="1631"/>
                  </a:lnTo>
                  <a:lnTo>
                    <a:pt x="29740" y="1512"/>
                  </a:lnTo>
                  <a:lnTo>
                    <a:pt x="29263" y="1432"/>
                  </a:lnTo>
                  <a:lnTo>
                    <a:pt x="29263" y="1432"/>
                  </a:lnTo>
                  <a:lnTo>
                    <a:pt x="28547" y="2068"/>
                  </a:lnTo>
                  <a:lnTo>
                    <a:pt x="28150" y="2386"/>
                  </a:lnTo>
                  <a:lnTo>
                    <a:pt x="27712" y="2665"/>
                  </a:lnTo>
                  <a:lnTo>
                    <a:pt x="27235" y="2983"/>
                  </a:lnTo>
                  <a:lnTo>
                    <a:pt x="26719" y="3261"/>
                  </a:lnTo>
                  <a:lnTo>
                    <a:pt x="26162" y="3539"/>
                  </a:lnTo>
                  <a:lnTo>
                    <a:pt x="25565" y="3818"/>
                  </a:lnTo>
                  <a:lnTo>
                    <a:pt x="24929" y="4016"/>
                  </a:lnTo>
                  <a:lnTo>
                    <a:pt x="24253" y="4255"/>
                  </a:lnTo>
                  <a:lnTo>
                    <a:pt x="23538" y="4454"/>
                  </a:lnTo>
                  <a:lnTo>
                    <a:pt x="22743" y="4613"/>
                  </a:lnTo>
                  <a:lnTo>
                    <a:pt x="21947" y="4732"/>
                  </a:lnTo>
                  <a:lnTo>
                    <a:pt x="21073" y="4812"/>
                  </a:lnTo>
                  <a:lnTo>
                    <a:pt x="20158" y="4891"/>
                  </a:lnTo>
                  <a:lnTo>
                    <a:pt x="19204" y="4891"/>
                  </a:lnTo>
                  <a:lnTo>
                    <a:pt x="19204" y="4891"/>
                  </a:lnTo>
                  <a:lnTo>
                    <a:pt x="18926" y="4851"/>
                  </a:lnTo>
                  <a:lnTo>
                    <a:pt x="18608" y="4772"/>
                  </a:lnTo>
                  <a:lnTo>
                    <a:pt x="18290" y="4613"/>
                  </a:lnTo>
                  <a:lnTo>
                    <a:pt x="17971" y="4414"/>
                  </a:lnTo>
                  <a:lnTo>
                    <a:pt x="17256" y="3897"/>
                  </a:lnTo>
                  <a:lnTo>
                    <a:pt x="16500" y="3301"/>
                  </a:lnTo>
                  <a:lnTo>
                    <a:pt x="15705" y="2665"/>
                  </a:lnTo>
                  <a:lnTo>
                    <a:pt x="15268" y="2386"/>
                  </a:lnTo>
                  <a:lnTo>
                    <a:pt x="14870" y="2108"/>
                  </a:lnTo>
                  <a:lnTo>
                    <a:pt x="14433" y="1869"/>
                  </a:lnTo>
                  <a:lnTo>
                    <a:pt x="13996" y="1671"/>
                  </a:lnTo>
                  <a:lnTo>
                    <a:pt x="13558" y="1512"/>
                  </a:lnTo>
                  <a:lnTo>
                    <a:pt x="13121" y="1432"/>
                  </a:lnTo>
                  <a:lnTo>
                    <a:pt x="13121" y="1432"/>
                  </a:lnTo>
                  <a:lnTo>
                    <a:pt x="12604" y="1392"/>
                  </a:lnTo>
                  <a:lnTo>
                    <a:pt x="12604" y="1392"/>
                  </a:lnTo>
                  <a:lnTo>
                    <a:pt x="12246" y="1432"/>
                  </a:lnTo>
                  <a:lnTo>
                    <a:pt x="11888" y="1432"/>
                  </a:lnTo>
                  <a:lnTo>
                    <a:pt x="11133" y="1591"/>
                  </a:lnTo>
                  <a:lnTo>
                    <a:pt x="10377" y="1750"/>
                  </a:lnTo>
                  <a:lnTo>
                    <a:pt x="9582" y="1989"/>
                  </a:lnTo>
                  <a:lnTo>
                    <a:pt x="9582" y="1989"/>
                  </a:lnTo>
                  <a:lnTo>
                    <a:pt x="8787" y="2187"/>
                  </a:lnTo>
                  <a:lnTo>
                    <a:pt x="8032" y="2386"/>
                  </a:lnTo>
                  <a:lnTo>
                    <a:pt x="7236" y="2505"/>
                  </a:lnTo>
                  <a:lnTo>
                    <a:pt x="6879" y="2545"/>
                  </a:lnTo>
                  <a:lnTo>
                    <a:pt x="6481" y="2545"/>
                  </a:lnTo>
                  <a:lnTo>
                    <a:pt x="6481" y="2545"/>
                  </a:lnTo>
                  <a:lnTo>
                    <a:pt x="5885" y="2505"/>
                  </a:lnTo>
                  <a:lnTo>
                    <a:pt x="5606" y="2466"/>
                  </a:lnTo>
                  <a:lnTo>
                    <a:pt x="5328" y="2386"/>
                  </a:lnTo>
                  <a:lnTo>
                    <a:pt x="5328" y="2386"/>
                  </a:lnTo>
                  <a:lnTo>
                    <a:pt x="4255" y="2028"/>
                  </a:lnTo>
                  <a:lnTo>
                    <a:pt x="3261" y="1710"/>
                  </a:lnTo>
                  <a:lnTo>
                    <a:pt x="2386" y="1313"/>
                  </a:lnTo>
                  <a:lnTo>
                    <a:pt x="1948" y="1114"/>
                  </a:lnTo>
                  <a:lnTo>
                    <a:pt x="1551" y="875"/>
                  </a:lnTo>
                  <a:lnTo>
                    <a:pt x="1551" y="875"/>
                  </a:lnTo>
                  <a:lnTo>
                    <a:pt x="915" y="597"/>
                  </a:lnTo>
                  <a:lnTo>
                    <a:pt x="438" y="31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5"/>
            <p:cNvSpPr/>
            <p:nvPr/>
          </p:nvSpPr>
          <p:spPr>
            <a:xfrm>
              <a:off x="4309475" y="4338025"/>
              <a:ext cx="132225" cy="153100"/>
            </a:xfrm>
            <a:custGeom>
              <a:avLst/>
              <a:gdLst/>
              <a:ahLst/>
              <a:cxnLst/>
              <a:rect l="l" t="t" r="r" b="b"/>
              <a:pathLst>
                <a:path w="5289" h="6124" extrusionOk="0">
                  <a:moveTo>
                    <a:pt x="2147" y="0"/>
                  </a:moveTo>
                  <a:lnTo>
                    <a:pt x="1511" y="40"/>
                  </a:lnTo>
                  <a:lnTo>
                    <a:pt x="915" y="199"/>
                  </a:lnTo>
                  <a:lnTo>
                    <a:pt x="636" y="318"/>
                  </a:lnTo>
                  <a:lnTo>
                    <a:pt x="358" y="438"/>
                  </a:lnTo>
                  <a:lnTo>
                    <a:pt x="239" y="517"/>
                  </a:lnTo>
                  <a:lnTo>
                    <a:pt x="159" y="597"/>
                  </a:lnTo>
                  <a:lnTo>
                    <a:pt x="119" y="716"/>
                  </a:lnTo>
                  <a:lnTo>
                    <a:pt x="80" y="835"/>
                  </a:lnTo>
                  <a:lnTo>
                    <a:pt x="0" y="1273"/>
                  </a:lnTo>
                  <a:lnTo>
                    <a:pt x="0" y="1869"/>
                  </a:lnTo>
                  <a:lnTo>
                    <a:pt x="40" y="2545"/>
                  </a:lnTo>
                  <a:lnTo>
                    <a:pt x="119" y="2903"/>
                  </a:lnTo>
                  <a:lnTo>
                    <a:pt x="199" y="3300"/>
                  </a:lnTo>
                  <a:lnTo>
                    <a:pt x="318" y="3698"/>
                  </a:lnTo>
                  <a:lnTo>
                    <a:pt x="517" y="4056"/>
                  </a:lnTo>
                  <a:lnTo>
                    <a:pt x="716" y="4453"/>
                  </a:lnTo>
                  <a:lnTo>
                    <a:pt x="994" y="4811"/>
                  </a:lnTo>
                  <a:lnTo>
                    <a:pt x="1312" y="5169"/>
                  </a:lnTo>
                  <a:lnTo>
                    <a:pt x="1710" y="5487"/>
                  </a:lnTo>
                  <a:lnTo>
                    <a:pt x="2147" y="5805"/>
                  </a:lnTo>
                  <a:lnTo>
                    <a:pt x="2664" y="6083"/>
                  </a:lnTo>
                  <a:lnTo>
                    <a:pt x="2823" y="6123"/>
                  </a:lnTo>
                  <a:lnTo>
                    <a:pt x="2982" y="6123"/>
                  </a:lnTo>
                  <a:lnTo>
                    <a:pt x="3101" y="6083"/>
                  </a:lnTo>
                  <a:lnTo>
                    <a:pt x="3221" y="6044"/>
                  </a:lnTo>
                  <a:lnTo>
                    <a:pt x="3340" y="5924"/>
                  </a:lnTo>
                  <a:lnTo>
                    <a:pt x="3419" y="5845"/>
                  </a:lnTo>
                  <a:lnTo>
                    <a:pt x="3459" y="5686"/>
                  </a:lnTo>
                  <a:lnTo>
                    <a:pt x="3499" y="5527"/>
                  </a:lnTo>
                  <a:lnTo>
                    <a:pt x="3539" y="5010"/>
                  </a:lnTo>
                  <a:lnTo>
                    <a:pt x="3578" y="4453"/>
                  </a:lnTo>
                  <a:lnTo>
                    <a:pt x="3698" y="3897"/>
                  </a:lnTo>
                  <a:lnTo>
                    <a:pt x="3857" y="3340"/>
                  </a:lnTo>
                  <a:lnTo>
                    <a:pt x="4055" y="2823"/>
                  </a:lnTo>
                  <a:lnTo>
                    <a:pt x="4294" y="2346"/>
                  </a:lnTo>
                  <a:lnTo>
                    <a:pt x="4453" y="2147"/>
                  </a:lnTo>
                  <a:lnTo>
                    <a:pt x="4652" y="1909"/>
                  </a:lnTo>
                  <a:lnTo>
                    <a:pt x="4851" y="1750"/>
                  </a:lnTo>
                  <a:lnTo>
                    <a:pt x="5049" y="1591"/>
                  </a:lnTo>
                  <a:lnTo>
                    <a:pt x="5169" y="1471"/>
                  </a:lnTo>
                  <a:lnTo>
                    <a:pt x="5209" y="1352"/>
                  </a:lnTo>
                  <a:lnTo>
                    <a:pt x="5288" y="1233"/>
                  </a:lnTo>
                  <a:lnTo>
                    <a:pt x="5288" y="1113"/>
                  </a:lnTo>
                  <a:lnTo>
                    <a:pt x="5248" y="994"/>
                  </a:lnTo>
                  <a:lnTo>
                    <a:pt x="5209" y="835"/>
                  </a:lnTo>
                  <a:lnTo>
                    <a:pt x="5129" y="756"/>
                  </a:lnTo>
                  <a:lnTo>
                    <a:pt x="5010" y="636"/>
                  </a:lnTo>
                  <a:lnTo>
                    <a:pt x="4533" y="438"/>
                  </a:lnTo>
                  <a:lnTo>
                    <a:pt x="3976" y="239"/>
                  </a:lnTo>
                  <a:lnTo>
                    <a:pt x="3380" y="80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5"/>
            <p:cNvSpPr/>
            <p:nvPr/>
          </p:nvSpPr>
          <p:spPr>
            <a:xfrm>
              <a:off x="4309475" y="4338025"/>
              <a:ext cx="132225" cy="153100"/>
            </a:xfrm>
            <a:custGeom>
              <a:avLst/>
              <a:gdLst/>
              <a:ahLst/>
              <a:cxnLst/>
              <a:rect l="l" t="t" r="r" b="b"/>
              <a:pathLst>
                <a:path w="5289" h="6124" fill="none" extrusionOk="0">
                  <a:moveTo>
                    <a:pt x="5010" y="636"/>
                  </a:moveTo>
                  <a:lnTo>
                    <a:pt x="5010" y="636"/>
                  </a:lnTo>
                  <a:lnTo>
                    <a:pt x="4533" y="438"/>
                  </a:lnTo>
                  <a:lnTo>
                    <a:pt x="3976" y="239"/>
                  </a:lnTo>
                  <a:lnTo>
                    <a:pt x="3380" y="80"/>
                  </a:lnTo>
                  <a:lnTo>
                    <a:pt x="2783" y="0"/>
                  </a:lnTo>
                  <a:lnTo>
                    <a:pt x="2147" y="0"/>
                  </a:lnTo>
                  <a:lnTo>
                    <a:pt x="1511" y="40"/>
                  </a:lnTo>
                  <a:lnTo>
                    <a:pt x="915" y="199"/>
                  </a:lnTo>
                  <a:lnTo>
                    <a:pt x="636" y="318"/>
                  </a:lnTo>
                  <a:lnTo>
                    <a:pt x="358" y="438"/>
                  </a:lnTo>
                  <a:lnTo>
                    <a:pt x="358" y="438"/>
                  </a:lnTo>
                  <a:lnTo>
                    <a:pt x="239" y="517"/>
                  </a:lnTo>
                  <a:lnTo>
                    <a:pt x="159" y="597"/>
                  </a:lnTo>
                  <a:lnTo>
                    <a:pt x="119" y="716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0" y="1273"/>
                  </a:lnTo>
                  <a:lnTo>
                    <a:pt x="0" y="1869"/>
                  </a:lnTo>
                  <a:lnTo>
                    <a:pt x="40" y="2545"/>
                  </a:lnTo>
                  <a:lnTo>
                    <a:pt x="119" y="2903"/>
                  </a:lnTo>
                  <a:lnTo>
                    <a:pt x="199" y="3300"/>
                  </a:lnTo>
                  <a:lnTo>
                    <a:pt x="318" y="3698"/>
                  </a:lnTo>
                  <a:lnTo>
                    <a:pt x="517" y="4056"/>
                  </a:lnTo>
                  <a:lnTo>
                    <a:pt x="716" y="4453"/>
                  </a:lnTo>
                  <a:lnTo>
                    <a:pt x="994" y="4811"/>
                  </a:lnTo>
                  <a:lnTo>
                    <a:pt x="1312" y="5169"/>
                  </a:lnTo>
                  <a:lnTo>
                    <a:pt x="1710" y="5487"/>
                  </a:lnTo>
                  <a:lnTo>
                    <a:pt x="2147" y="5805"/>
                  </a:lnTo>
                  <a:lnTo>
                    <a:pt x="2664" y="6083"/>
                  </a:lnTo>
                  <a:lnTo>
                    <a:pt x="2664" y="6083"/>
                  </a:lnTo>
                  <a:lnTo>
                    <a:pt x="2823" y="6123"/>
                  </a:lnTo>
                  <a:lnTo>
                    <a:pt x="2982" y="6123"/>
                  </a:lnTo>
                  <a:lnTo>
                    <a:pt x="3101" y="6083"/>
                  </a:lnTo>
                  <a:lnTo>
                    <a:pt x="3221" y="6044"/>
                  </a:lnTo>
                  <a:lnTo>
                    <a:pt x="3340" y="5924"/>
                  </a:lnTo>
                  <a:lnTo>
                    <a:pt x="3419" y="5845"/>
                  </a:lnTo>
                  <a:lnTo>
                    <a:pt x="3459" y="5686"/>
                  </a:lnTo>
                  <a:lnTo>
                    <a:pt x="3499" y="5527"/>
                  </a:lnTo>
                  <a:lnTo>
                    <a:pt x="3499" y="5527"/>
                  </a:lnTo>
                  <a:lnTo>
                    <a:pt x="3539" y="5010"/>
                  </a:lnTo>
                  <a:lnTo>
                    <a:pt x="3578" y="4453"/>
                  </a:lnTo>
                  <a:lnTo>
                    <a:pt x="3698" y="3897"/>
                  </a:lnTo>
                  <a:lnTo>
                    <a:pt x="3857" y="3340"/>
                  </a:lnTo>
                  <a:lnTo>
                    <a:pt x="4055" y="2823"/>
                  </a:lnTo>
                  <a:lnTo>
                    <a:pt x="4294" y="2346"/>
                  </a:lnTo>
                  <a:lnTo>
                    <a:pt x="4453" y="2147"/>
                  </a:lnTo>
                  <a:lnTo>
                    <a:pt x="4652" y="1909"/>
                  </a:lnTo>
                  <a:lnTo>
                    <a:pt x="4851" y="1750"/>
                  </a:lnTo>
                  <a:lnTo>
                    <a:pt x="5049" y="1591"/>
                  </a:lnTo>
                  <a:lnTo>
                    <a:pt x="5049" y="1591"/>
                  </a:lnTo>
                  <a:lnTo>
                    <a:pt x="5169" y="1471"/>
                  </a:lnTo>
                  <a:lnTo>
                    <a:pt x="5209" y="1352"/>
                  </a:lnTo>
                  <a:lnTo>
                    <a:pt x="5288" y="1233"/>
                  </a:lnTo>
                  <a:lnTo>
                    <a:pt x="5288" y="1113"/>
                  </a:lnTo>
                  <a:lnTo>
                    <a:pt x="5248" y="994"/>
                  </a:lnTo>
                  <a:lnTo>
                    <a:pt x="5209" y="835"/>
                  </a:lnTo>
                  <a:lnTo>
                    <a:pt x="5129" y="756"/>
                  </a:lnTo>
                  <a:lnTo>
                    <a:pt x="5010" y="6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5"/>
            <p:cNvSpPr/>
            <p:nvPr/>
          </p:nvSpPr>
          <p:spPr>
            <a:xfrm>
              <a:off x="4310450" y="4338025"/>
              <a:ext cx="131250" cy="138175"/>
            </a:xfrm>
            <a:custGeom>
              <a:avLst/>
              <a:gdLst/>
              <a:ahLst/>
              <a:cxnLst/>
              <a:rect l="l" t="t" r="r" b="b"/>
              <a:pathLst>
                <a:path w="5250" h="5527" extrusionOk="0">
                  <a:moveTo>
                    <a:pt x="1790" y="0"/>
                  </a:moveTo>
                  <a:lnTo>
                    <a:pt x="1273" y="80"/>
                  </a:lnTo>
                  <a:lnTo>
                    <a:pt x="756" y="239"/>
                  </a:lnTo>
                  <a:lnTo>
                    <a:pt x="319" y="438"/>
                  </a:lnTo>
                  <a:lnTo>
                    <a:pt x="200" y="517"/>
                  </a:lnTo>
                  <a:lnTo>
                    <a:pt x="120" y="597"/>
                  </a:lnTo>
                  <a:lnTo>
                    <a:pt x="80" y="716"/>
                  </a:lnTo>
                  <a:lnTo>
                    <a:pt x="41" y="835"/>
                  </a:lnTo>
                  <a:lnTo>
                    <a:pt x="1" y="1074"/>
                  </a:lnTo>
                  <a:lnTo>
                    <a:pt x="398" y="915"/>
                  </a:lnTo>
                  <a:lnTo>
                    <a:pt x="955" y="795"/>
                  </a:lnTo>
                  <a:lnTo>
                    <a:pt x="1551" y="716"/>
                  </a:lnTo>
                  <a:lnTo>
                    <a:pt x="2227" y="676"/>
                  </a:lnTo>
                  <a:lnTo>
                    <a:pt x="2824" y="716"/>
                  </a:lnTo>
                  <a:lnTo>
                    <a:pt x="3420" y="795"/>
                  </a:lnTo>
                  <a:lnTo>
                    <a:pt x="3619" y="915"/>
                  </a:lnTo>
                  <a:lnTo>
                    <a:pt x="3778" y="1034"/>
                  </a:lnTo>
                  <a:lnTo>
                    <a:pt x="3818" y="1153"/>
                  </a:lnTo>
                  <a:lnTo>
                    <a:pt x="3818" y="1273"/>
                  </a:lnTo>
                  <a:lnTo>
                    <a:pt x="3659" y="1591"/>
                  </a:lnTo>
                  <a:lnTo>
                    <a:pt x="3539" y="1829"/>
                  </a:lnTo>
                  <a:lnTo>
                    <a:pt x="3420" y="2147"/>
                  </a:lnTo>
                  <a:lnTo>
                    <a:pt x="3301" y="2545"/>
                  </a:lnTo>
                  <a:lnTo>
                    <a:pt x="3221" y="2982"/>
                  </a:lnTo>
                  <a:lnTo>
                    <a:pt x="3182" y="3459"/>
                  </a:lnTo>
                  <a:lnTo>
                    <a:pt x="3182" y="3936"/>
                  </a:lnTo>
                  <a:lnTo>
                    <a:pt x="3221" y="4413"/>
                  </a:lnTo>
                  <a:lnTo>
                    <a:pt x="3261" y="4851"/>
                  </a:lnTo>
                  <a:lnTo>
                    <a:pt x="3341" y="5248"/>
                  </a:lnTo>
                  <a:lnTo>
                    <a:pt x="3460" y="5527"/>
                  </a:lnTo>
                  <a:lnTo>
                    <a:pt x="3500" y="5010"/>
                  </a:lnTo>
                  <a:lnTo>
                    <a:pt x="3539" y="4453"/>
                  </a:lnTo>
                  <a:lnTo>
                    <a:pt x="3659" y="3897"/>
                  </a:lnTo>
                  <a:lnTo>
                    <a:pt x="3818" y="3340"/>
                  </a:lnTo>
                  <a:lnTo>
                    <a:pt x="4016" y="2823"/>
                  </a:lnTo>
                  <a:lnTo>
                    <a:pt x="4255" y="2346"/>
                  </a:lnTo>
                  <a:lnTo>
                    <a:pt x="4414" y="2147"/>
                  </a:lnTo>
                  <a:lnTo>
                    <a:pt x="4613" y="1909"/>
                  </a:lnTo>
                  <a:lnTo>
                    <a:pt x="4812" y="1750"/>
                  </a:lnTo>
                  <a:lnTo>
                    <a:pt x="5010" y="1591"/>
                  </a:lnTo>
                  <a:lnTo>
                    <a:pt x="5090" y="1471"/>
                  </a:lnTo>
                  <a:lnTo>
                    <a:pt x="5170" y="1392"/>
                  </a:lnTo>
                  <a:lnTo>
                    <a:pt x="5209" y="1273"/>
                  </a:lnTo>
                  <a:lnTo>
                    <a:pt x="5249" y="1113"/>
                  </a:lnTo>
                  <a:lnTo>
                    <a:pt x="5209" y="994"/>
                  </a:lnTo>
                  <a:lnTo>
                    <a:pt x="5170" y="875"/>
                  </a:lnTo>
                  <a:lnTo>
                    <a:pt x="5090" y="756"/>
                  </a:lnTo>
                  <a:lnTo>
                    <a:pt x="4971" y="636"/>
                  </a:lnTo>
                  <a:lnTo>
                    <a:pt x="4692" y="517"/>
                  </a:lnTo>
                  <a:lnTo>
                    <a:pt x="4414" y="398"/>
                  </a:lnTo>
                  <a:lnTo>
                    <a:pt x="3738" y="159"/>
                  </a:lnTo>
                  <a:lnTo>
                    <a:pt x="3023" y="40"/>
                  </a:lnTo>
                  <a:lnTo>
                    <a:pt x="2307" y="0"/>
                  </a:lnTo>
                  <a:close/>
                </a:path>
              </a:pathLst>
            </a:custGeom>
            <a:solidFill>
              <a:srgbClr val="292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5"/>
            <p:cNvSpPr/>
            <p:nvPr/>
          </p:nvSpPr>
          <p:spPr>
            <a:xfrm>
              <a:off x="4310450" y="4338025"/>
              <a:ext cx="131250" cy="138175"/>
            </a:xfrm>
            <a:custGeom>
              <a:avLst/>
              <a:gdLst/>
              <a:ahLst/>
              <a:cxnLst/>
              <a:rect l="l" t="t" r="r" b="b"/>
              <a:pathLst>
                <a:path w="5250" h="5527" fill="none" extrusionOk="0">
                  <a:moveTo>
                    <a:pt x="2307" y="0"/>
                  </a:moveTo>
                  <a:lnTo>
                    <a:pt x="2307" y="0"/>
                  </a:lnTo>
                  <a:lnTo>
                    <a:pt x="1790" y="0"/>
                  </a:lnTo>
                  <a:lnTo>
                    <a:pt x="1273" y="80"/>
                  </a:lnTo>
                  <a:lnTo>
                    <a:pt x="756" y="239"/>
                  </a:lnTo>
                  <a:lnTo>
                    <a:pt x="319" y="438"/>
                  </a:lnTo>
                  <a:lnTo>
                    <a:pt x="319" y="438"/>
                  </a:lnTo>
                  <a:lnTo>
                    <a:pt x="200" y="517"/>
                  </a:lnTo>
                  <a:lnTo>
                    <a:pt x="120" y="597"/>
                  </a:lnTo>
                  <a:lnTo>
                    <a:pt x="80" y="716"/>
                  </a:lnTo>
                  <a:lnTo>
                    <a:pt x="41" y="835"/>
                  </a:lnTo>
                  <a:lnTo>
                    <a:pt x="41" y="835"/>
                  </a:lnTo>
                  <a:lnTo>
                    <a:pt x="41" y="835"/>
                  </a:lnTo>
                  <a:lnTo>
                    <a:pt x="1" y="1074"/>
                  </a:lnTo>
                  <a:lnTo>
                    <a:pt x="1" y="1074"/>
                  </a:lnTo>
                  <a:lnTo>
                    <a:pt x="398" y="915"/>
                  </a:lnTo>
                  <a:lnTo>
                    <a:pt x="955" y="795"/>
                  </a:lnTo>
                  <a:lnTo>
                    <a:pt x="1551" y="716"/>
                  </a:lnTo>
                  <a:lnTo>
                    <a:pt x="2227" y="676"/>
                  </a:lnTo>
                  <a:lnTo>
                    <a:pt x="2227" y="676"/>
                  </a:lnTo>
                  <a:lnTo>
                    <a:pt x="2824" y="716"/>
                  </a:lnTo>
                  <a:lnTo>
                    <a:pt x="3420" y="795"/>
                  </a:lnTo>
                  <a:lnTo>
                    <a:pt x="3420" y="795"/>
                  </a:lnTo>
                  <a:lnTo>
                    <a:pt x="3619" y="915"/>
                  </a:lnTo>
                  <a:lnTo>
                    <a:pt x="3778" y="1034"/>
                  </a:lnTo>
                  <a:lnTo>
                    <a:pt x="3818" y="1153"/>
                  </a:lnTo>
                  <a:lnTo>
                    <a:pt x="3818" y="1273"/>
                  </a:lnTo>
                  <a:lnTo>
                    <a:pt x="3659" y="1591"/>
                  </a:lnTo>
                  <a:lnTo>
                    <a:pt x="3539" y="1829"/>
                  </a:lnTo>
                  <a:lnTo>
                    <a:pt x="3420" y="2147"/>
                  </a:lnTo>
                  <a:lnTo>
                    <a:pt x="3420" y="2147"/>
                  </a:lnTo>
                  <a:lnTo>
                    <a:pt x="3301" y="2545"/>
                  </a:lnTo>
                  <a:lnTo>
                    <a:pt x="3221" y="2982"/>
                  </a:lnTo>
                  <a:lnTo>
                    <a:pt x="3182" y="3459"/>
                  </a:lnTo>
                  <a:lnTo>
                    <a:pt x="3182" y="3936"/>
                  </a:lnTo>
                  <a:lnTo>
                    <a:pt x="3221" y="4413"/>
                  </a:lnTo>
                  <a:lnTo>
                    <a:pt x="3261" y="4851"/>
                  </a:lnTo>
                  <a:lnTo>
                    <a:pt x="3341" y="5248"/>
                  </a:lnTo>
                  <a:lnTo>
                    <a:pt x="3460" y="5527"/>
                  </a:lnTo>
                  <a:lnTo>
                    <a:pt x="3460" y="5527"/>
                  </a:lnTo>
                  <a:lnTo>
                    <a:pt x="3500" y="5010"/>
                  </a:lnTo>
                  <a:lnTo>
                    <a:pt x="3539" y="4453"/>
                  </a:lnTo>
                  <a:lnTo>
                    <a:pt x="3659" y="3897"/>
                  </a:lnTo>
                  <a:lnTo>
                    <a:pt x="3818" y="3340"/>
                  </a:lnTo>
                  <a:lnTo>
                    <a:pt x="4016" y="2823"/>
                  </a:lnTo>
                  <a:lnTo>
                    <a:pt x="4255" y="2346"/>
                  </a:lnTo>
                  <a:lnTo>
                    <a:pt x="4414" y="2147"/>
                  </a:lnTo>
                  <a:lnTo>
                    <a:pt x="4613" y="1909"/>
                  </a:lnTo>
                  <a:lnTo>
                    <a:pt x="4812" y="1750"/>
                  </a:lnTo>
                  <a:lnTo>
                    <a:pt x="5010" y="1591"/>
                  </a:lnTo>
                  <a:lnTo>
                    <a:pt x="5010" y="1591"/>
                  </a:lnTo>
                  <a:lnTo>
                    <a:pt x="5090" y="1471"/>
                  </a:lnTo>
                  <a:lnTo>
                    <a:pt x="5170" y="1392"/>
                  </a:lnTo>
                  <a:lnTo>
                    <a:pt x="5209" y="1273"/>
                  </a:lnTo>
                  <a:lnTo>
                    <a:pt x="5249" y="1113"/>
                  </a:lnTo>
                  <a:lnTo>
                    <a:pt x="5249" y="1113"/>
                  </a:lnTo>
                  <a:lnTo>
                    <a:pt x="5209" y="994"/>
                  </a:lnTo>
                  <a:lnTo>
                    <a:pt x="5170" y="875"/>
                  </a:lnTo>
                  <a:lnTo>
                    <a:pt x="5090" y="756"/>
                  </a:lnTo>
                  <a:lnTo>
                    <a:pt x="4971" y="636"/>
                  </a:lnTo>
                  <a:lnTo>
                    <a:pt x="4971" y="636"/>
                  </a:lnTo>
                  <a:lnTo>
                    <a:pt x="4692" y="517"/>
                  </a:lnTo>
                  <a:lnTo>
                    <a:pt x="4414" y="398"/>
                  </a:lnTo>
                  <a:lnTo>
                    <a:pt x="3738" y="159"/>
                  </a:lnTo>
                  <a:lnTo>
                    <a:pt x="3023" y="40"/>
                  </a:lnTo>
                  <a:lnTo>
                    <a:pt x="23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5"/>
            <p:cNvSpPr/>
            <p:nvPr/>
          </p:nvSpPr>
          <p:spPr>
            <a:xfrm>
              <a:off x="4508250" y="3973225"/>
              <a:ext cx="85525" cy="108375"/>
            </a:xfrm>
            <a:custGeom>
              <a:avLst/>
              <a:gdLst/>
              <a:ahLst/>
              <a:cxnLst/>
              <a:rect l="l" t="t" r="r" b="b"/>
              <a:pathLst>
                <a:path w="3421" h="4335" extrusionOk="0">
                  <a:moveTo>
                    <a:pt x="3420" y="1"/>
                  </a:moveTo>
                  <a:lnTo>
                    <a:pt x="2983" y="239"/>
                  </a:lnTo>
                  <a:lnTo>
                    <a:pt x="1989" y="875"/>
                  </a:lnTo>
                  <a:lnTo>
                    <a:pt x="1432" y="1273"/>
                  </a:lnTo>
                  <a:lnTo>
                    <a:pt x="876" y="1710"/>
                  </a:lnTo>
                  <a:lnTo>
                    <a:pt x="438" y="2148"/>
                  </a:lnTo>
                  <a:lnTo>
                    <a:pt x="239" y="2346"/>
                  </a:lnTo>
                  <a:lnTo>
                    <a:pt x="80" y="2585"/>
                  </a:lnTo>
                  <a:lnTo>
                    <a:pt x="41" y="2664"/>
                  </a:lnTo>
                  <a:lnTo>
                    <a:pt x="1" y="2784"/>
                  </a:lnTo>
                  <a:lnTo>
                    <a:pt x="1" y="2903"/>
                  </a:lnTo>
                  <a:lnTo>
                    <a:pt x="41" y="3022"/>
                  </a:lnTo>
                  <a:lnTo>
                    <a:pt x="200" y="3221"/>
                  </a:lnTo>
                  <a:lnTo>
                    <a:pt x="478" y="3460"/>
                  </a:lnTo>
                  <a:lnTo>
                    <a:pt x="796" y="3658"/>
                  </a:lnTo>
                  <a:lnTo>
                    <a:pt x="1194" y="3897"/>
                  </a:lnTo>
                  <a:lnTo>
                    <a:pt x="2188" y="4334"/>
                  </a:lnTo>
                  <a:lnTo>
                    <a:pt x="2188" y="4334"/>
                  </a:lnTo>
                  <a:lnTo>
                    <a:pt x="1949" y="4136"/>
                  </a:lnTo>
                  <a:lnTo>
                    <a:pt x="1750" y="3937"/>
                  </a:lnTo>
                  <a:lnTo>
                    <a:pt x="1671" y="3658"/>
                  </a:lnTo>
                  <a:lnTo>
                    <a:pt x="1631" y="3380"/>
                  </a:lnTo>
                  <a:lnTo>
                    <a:pt x="1631" y="3181"/>
                  </a:lnTo>
                  <a:lnTo>
                    <a:pt x="1671" y="2983"/>
                  </a:lnTo>
                  <a:lnTo>
                    <a:pt x="2108" y="2028"/>
                  </a:lnTo>
                  <a:lnTo>
                    <a:pt x="2546" y="1114"/>
                  </a:lnTo>
                  <a:lnTo>
                    <a:pt x="2784" y="716"/>
                  </a:lnTo>
                  <a:lnTo>
                    <a:pt x="3023" y="398"/>
                  </a:lnTo>
                  <a:lnTo>
                    <a:pt x="3221" y="120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rgbClr val="292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5"/>
            <p:cNvSpPr/>
            <p:nvPr/>
          </p:nvSpPr>
          <p:spPr>
            <a:xfrm>
              <a:off x="4508250" y="3973225"/>
              <a:ext cx="85525" cy="108375"/>
            </a:xfrm>
            <a:custGeom>
              <a:avLst/>
              <a:gdLst/>
              <a:ahLst/>
              <a:cxnLst/>
              <a:rect l="l" t="t" r="r" b="b"/>
              <a:pathLst>
                <a:path w="3421" h="4335" fill="none" extrusionOk="0">
                  <a:moveTo>
                    <a:pt x="3420" y="1"/>
                  </a:moveTo>
                  <a:lnTo>
                    <a:pt x="3420" y="1"/>
                  </a:lnTo>
                  <a:lnTo>
                    <a:pt x="2983" y="239"/>
                  </a:lnTo>
                  <a:lnTo>
                    <a:pt x="1989" y="875"/>
                  </a:lnTo>
                  <a:lnTo>
                    <a:pt x="1432" y="1273"/>
                  </a:lnTo>
                  <a:lnTo>
                    <a:pt x="876" y="1710"/>
                  </a:lnTo>
                  <a:lnTo>
                    <a:pt x="438" y="2148"/>
                  </a:lnTo>
                  <a:lnTo>
                    <a:pt x="239" y="2346"/>
                  </a:lnTo>
                  <a:lnTo>
                    <a:pt x="80" y="2585"/>
                  </a:lnTo>
                  <a:lnTo>
                    <a:pt x="80" y="2585"/>
                  </a:lnTo>
                  <a:lnTo>
                    <a:pt x="41" y="2664"/>
                  </a:lnTo>
                  <a:lnTo>
                    <a:pt x="1" y="2784"/>
                  </a:lnTo>
                  <a:lnTo>
                    <a:pt x="1" y="2903"/>
                  </a:lnTo>
                  <a:lnTo>
                    <a:pt x="41" y="3022"/>
                  </a:lnTo>
                  <a:lnTo>
                    <a:pt x="200" y="3221"/>
                  </a:lnTo>
                  <a:lnTo>
                    <a:pt x="478" y="3460"/>
                  </a:lnTo>
                  <a:lnTo>
                    <a:pt x="796" y="3658"/>
                  </a:lnTo>
                  <a:lnTo>
                    <a:pt x="1194" y="3897"/>
                  </a:lnTo>
                  <a:lnTo>
                    <a:pt x="2188" y="4334"/>
                  </a:lnTo>
                  <a:lnTo>
                    <a:pt x="2188" y="4334"/>
                  </a:lnTo>
                  <a:lnTo>
                    <a:pt x="1949" y="4136"/>
                  </a:lnTo>
                  <a:lnTo>
                    <a:pt x="1750" y="3937"/>
                  </a:lnTo>
                  <a:lnTo>
                    <a:pt x="1671" y="3658"/>
                  </a:lnTo>
                  <a:lnTo>
                    <a:pt x="1631" y="3380"/>
                  </a:lnTo>
                  <a:lnTo>
                    <a:pt x="1631" y="3380"/>
                  </a:lnTo>
                  <a:lnTo>
                    <a:pt x="1631" y="3181"/>
                  </a:lnTo>
                  <a:lnTo>
                    <a:pt x="1671" y="2983"/>
                  </a:lnTo>
                  <a:lnTo>
                    <a:pt x="1671" y="2983"/>
                  </a:lnTo>
                  <a:lnTo>
                    <a:pt x="2108" y="2028"/>
                  </a:lnTo>
                  <a:lnTo>
                    <a:pt x="2546" y="1114"/>
                  </a:lnTo>
                  <a:lnTo>
                    <a:pt x="2784" y="716"/>
                  </a:lnTo>
                  <a:lnTo>
                    <a:pt x="3023" y="398"/>
                  </a:lnTo>
                  <a:lnTo>
                    <a:pt x="3221" y="120"/>
                  </a:lnTo>
                  <a:lnTo>
                    <a:pt x="34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5"/>
            <p:cNvSpPr/>
            <p:nvPr/>
          </p:nvSpPr>
          <p:spPr>
            <a:xfrm>
              <a:off x="4262750" y="4041825"/>
              <a:ext cx="122275" cy="27850"/>
            </a:xfrm>
            <a:custGeom>
              <a:avLst/>
              <a:gdLst/>
              <a:ahLst/>
              <a:cxnLst/>
              <a:rect l="l" t="t" r="r" b="b"/>
              <a:pathLst>
                <a:path w="4891" h="1114" extrusionOk="0">
                  <a:moveTo>
                    <a:pt x="3300" y="0"/>
                  </a:moveTo>
                  <a:lnTo>
                    <a:pt x="2505" y="80"/>
                  </a:lnTo>
                  <a:lnTo>
                    <a:pt x="1511" y="278"/>
                  </a:lnTo>
                  <a:lnTo>
                    <a:pt x="915" y="437"/>
                  </a:lnTo>
                  <a:lnTo>
                    <a:pt x="318" y="596"/>
                  </a:lnTo>
                  <a:lnTo>
                    <a:pt x="159" y="676"/>
                  </a:lnTo>
                  <a:lnTo>
                    <a:pt x="40" y="795"/>
                  </a:lnTo>
                  <a:lnTo>
                    <a:pt x="0" y="835"/>
                  </a:lnTo>
                  <a:lnTo>
                    <a:pt x="0" y="914"/>
                  </a:lnTo>
                  <a:lnTo>
                    <a:pt x="40" y="954"/>
                  </a:lnTo>
                  <a:lnTo>
                    <a:pt x="120" y="1034"/>
                  </a:lnTo>
                  <a:lnTo>
                    <a:pt x="279" y="1073"/>
                  </a:lnTo>
                  <a:lnTo>
                    <a:pt x="477" y="1113"/>
                  </a:lnTo>
                  <a:lnTo>
                    <a:pt x="716" y="1073"/>
                  </a:lnTo>
                  <a:lnTo>
                    <a:pt x="955" y="1034"/>
                  </a:lnTo>
                  <a:lnTo>
                    <a:pt x="1392" y="954"/>
                  </a:lnTo>
                  <a:lnTo>
                    <a:pt x="2903" y="755"/>
                  </a:lnTo>
                  <a:lnTo>
                    <a:pt x="4453" y="636"/>
                  </a:lnTo>
                  <a:lnTo>
                    <a:pt x="4612" y="636"/>
                  </a:lnTo>
                  <a:lnTo>
                    <a:pt x="4771" y="557"/>
                  </a:lnTo>
                  <a:lnTo>
                    <a:pt x="4851" y="477"/>
                  </a:lnTo>
                  <a:lnTo>
                    <a:pt x="4891" y="358"/>
                  </a:lnTo>
                  <a:lnTo>
                    <a:pt x="4851" y="278"/>
                  </a:lnTo>
                  <a:lnTo>
                    <a:pt x="4771" y="199"/>
                  </a:lnTo>
                  <a:lnTo>
                    <a:pt x="4573" y="80"/>
                  </a:lnTo>
                  <a:lnTo>
                    <a:pt x="4414" y="0"/>
                  </a:lnTo>
                  <a:close/>
                </a:path>
              </a:pathLst>
            </a:custGeom>
            <a:solidFill>
              <a:srgbClr val="616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5"/>
            <p:cNvSpPr/>
            <p:nvPr/>
          </p:nvSpPr>
          <p:spPr>
            <a:xfrm>
              <a:off x="4262750" y="4041825"/>
              <a:ext cx="122275" cy="27850"/>
            </a:xfrm>
            <a:custGeom>
              <a:avLst/>
              <a:gdLst/>
              <a:ahLst/>
              <a:cxnLst/>
              <a:rect l="l" t="t" r="r" b="b"/>
              <a:pathLst>
                <a:path w="4891" h="1114" fill="none" extrusionOk="0">
                  <a:moveTo>
                    <a:pt x="3937" y="0"/>
                  </a:moveTo>
                  <a:lnTo>
                    <a:pt x="3937" y="0"/>
                  </a:lnTo>
                  <a:lnTo>
                    <a:pt x="3300" y="0"/>
                  </a:lnTo>
                  <a:lnTo>
                    <a:pt x="2505" y="80"/>
                  </a:lnTo>
                  <a:lnTo>
                    <a:pt x="1511" y="278"/>
                  </a:lnTo>
                  <a:lnTo>
                    <a:pt x="915" y="437"/>
                  </a:lnTo>
                  <a:lnTo>
                    <a:pt x="318" y="596"/>
                  </a:lnTo>
                  <a:lnTo>
                    <a:pt x="318" y="596"/>
                  </a:lnTo>
                  <a:lnTo>
                    <a:pt x="159" y="676"/>
                  </a:lnTo>
                  <a:lnTo>
                    <a:pt x="40" y="795"/>
                  </a:lnTo>
                  <a:lnTo>
                    <a:pt x="0" y="835"/>
                  </a:lnTo>
                  <a:lnTo>
                    <a:pt x="0" y="914"/>
                  </a:lnTo>
                  <a:lnTo>
                    <a:pt x="40" y="954"/>
                  </a:lnTo>
                  <a:lnTo>
                    <a:pt x="120" y="1034"/>
                  </a:lnTo>
                  <a:lnTo>
                    <a:pt x="120" y="1034"/>
                  </a:lnTo>
                  <a:lnTo>
                    <a:pt x="279" y="1073"/>
                  </a:lnTo>
                  <a:lnTo>
                    <a:pt x="477" y="1113"/>
                  </a:lnTo>
                  <a:lnTo>
                    <a:pt x="477" y="1113"/>
                  </a:lnTo>
                  <a:lnTo>
                    <a:pt x="716" y="1073"/>
                  </a:lnTo>
                  <a:lnTo>
                    <a:pt x="955" y="1034"/>
                  </a:lnTo>
                  <a:lnTo>
                    <a:pt x="1392" y="954"/>
                  </a:lnTo>
                  <a:lnTo>
                    <a:pt x="1392" y="954"/>
                  </a:lnTo>
                  <a:lnTo>
                    <a:pt x="2903" y="755"/>
                  </a:lnTo>
                  <a:lnTo>
                    <a:pt x="4453" y="636"/>
                  </a:lnTo>
                  <a:lnTo>
                    <a:pt x="4453" y="636"/>
                  </a:lnTo>
                  <a:lnTo>
                    <a:pt x="4612" y="636"/>
                  </a:lnTo>
                  <a:lnTo>
                    <a:pt x="4771" y="557"/>
                  </a:lnTo>
                  <a:lnTo>
                    <a:pt x="4771" y="557"/>
                  </a:lnTo>
                  <a:lnTo>
                    <a:pt x="4851" y="477"/>
                  </a:lnTo>
                  <a:lnTo>
                    <a:pt x="4891" y="358"/>
                  </a:lnTo>
                  <a:lnTo>
                    <a:pt x="4851" y="278"/>
                  </a:lnTo>
                  <a:lnTo>
                    <a:pt x="4771" y="199"/>
                  </a:lnTo>
                  <a:lnTo>
                    <a:pt x="4573" y="80"/>
                  </a:lnTo>
                  <a:lnTo>
                    <a:pt x="4414" y="0"/>
                  </a:lnTo>
                  <a:lnTo>
                    <a:pt x="4414" y="0"/>
                  </a:lnTo>
                  <a:lnTo>
                    <a:pt x="39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5"/>
            <p:cNvSpPr/>
            <p:nvPr/>
          </p:nvSpPr>
          <p:spPr>
            <a:xfrm>
              <a:off x="4226975" y="4067650"/>
              <a:ext cx="25850" cy="17925"/>
            </a:xfrm>
            <a:custGeom>
              <a:avLst/>
              <a:gdLst/>
              <a:ahLst/>
              <a:cxnLst/>
              <a:rect l="l" t="t" r="r" b="b"/>
              <a:pathLst>
                <a:path w="1034" h="717" extrusionOk="0">
                  <a:moveTo>
                    <a:pt x="557" y="1"/>
                  </a:moveTo>
                  <a:lnTo>
                    <a:pt x="358" y="80"/>
                  </a:lnTo>
                  <a:lnTo>
                    <a:pt x="199" y="200"/>
                  </a:lnTo>
                  <a:lnTo>
                    <a:pt x="80" y="319"/>
                  </a:lnTo>
                  <a:lnTo>
                    <a:pt x="40" y="438"/>
                  </a:lnTo>
                  <a:lnTo>
                    <a:pt x="0" y="518"/>
                  </a:lnTo>
                  <a:lnTo>
                    <a:pt x="0" y="597"/>
                  </a:lnTo>
                  <a:lnTo>
                    <a:pt x="40" y="677"/>
                  </a:lnTo>
                  <a:lnTo>
                    <a:pt x="80" y="716"/>
                  </a:lnTo>
                  <a:lnTo>
                    <a:pt x="318" y="716"/>
                  </a:lnTo>
                  <a:lnTo>
                    <a:pt x="477" y="597"/>
                  </a:lnTo>
                  <a:lnTo>
                    <a:pt x="914" y="279"/>
                  </a:lnTo>
                  <a:lnTo>
                    <a:pt x="994" y="200"/>
                  </a:lnTo>
                  <a:lnTo>
                    <a:pt x="1034" y="120"/>
                  </a:lnTo>
                  <a:lnTo>
                    <a:pt x="994" y="80"/>
                  </a:lnTo>
                  <a:lnTo>
                    <a:pt x="914" y="1"/>
                  </a:lnTo>
                  <a:close/>
                </a:path>
              </a:pathLst>
            </a:custGeom>
            <a:solidFill>
              <a:srgbClr val="616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5"/>
            <p:cNvSpPr/>
            <p:nvPr/>
          </p:nvSpPr>
          <p:spPr>
            <a:xfrm>
              <a:off x="4226975" y="4067650"/>
              <a:ext cx="25850" cy="17925"/>
            </a:xfrm>
            <a:custGeom>
              <a:avLst/>
              <a:gdLst/>
              <a:ahLst/>
              <a:cxnLst/>
              <a:rect l="l" t="t" r="r" b="b"/>
              <a:pathLst>
                <a:path w="1034" h="717" fill="none" extrusionOk="0">
                  <a:moveTo>
                    <a:pt x="716" y="1"/>
                  </a:moveTo>
                  <a:lnTo>
                    <a:pt x="716" y="1"/>
                  </a:lnTo>
                  <a:lnTo>
                    <a:pt x="557" y="1"/>
                  </a:lnTo>
                  <a:lnTo>
                    <a:pt x="358" y="80"/>
                  </a:lnTo>
                  <a:lnTo>
                    <a:pt x="199" y="200"/>
                  </a:lnTo>
                  <a:lnTo>
                    <a:pt x="80" y="319"/>
                  </a:lnTo>
                  <a:lnTo>
                    <a:pt x="80" y="319"/>
                  </a:lnTo>
                  <a:lnTo>
                    <a:pt x="40" y="438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97"/>
                  </a:lnTo>
                  <a:lnTo>
                    <a:pt x="40" y="677"/>
                  </a:lnTo>
                  <a:lnTo>
                    <a:pt x="80" y="716"/>
                  </a:lnTo>
                  <a:lnTo>
                    <a:pt x="159" y="716"/>
                  </a:lnTo>
                  <a:lnTo>
                    <a:pt x="159" y="716"/>
                  </a:lnTo>
                  <a:lnTo>
                    <a:pt x="318" y="716"/>
                  </a:lnTo>
                  <a:lnTo>
                    <a:pt x="477" y="597"/>
                  </a:lnTo>
                  <a:lnTo>
                    <a:pt x="477" y="597"/>
                  </a:lnTo>
                  <a:lnTo>
                    <a:pt x="914" y="279"/>
                  </a:lnTo>
                  <a:lnTo>
                    <a:pt x="914" y="279"/>
                  </a:lnTo>
                  <a:lnTo>
                    <a:pt x="994" y="200"/>
                  </a:lnTo>
                  <a:lnTo>
                    <a:pt x="1034" y="120"/>
                  </a:lnTo>
                  <a:lnTo>
                    <a:pt x="994" y="80"/>
                  </a:lnTo>
                  <a:lnTo>
                    <a:pt x="914" y="1"/>
                  </a:lnTo>
                  <a:lnTo>
                    <a:pt x="914" y="1"/>
                  </a:lnTo>
                  <a:lnTo>
                    <a:pt x="7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5"/>
            <p:cNvSpPr/>
            <p:nvPr/>
          </p:nvSpPr>
          <p:spPr>
            <a:xfrm>
              <a:off x="4831300" y="4070650"/>
              <a:ext cx="50725" cy="59650"/>
            </a:xfrm>
            <a:custGeom>
              <a:avLst/>
              <a:gdLst/>
              <a:ahLst/>
              <a:cxnLst/>
              <a:rect l="l" t="t" r="r" b="b"/>
              <a:pathLst>
                <a:path w="2029" h="2386" extrusionOk="0">
                  <a:moveTo>
                    <a:pt x="1750" y="0"/>
                  </a:moveTo>
                  <a:lnTo>
                    <a:pt x="1591" y="40"/>
                  </a:lnTo>
                  <a:lnTo>
                    <a:pt x="1472" y="119"/>
                  </a:lnTo>
                  <a:lnTo>
                    <a:pt x="1193" y="278"/>
                  </a:lnTo>
                  <a:lnTo>
                    <a:pt x="955" y="477"/>
                  </a:lnTo>
                  <a:lnTo>
                    <a:pt x="716" y="716"/>
                  </a:lnTo>
                  <a:lnTo>
                    <a:pt x="518" y="954"/>
                  </a:lnTo>
                  <a:lnTo>
                    <a:pt x="319" y="1233"/>
                  </a:lnTo>
                  <a:lnTo>
                    <a:pt x="199" y="1551"/>
                  </a:lnTo>
                  <a:lnTo>
                    <a:pt x="80" y="1829"/>
                  </a:lnTo>
                  <a:lnTo>
                    <a:pt x="1" y="2107"/>
                  </a:lnTo>
                  <a:lnTo>
                    <a:pt x="1" y="2227"/>
                  </a:lnTo>
                  <a:lnTo>
                    <a:pt x="1" y="2306"/>
                  </a:lnTo>
                  <a:lnTo>
                    <a:pt x="40" y="2346"/>
                  </a:lnTo>
                  <a:lnTo>
                    <a:pt x="80" y="2386"/>
                  </a:lnTo>
                  <a:lnTo>
                    <a:pt x="160" y="2346"/>
                  </a:lnTo>
                  <a:lnTo>
                    <a:pt x="239" y="2306"/>
                  </a:lnTo>
                  <a:lnTo>
                    <a:pt x="438" y="2147"/>
                  </a:lnTo>
                  <a:lnTo>
                    <a:pt x="677" y="1869"/>
                  </a:lnTo>
                  <a:lnTo>
                    <a:pt x="875" y="1590"/>
                  </a:lnTo>
                  <a:lnTo>
                    <a:pt x="995" y="1352"/>
                  </a:lnTo>
                  <a:lnTo>
                    <a:pt x="1154" y="1193"/>
                  </a:lnTo>
                  <a:lnTo>
                    <a:pt x="1512" y="875"/>
                  </a:lnTo>
                  <a:lnTo>
                    <a:pt x="1830" y="636"/>
                  </a:lnTo>
                  <a:lnTo>
                    <a:pt x="1909" y="517"/>
                  </a:lnTo>
                  <a:lnTo>
                    <a:pt x="1989" y="437"/>
                  </a:lnTo>
                  <a:lnTo>
                    <a:pt x="2028" y="278"/>
                  </a:lnTo>
                  <a:lnTo>
                    <a:pt x="1989" y="119"/>
                  </a:lnTo>
                  <a:lnTo>
                    <a:pt x="1909" y="40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rgbClr val="616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5"/>
            <p:cNvSpPr/>
            <p:nvPr/>
          </p:nvSpPr>
          <p:spPr>
            <a:xfrm>
              <a:off x="4831300" y="4070650"/>
              <a:ext cx="50725" cy="59650"/>
            </a:xfrm>
            <a:custGeom>
              <a:avLst/>
              <a:gdLst/>
              <a:ahLst/>
              <a:cxnLst/>
              <a:rect l="l" t="t" r="r" b="b"/>
              <a:pathLst>
                <a:path w="2029" h="2386" fill="none" extrusionOk="0">
                  <a:moveTo>
                    <a:pt x="1750" y="0"/>
                  </a:moveTo>
                  <a:lnTo>
                    <a:pt x="1750" y="0"/>
                  </a:lnTo>
                  <a:lnTo>
                    <a:pt x="1591" y="40"/>
                  </a:lnTo>
                  <a:lnTo>
                    <a:pt x="1591" y="40"/>
                  </a:lnTo>
                  <a:lnTo>
                    <a:pt x="1472" y="119"/>
                  </a:lnTo>
                  <a:lnTo>
                    <a:pt x="1472" y="119"/>
                  </a:lnTo>
                  <a:lnTo>
                    <a:pt x="1193" y="278"/>
                  </a:lnTo>
                  <a:lnTo>
                    <a:pt x="955" y="477"/>
                  </a:lnTo>
                  <a:lnTo>
                    <a:pt x="716" y="716"/>
                  </a:lnTo>
                  <a:lnTo>
                    <a:pt x="518" y="954"/>
                  </a:lnTo>
                  <a:lnTo>
                    <a:pt x="319" y="1233"/>
                  </a:lnTo>
                  <a:lnTo>
                    <a:pt x="199" y="1551"/>
                  </a:lnTo>
                  <a:lnTo>
                    <a:pt x="80" y="1829"/>
                  </a:lnTo>
                  <a:lnTo>
                    <a:pt x="1" y="2107"/>
                  </a:lnTo>
                  <a:lnTo>
                    <a:pt x="1" y="2107"/>
                  </a:lnTo>
                  <a:lnTo>
                    <a:pt x="1" y="2227"/>
                  </a:lnTo>
                  <a:lnTo>
                    <a:pt x="1" y="2306"/>
                  </a:lnTo>
                  <a:lnTo>
                    <a:pt x="40" y="2346"/>
                  </a:lnTo>
                  <a:lnTo>
                    <a:pt x="80" y="2386"/>
                  </a:lnTo>
                  <a:lnTo>
                    <a:pt x="80" y="2386"/>
                  </a:lnTo>
                  <a:lnTo>
                    <a:pt x="160" y="2346"/>
                  </a:lnTo>
                  <a:lnTo>
                    <a:pt x="239" y="2306"/>
                  </a:lnTo>
                  <a:lnTo>
                    <a:pt x="438" y="2147"/>
                  </a:lnTo>
                  <a:lnTo>
                    <a:pt x="677" y="1869"/>
                  </a:lnTo>
                  <a:lnTo>
                    <a:pt x="875" y="1590"/>
                  </a:lnTo>
                  <a:lnTo>
                    <a:pt x="875" y="1590"/>
                  </a:lnTo>
                  <a:lnTo>
                    <a:pt x="995" y="1352"/>
                  </a:lnTo>
                  <a:lnTo>
                    <a:pt x="1154" y="1193"/>
                  </a:lnTo>
                  <a:lnTo>
                    <a:pt x="1512" y="875"/>
                  </a:lnTo>
                  <a:lnTo>
                    <a:pt x="1830" y="636"/>
                  </a:lnTo>
                  <a:lnTo>
                    <a:pt x="1909" y="517"/>
                  </a:lnTo>
                  <a:lnTo>
                    <a:pt x="1989" y="437"/>
                  </a:lnTo>
                  <a:lnTo>
                    <a:pt x="1989" y="437"/>
                  </a:lnTo>
                  <a:lnTo>
                    <a:pt x="2028" y="278"/>
                  </a:lnTo>
                  <a:lnTo>
                    <a:pt x="1989" y="119"/>
                  </a:lnTo>
                  <a:lnTo>
                    <a:pt x="1909" y="40"/>
                  </a:lnTo>
                  <a:lnTo>
                    <a:pt x="17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2239;p67"/>
          <p:cNvSpPr txBox="1"/>
          <p:nvPr/>
        </p:nvSpPr>
        <p:spPr>
          <a:xfrm>
            <a:off x="3419872" y="748395"/>
            <a:ext cx="5328592" cy="1281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/>
            <a:r>
              <a:rPr lang="id-ID" dirty="0">
                <a:solidFill>
                  <a:schemeClr val="tx1"/>
                </a:solidFill>
              </a:rPr>
              <a:t>Menurut Martha Thoma (dalam Sofyan, 1994: 171), pengertian ilustrasi adalah suatu karya seni yang mengambil inspirasi dari karya kesustraan untuk menghiasi naskah dan membantu menjelaskan cerita atau mencatat peristiwa.</a:t>
            </a:r>
          </a:p>
        </p:txBody>
      </p:sp>
      <p:sp>
        <p:nvSpPr>
          <p:cNvPr id="131" name="Google Shape;2346;p68"/>
          <p:cNvSpPr txBox="1"/>
          <p:nvPr/>
        </p:nvSpPr>
        <p:spPr>
          <a:xfrm>
            <a:off x="3419872" y="2200515"/>
            <a:ext cx="5184576" cy="2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6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just"/>
            <a:r>
              <a:rPr lang="id-ID" sz="1400" b="0" dirty="0"/>
              <a:t>Menurut Soedarso (1990:1), </a:t>
            </a:r>
            <a:r>
              <a:rPr lang="en-US" sz="1400" b="0" dirty="0"/>
              <a:t>p</a:t>
            </a:r>
            <a:r>
              <a:rPr lang="id-ID" sz="1400" b="0" dirty="0"/>
              <a:t>engertian ilustrasi adalah seni gambar atau seni lukis yang diabadkan untuk kepentingan lain yang memberikan penjelasan atau mengiringi suatu pengertian, misalnya cerpen di majala</a:t>
            </a:r>
            <a:r>
              <a:rPr lang="en-US" sz="1400" b="0" dirty="0"/>
              <a:t>h</a:t>
            </a:r>
            <a:r>
              <a:rPr lang="id-ID" sz="1400" b="0" dirty="0"/>
              <a:t>.</a:t>
            </a:r>
            <a:endParaRPr lang="id-ID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oogle Shape;2240;p67"/>
          <p:cNvGrpSpPr/>
          <p:nvPr/>
        </p:nvGrpSpPr>
        <p:grpSpPr>
          <a:xfrm rot="1924040">
            <a:off x="757058" y="2870176"/>
            <a:ext cx="1414409" cy="1009870"/>
            <a:chOff x="253025" y="3205875"/>
            <a:chExt cx="1414450" cy="1009900"/>
          </a:xfrm>
        </p:grpSpPr>
        <p:sp>
          <p:nvSpPr>
            <p:cNvPr id="2241" name="Google Shape;2241;p67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extrusionOk="0">
                  <a:moveTo>
                    <a:pt x="5845" y="0"/>
                  </a:move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>
              <a:off x="914025" y="3405675"/>
              <a:ext cx="193850" cy="190850"/>
            </a:xfrm>
            <a:custGeom>
              <a:avLst/>
              <a:gdLst/>
              <a:ahLst/>
              <a:cxnLst/>
              <a:rect l="l" t="t" r="r" b="b"/>
              <a:pathLst>
                <a:path w="7754" h="7634" fill="none" extrusionOk="0">
                  <a:moveTo>
                    <a:pt x="5845" y="0"/>
                  </a:moveTo>
                  <a:lnTo>
                    <a:pt x="5845" y="0"/>
                  </a:lnTo>
                  <a:lnTo>
                    <a:pt x="5805" y="80"/>
                  </a:lnTo>
                  <a:lnTo>
                    <a:pt x="5646" y="318"/>
                  </a:lnTo>
                  <a:lnTo>
                    <a:pt x="5408" y="716"/>
                  </a:lnTo>
                  <a:lnTo>
                    <a:pt x="5169" y="1272"/>
                  </a:lnTo>
                  <a:lnTo>
                    <a:pt x="5090" y="1630"/>
                  </a:lnTo>
                  <a:lnTo>
                    <a:pt x="5010" y="2028"/>
                  </a:lnTo>
                  <a:lnTo>
                    <a:pt x="4970" y="2465"/>
                  </a:lnTo>
                  <a:lnTo>
                    <a:pt x="4930" y="2942"/>
                  </a:lnTo>
                  <a:lnTo>
                    <a:pt x="4930" y="3459"/>
                  </a:lnTo>
                  <a:lnTo>
                    <a:pt x="4970" y="4016"/>
                  </a:lnTo>
                  <a:lnTo>
                    <a:pt x="5090" y="4652"/>
                  </a:lnTo>
                  <a:lnTo>
                    <a:pt x="5249" y="5288"/>
                  </a:lnTo>
                  <a:lnTo>
                    <a:pt x="5249" y="5288"/>
                  </a:lnTo>
                  <a:lnTo>
                    <a:pt x="4652" y="4970"/>
                  </a:lnTo>
                  <a:lnTo>
                    <a:pt x="4096" y="4692"/>
                  </a:lnTo>
                  <a:lnTo>
                    <a:pt x="3579" y="4453"/>
                  </a:lnTo>
                  <a:lnTo>
                    <a:pt x="3102" y="4294"/>
                  </a:lnTo>
                  <a:lnTo>
                    <a:pt x="2624" y="4175"/>
                  </a:lnTo>
                  <a:lnTo>
                    <a:pt x="2187" y="4095"/>
                  </a:lnTo>
                  <a:lnTo>
                    <a:pt x="1789" y="4056"/>
                  </a:lnTo>
                  <a:lnTo>
                    <a:pt x="1432" y="4056"/>
                  </a:lnTo>
                  <a:lnTo>
                    <a:pt x="1432" y="4056"/>
                  </a:lnTo>
                  <a:lnTo>
                    <a:pt x="835" y="4095"/>
                  </a:lnTo>
                  <a:lnTo>
                    <a:pt x="358" y="4175"/>
                  </a:lnTo>
                  <a:lnTo>
                    <a:pt x="80" y="4254"/>
                  </a:lnTo>
                  <a:lnTo>
                    <a:pt x="0" y="4294"/>
                  </a:lnTo>
                  <a:lnTo>
                    <a:pt x="0" y="4294"/>
                  </a:lnTo>
                  <a:lnTo>
                    <a:pt x="239" y="4771"/>
                  </a:lnTo>
                  <a:lnTo>
                    <a:pt x="517" y="5169"/>
                  </a:lnTo>
                  <a:lnTo>
                    <a:pt x="796" y="5566"/>
                  </a:lnTo>
                  <a:lnTo>
                    <a:pt x="1074" y="5885"/>
                  </a:lnTo>
                  <a:lnTo>
                    <a:pt x="1392" y="6203"/>
                  </a:lnTo>
                  <a:lnTo>
                    <a:pt x="1710" y="6481"/>
                  </a:lnTo>
                  <a:lnTo>
                    <a:pt x="2028" y="6680"/>
                  </a:lnTo>
                  <a:lnTo>
                    <a:pt x="2346" y="6878"/>
                  </a:lnTo>
                  <a:lnTo>
                    <a:pt x="2982" y="7197"/>
                  </a:lnTo>
                  <a:lnTo>
                    <a:pt x="3579" y="7435"/>
                  </a:lnTo>
                  <a:lnTo>
                    <a:pt x="4135" y="7554"/>
                  </a:lnTo>
                  <a:lnTo>
                    <a:pt x="4652" y="7634"/>
                  </a:lnTo>
                  <a:lnTo>
                    <a:pt x="4652" y="7634"/>
                  </a:lnTo>
                  <a:lnTo>
                    <a:pt x="4732" y="7316"/>
                  </a:lnTo>
                  <a:lnTo>
                    <a:pt x="4891" y="7038"/>
                  </a:lnTo>
                  <a:lnTo>
                    <a:pt x="5090" y="6799"/>
                  </a:lnTo>
                  <a:lnTo>
                    <a:pt x="5328" y="6560"/>
                  </a:lnTo>
                  <a:lnTo>
                    <a:pt x="6322" y="5845"/>
                  </a:lnTo>
                  <a:lnTo>
                    <a:pt x="6322" y="5845"/>
                  </a:lnTo>
                  <a:lnTo>
                    <a:pt x="6561" y="5686"/>
                  </a:lnTo>
                  <a:lnTo>
                    <a:pt x="6799" y="5566"/>
                  </a:lnTo>
                  <a:lnTo>
                    <a:pt x="7077" y="5527"/>
                  </a:lnTo>
                  <a:lnTo>
                    <a:pt x="7316" y="5487"/>
                  </a:lnTo>
                  <a:lnTo>
                    <a:pt x="7316" y="5487"/>
                  </a:lnTo>
                  <a:lnTo>
                    <a:pt x="7634" y="5527"/>
                  </a:lnTo>
                  <a:lnTo>
                    <a:pt x="7634" y="5527"/>
                  </a:lnTo>
                  <a:lnTo>
                    <a:pt x="7714" y="5010"/>
                  </a:lnTo>
                  <a:lnTo>
                    <a:pt x="7753" y="4453"/>
                  </a:lnTo>
                  <a:lnTo>
                    <a:pt x="7753" y="3777"/>
                  </a:lnTo>
                  <a:lnTo>
                    <a:pt x="7714" y="3459"/>
                  </a:lnTo>
                  <a:lnTo>
                    <a:pt x="7634" y="3101"/>
                  </a:lnTo>
                  <a:lnTo>
                    <a:pt x="7555" y="2704"/>
                  </a:lnTo>
                  <a:lnTo>
                    <a:pt x="7435" y="2346"/>
                  </a:lnTo>
                  <a:lnTo>
                    <a:pt x="7276" y="1948"/>
                  </a:lnTo>
                  <a:lnTo>
                    <a:pt x="7077" y="1551"/>
                  </a:lnTo>
                  <a:lnTo>
                    <a:pt x="6839" y="1153"/>
                  </a:lnTo>
                  <a:lnTo>
                    <a:pt x="6561" y="756"/>
                  </a:lnTo>
                  <a:lnTo>
                    <a:pt x="6243" y="398"/>
                  </a:lnTo>
                  <a:lnTo>
                    <a:pt x="58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extrusionOk="0">
                  <a:moveTo>
                    <a:pt x="4493" y="4573"/>
                  </a:moveTo>
                  <a:lnTo>
                    <a:pt x="4970" y="4653"/>
                  </a:lnTo>
                  <a:lnTo>
                    <a:pt x="5567" y="4772"/>
                  </a:lnTo>
                  <a:lnTo>
                    <a:pt x="6163" y="5011"/>
                  </a:lnTo>
                  <a:lnTo>
                    <a:pt x="6123" y="5209"/>
                  </a:lnTo>
                  <a:lnTo>
                    <a:pt x="6004" y="5686"/>
                  </a:lnTo>
                  <a:lnTo>
                    <a:pt x="5885" y="5965"/>
                  </a:lnTo>
                  <a:lnTo>
                    <a:pt x="5726" y="6283"/>
                  </a:lnTo>
                  <a:lnTo>
                    <a:pt x="5487" y="6561"/>
                  </a:lnTo>
                  <a:lnTo>
                    <a:pt x="5209" y="6839"/>
                  </a:lnTo>
                  <a:lnTo>
                    <a:pt x="4970" y="6760"/>
                  </a:lnTo>
                  <a:lnTo>
                    <a:pt x="4652" y="6601"/>
                  </a:lnTo>
                  <a:lnTo>
                    <a:pt x="4334" y="6402"/>
                  </a:lnTo>
                  <a:lnTo>
                    <a:pt x="3937" y="6124"/>
                  </a:lnTo>
                  <a:lnTo>
                    <a:pt x="3539" y="5766"/>
                  </a:lnTo>
                  <a:lnTo>
                    <a:pt x="3380" y="5567"/>
                  </a:lnTo>
                  <a:lnTo>
                    <a:pt x="3221" y="5329"/>
                  </a:lnTo>
                  <a:lnTo>
                    <a:pt x="3062" y="5050"/>
                  </a:lnTo>
                  <a:lnTo>
                    <a:pt x="2903" y="4772"/>
                  </a:lnTo>
                  <a:lnTo>
                    <a:pt x="3221" y="4653"/>
                  </a:lnTo>
                  <a:lnTo>
                    <a:pt x="3579" y="4573"/>
                  </a:lnTo>
                  <a:close/>
                  <a:moveTo>
                    <a:pt x="8509" y="7515"/>
                  </a:moveTo>
                  <a:lnTo>
                    <a:pt x="8628" y="7555"/>
                  </a:lnTo>
                  <a:lnTo>
                    <a:pt x="8708" y="7635"/>
                  </a:lnTo>
                  <a:lnTo>
                    <a:pt x="8787" y="7714"/>
                  </a:lnTo>
                  <a:lnTo>
                    <a:pt x="8906" y="7913"/>
                  </a:lnTo>
                  <a:lnTo>
                    <a:pt x="8906" y="8112"/>
                  </a:lnTo>
                  <a:lnTo>
                    <a:pt x="8827" y="8311"/>
                  </a:lnTo>
                  <a:lnTo>
                    <a:pt x="8708" y="8470"/>
                  </a:lnTo>
                  <a:lnTo>
                    <a:pt x="8549" y="8549"/>
                  </a:lnTo>
                  <a:lnTo>
                    <a:pt x="8390" y="8589"/>
                  </a:lnTo>
                  <a:lnTo>
                    <a:pt x="8270" y="8549"/>
                  </a:lnTo>
                  <a:lnTo>
                    <a:pt x="8151" y="8509"/>
                  </a:lnTo>
                  <a:lnTo>
                    <a:pt x="8032" y="8430"/>
                  </a:lnTo>
                  <a:lnTo>
                    <a:pt x="7952" y="8350"/>
                  </a:lnTo>
                  <a:lnTo>
                    <a:pt x="7873" y="8152"/>
                  </a:lnTo>
                  <a:lnTo>
                    <a:pt x="7873" y="7953"/>
                  </a:lnTo>
                  <a:lnTo>
                    <a:pt x="7912" y="7754"/>
                  </a:lnTo>
                  <a:lnTo>
                    <a:pt x="8072" y="7635"/>
                  </a:lnTo>
                  <a:lnTo>
                    <a:pt x="8231" y="7555"/>
                  </a:lnTo>
                  <a:lnTo>
                    <a:pt x="8390" y="7515"/>
                  </a:lnTo>
                  <a:close/>
                  <a:moveTo>
                    <a:pt x="2704" y="1"/>
                  </a:move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1074"/>
                  </a:moveTo>
                  <a:lnTo>
                    <a:pt x="518" y="1074"/>
                  </a:lnTo>
                  <a:lnTo>
                    <a:pt x="398" y="1034"/>
                  </a:lnTo>
                  <a:lnTo>
                    <a:pt x="279" y="994"/>
                  </a:lnTo>
                  <a:lnTo>
                    <a:pt x="160" y="915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" y="637"/>
                  </a:lnTo>
                  <a:lnTo>
                    <a:pt x="1" y="438"/>
                  </a:lnTo>
                  <a:lnTo>
                    <a:pt x="40" y="239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359" y="4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637" y="0"/>
                  </a:lnTo>
                  <a:lnTo>
                    <a:pt x="756" y="40"/>
                  </a:lnTo>
                  <a:lnTo>
                    <a:pt x="836" y="120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1034" y="398"/>
                  </a:lnTo>
                  <a:lnTo>
                    <a:pt x="1034" y="597"/>
                  </a:lnTo>
                  <a:lnTo>
                    <a:pt x="955" y="796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677" y="1034"/>
                  </a:lnTo>
                  <a:lnTo>
                    <a:pt x="518" y="10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2307" y="2266"/>
                  </a:moveTo>
                  <a:lnTo>
                    <a:pt x="2307" y="2266"/>
                  </a:lnTo>
                  <a:lnTo>
                    <a:pt x="2068" y="2187"/>
                  </a:lnTo>
                  <a:lnTo>
                    <a:pt x="1750" y="2028"/>
                  </a:lnTo>
                  <a:lnTo>
                    <a:pt x="1432" y="1829"/>
                  </a:lnTo>
                  <a:lnTo>
                    <a:pt x="1035" y="1551"/>
                  </a:lnTo>
                  <a:lnTo>
                    <a:pt x="637" y="1193"/>
                  </a:lnTo>
                  <a:lnTo>
                    <a:pt x="478" y="994"/>
                  </a:lnTo>
                  <a:lnTo>
                    <a:pt x="319" y="756"/>
                  </a:lnTo>
                  <a:lnTo>
                    <a:pt x="160" y="477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319" y="80"/>
                  </a:lnTo>
                  <a:lnTo>
                    <a:pt x="677" y="0"/>
                  </a:lnTo>
                  <a:lnTo>
                    <a:pt x="1154" y="0"/>
                  </a:lnTo>
                  <a:lnTo>
                    <a:pt x="1154" y="0"/>
                  </a:lnTo>
                  <a:lnTo>
                    <a:pt x="1591" y="0"/>
                  </a:lnTo>
                  <a:lnTo>
                    <a:pt x="2068" y="80"/>
                  </a:lnTo>
                  <a:lnTo>
                    <a:pt x="2665" y="199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3221" y="636"/>
                  </a:lnTo>
                  <a:lnTo>
                    <a:pt x="3102" y="1113"/>
                  </a:lnTo>
                  <a:lnTo>
                    <a:pt x="2983" y="1392"/>
                  </a:lnTo>
                  <a:lnTo>
                    <a:pt x="2824" y="1710"/>
                  </a:lnTo>
                  <a:lnTo>
                    <a:pt x="2585" y="1988"/>
                  </a:lnTo>
                  <a:lnTo>
                    <a:pt x="2307" y="2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>
              <a:off x="1029325" y="3542825"/>
              <a:ext cx="269400" cy="307175"/>
            </a:xfrm>
            <a:custGeom>
              <a:avLst/>
              <a:gdLst/>
              <a:ahLst/>
              <a:cxnLst/>
              <a:rect l="l" t="t" r="r" b="b"/>
              <a:pathLst>
                <a:path w="10776" h="12287" fill="none" extrusionOk="0">
                  <a:moveTo>
                    <a:pt x="2704" y="1"/>
                  </a:moveTo>
                  <a:lnTo>
                    <a:pt x="2704" y="1"/>
                  </a:lnTo>
                  <a:lnTo>
                    <a:pt x="2465" y="41"/>
                  </a:lnTo>
                  <a:lnTo>
                    <a:pt x="2187" y="80"/>
                  </a:lnTo>
                  <a:lnTo>
                    <a:pt x="1949" y="200"/>
                  </a:lnTo>
                  <a:lnTo>
                    <a:pt x="1710" y="359"/>
                  </a:lnTo>
                  <a:lnTo>
                    <a:pt x="716" y="1074"/>
                  </a:lnTo>
                  <a:lnTo>
                    <a:pt x="716" y="1074"/>
                  </a:lnTo>
                  <a:lnTo>
                    <a:pt x="478" y="1313"/>
                  </a:lnTo>
                  <a:lnTo>
                    <a:pt x="279" y="1552"/>
                  </a:lnTo>
                  <a:lnTo>
                    <a:pt x="120" y="1830"/>
                  </a:lnTo>
                  <a:lnTo>
                    <a:pt x="40" y="2148"/>
                  </a:lnTo>
                  <a:lnTo>
                    <a:pt x="40" y="2148"/>
                  </a:lnTo>
                  <a:lnTo>
                    <a:pt x="0" y="2466"/>
                  </a:lnTo>
                  <a:lnTo>
                    <a:pt x="80" y="2784"/>
                  </a:lnTo>
                  <a:lnTo>
                    <a:pt x="80" y="2784"/>
                  </a:lnTo>
                  <a:lnTo>
                    <a:pt x="438" y="3818"/>
                  </a:lnTo>
                  <a:lnTo>
                    <a:pt x="676" y="4414"/>
                  </a:lnTo>
                  <a:lnTo>
                    <a:pt x="955" y="5090"/>
                  </a:lnTo>
                  <a:lnTo>
                    <a:pt x="1312" y="5766"/>
                  </a:lnTo>
                  <a:lnTo>
                    <a:pt x="1670" y="6482"/>
                  </a:lnTo>
                  <a:lnTo>
                    <a:pt x="2108" y="7197"/>
                  </a:lnTo>
                  <a:lnTo>
                    <a:pt x="2625" y="7913"/>
                  </a:lnTo>
                  <a:lnTo>
                    <a:pt x="3141" y="8589"/>
                  </a:lnTo>
                  <a:lnTo>
                    <a:pt x="3738" y="9305"/>
                  </a:lnTo>
                  <a:lnTo>
                    <a:pt x="4414" y="9941"/>
                  </a:lnTo>
                  <a:lnTo>
                    <a:pt x="5129" y="10537"/>
                  </a:lnTo>
                  <a:lnTo>
                    <a:pt x="5925" y="11054"/>
                  </a:lnTo>
                  <a:lnTo>
                    <a:pt x="6362" y="11332"/>
                  </a:lnTo>
                  <a:lnTo>
                    <a:pt x="6799" y="11531"/>
                  </a:lnTo>
                  <a:lnTo>
                    <a:pt x="7237" y="11730"/>
                  </a:lnTo>
                  <a:lnTo>
                    <a:pt x="7714" y="11929"/>
                  </a:lnTo>
                  <a:lnTo>
                    <a:pt x="8191" y="12088"/>
                  </a:lnTo>
                  <a:lnTo>
                    <a:pt x="8708" y="12247"/>
                  </a:lnTo>
                  <a:lnTo>
                    <a:pt x="8708" y="12247"/>
                  </a:lnTo>
                  <a:lnTo>
                    <a:pt x="9066" y="12286"/>
                  </a:lnTo>
                  <a:lnTo>
                    <a:pt x="9066" y="12286"/>
                  </a:lnTo>
                  <a:lnTo>
                    <a:pt x="9384" y="12247"/>
                  </a:lnTo>
                  <a:lnTo>
                    <a:pt x="9741" y="12127"/>
                  </a:lnTo>
                  <a:lnTo>
                    <a:pt x="10020" y="11968"/>
                  </a:lnTo>
                  <a:lnTo>
                    <a:pt x="10298" y="11730"/>
                  </a:lnTo>
                  <a:lnTo>
                    <a:pt x="10497" y="11491"/>
                  </a:lnTo>
                  <a:lnTo>
                    <a:pt x="10656" y="11173"/>
                  </a:lnTo>
                  <a:lnTo>
                    <a:pt x="10775" y="10855"/>
                  </a:lnTo>
                  <a:lnTo>
                    <a:pt x="10775" y="10497"/>
                  </a:lnTo>
                  <a:lnTo>
                    <a:pt x="10775" y="10497"/>
                  </a:lnTo>
                  <a:lnTo>
                    <a:pt x="10735" y="9941"/>
                  </a:lnTo>
                  <a:lnTo>
                    <a:pt x="10656" y="9384"/>
                  </a:lnTo>
                  <a:lnTo>
                    <a:pt x="10537" y="8827"/>
                  </a:lnTo>
                  <a:lnTo>
                    <a:pt x="10417" y="8311"/>
                  </a:lnTo>
                  <a:lnTo>
                    <a:pt x="10258" y="7794"/>
                  </a:lnTo>
                  <a:lnTo>
                    <a:pt x="10099" y="7317"/>
                  </a:lnTo>
                  <a:lnTo>
                    <a:pt x="9702" y="6362"/>
                  </a:lnTo>
                  <a:lnTo>
                    <a:pt x="9264" y="5527"/>
                  </a:lnTo>
                  <a:lnTo>
                    <a:pt x="8787" y="4732"/>
                  </a:lnTo>
                  <a:lnTo>
                    <a:pt x="8231" y="4017"/>
                  </a:lnTo>
                  <a:lnTo>
                    <a:pt x="7674" y="3341"/>
                  </a:lnTo>
                  <a:lnTo>
                    <a:pt x="7078" y="2744"/>
                  </a:lnTo>
                  <a:lnTo>
                    <a:pt x="6481" y="2188"/>
                  </a:lnTo>
                  <a:lnTo>
                    <a:pt x="5885" y="1711"/>
                  </a:lnTo>
                  <a:lnTo>
                    <a:pt x="5328" y="1313"/>
                  </a:lnTo>
                  <a:lnTo>
                    <a:pt x="4772" y="915"/>
                  </a:lnTo>
                  <a:lnTo>
                    <a:pt x="4255" y="637"/>
                  </a:lnTo>
                  <a:lnTo>
                    <a:pt x="3340" y="160"/>
                  </a:lnTo>
                  <a:lnTo>
                    <a:pt x="3340" y="160"/>
                  </a:lnTo>
                  <a:lnTo>
                    <a:pt x="3181" y="80"/>
                  </a:lnTo>
                  <a:lnTo>
                    <a:pt x="3022" y="41"/>
                  </a:lnTo>
                  <a:lnTo>
                    <a:pt x="3022" y="41"/>
                  </a:lnTo>
                  <a:lnTo>
                    <a:pt x="2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extrusionOk="0">
                  <a:moveTo>
                    <a:pt x="518" y="0"/>
                  </a:moveTo>
                  <a:lnTo>
                    <a:pt x="359" y="4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>
              <a:off x="1226125" y="3730700"/>
              <a:ext cx="25875" cy="26850"/>
            </a:xfrm>
            <a:custGeom>
              <a:avLst/>
              <a:gdLst/>
              <a:ahLst/>
              <a:cxnLst/>
              <a:rect l="l" t="t" r="r" b="b"/>
              <a:pathLst>
                <a:path w="1035" h="1074" fill="none" extrusionOk="0">
                  <a:moveTo>
                    <a:pt x="518" y="0"/>
                  </a:moveTo>
                  <a:lnTo>
                    <a:pt x="518" y="0"/>
                  </a:lnTo>
                  <a:lnTo>
                    <a:pt x="359" y="40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40" y="239"/>
                  </a:lnTo>
                  <a:lnTo>
                    <a:pt x="1" y="438"/>
                  </a:lnTo>
                  <a:lnTo>
                    <a:pt x="1" y="637"/>
                  </a:lnTo>
                  <a:lnTo>
                    <a:pt x="80" y="835"/>
                  </a:lnTo>
                  <a:lnTo>
                    <a:pt x="80" y="835"/>
                  </a:lnTo>
                  <a:lnTo>
                    <a:pt x="160" y="915"/>
                  </a:lnTo>
                  <a:lnTo>
                    <a:pt x="279" y="994"/>
                  </a:lnTo>
                  <a:lnTo>
                    <a:pt x="398" y="1034"/>
                  </a:lnTo>
                  <a:lnTo>
                    <a:pt x="518" y="1074"/>
                  </a:lnTo>
                  <a:lnTo>
                    <a:pt x="518" y="1074"/>
                  </a:lnTo>
                  <a:lnTo>
                    <a:pt x="677" y="1034"/>
                  </a:lnTo>
                  <a:lnTo>
                    <a:pt x="836" y="955"/>
                  </a:lnTo>
                  <a:lnTo>
                    <a:pt x="836" y="955"/>
                  </a:lnTo>
                  <a:lnTo>
                    <a:pt x="955" y="796"/>
                  </a:lnTo>
                  <a:lnTo>
                    <a:pt x="1034" y="597"/>
                  </a:lnTo>
                  <a:lnTo>
                    <a:pt x="1034" y="398"/>
                  </a:lnTo>
                  <a:lnTo>
                    <a:pt x="915" y="199"/>
                  </a:lnTo>
                  <a:lnTo>
                    <a:pt x="915" y="199"/>
                  </a:lnTo>
                  <a:lnTo>
                    <a:pt x="836" y="120"/>
                  </a:lnTo>
                  <a:lnTo>
                    <a:pt x="756" y="40"/>
                  </a:lnTo>
                  <a:lnTo>
                    <a:pt x="637" y="0"/>
                  </a:lnTo>
                  <a:lnTo>
                    <a:pt x="5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extrusionOk="0">
                  <a:moveTo>
                    <a:pt x="677" y="0"/>
                  </a:moveTo>
                  <a:lnTo>
                    <a:pt x="319" y="80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>
              <a:off x="1101875" y="3657150"/>
              <a:ext cx="81550" cy="56675"/>
            </a:xfrm>
            <a:custGeom>
              <a:avLst/>
              <a:gdLst/>
              <a:ahLst/>
              <a:cxnLst/>
              <a:rect l="l" t="t" r="r" b="b"/>
              <a:pathLst>
                <a:path w="3262" h="2267" fill="none" extrusionOk="0">
                  <a:moveTo>
                    <a:pt x="1154" y="0"/>
                  </a:moveTo>
                  <a:lnTo>
                    <a:pt x="1154" y="0"/>
                  </a:lnTo>
                  <a:lnTo>
                    <a:pt x="677" y="0"/>
                  </a:lnTo>
                  <a:lnTo>
                    <a:pt x="319" y="80"/>
                  </a:lnTo>
                  <a:lnTo>
                    <a:pt x="1" y="199"/>
                  </a:lnTo>
                  <a:lnTo>
                    <a:pt x="1" y="199"/>
                  </a:lnTo>
                  <a:lnTo>
                    <a:pt x="160" y="477"/>
                  </a:lnTo>
                  <a:lnTo>
                    <a:pt x="319" y="756"/>
                  </a:lnTo>
                  <a:lnTo>
                    <a:pt x="478" y="994"/>
                  </a:lnTo>
                  <a:lnTo>
                    <a:pt x="637" y="1193"/>
                  </a:lnTo>
                  <a:lnTo>
                    <a:pt x="1035" y="1551"/>
                  </a:lnTo>
                  <a:lnTo>
                    <a:pt x="1432" y="1829"/>
                  </a:lnTo>
                  <a:lnTo>
                    <a:pt x="1750" y="2028"/>
                  </a:lnTo>
                  <a:lnTo>
                    <a:pt x="2068" y="2187"/>
                  </a:lnTo>
                  <a:lnTo>
                    <a:pt x="2307" y="2266"/>
                  </a:lnTo>
                  <a:lnTo>
                    <a:pt x="2307" y="2266"/>
                  </a:lnTo>
                  <a:lnTo>
                    <a:pt x="2585" y="1988"/>
                  </a:lnTo>
                  <a:lnTo>
                    <a:pt x="2824" y="1710"/>
                  </a:lnTo>
                  <a:lnTo>
                    <a:pt x="2983" y="1392"/>
                  </a:lnTo>
                  <a:lnTo>
                    <a:pt x="3102" y="1113"/>
                  </a:lnTo>
                  <a:lnTo>
                    <a:pt x="3221" y="636"/>
                  </a:lnTo>
                  <a:lnTo>
                    <a:pt x="3261" y="438"/>
                  </a:lnTo>
                  <a:lnTo>
                    <a:pt x="3261" y="438"/>
                  </a:lnTo>
                  <a:lnTo>
                    <a:pt x="2665" y="199"/>
                  </a:lnTo>
                  <a:lnTo>
                    <a:pt x="2068" y="80"/>
                  </a:lnTo>
                  <a:lnTo>
                    <a:pt x="1591" y="0"/>
                  </a:lnTo>
                  <a:lnTo>
                    <a:pt x="11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extrusionOk="0">
                  <a:moveTo>
                    <a:pt x="2585" y="0"/>
                  </a:move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>
              <a:off x="449825" y="3661125"/>
              <a:ext cx="86500" cy="84500"/>
            </a:xfrm>
            <a:custGeom>
              <a:avLst/>
              <a:gdLst/>
              <a:ahLst/>
              <a:cxnLst/>
              <a:rect l="l" t="t" r="r" b="b"/>
              <a:pathLst>
                <a:path w="3460" h="3380" fill="none" extrusionOk="0">
                  <a:moveTo>
                    <a:pt x="2585" y="0"/>
                  </a:moveTo>
                  <a:lnTo>
                    <a:pt x="2585" y="0"/>
                  </a:lnTo>
                  <a:lnTo>
                    <a:pt x="2506" y="120"/>
                  </a:lnTo>
                  <a:lnTo>
                    <a:pt x="2386" y="318"/>
                  </a:lnTo>
                  <a:lnTo>
                    <a:pt x="2307" y="557"/>
                  </a:lnTo>
                  <a:lnTo>
                    <a:pt x="2227" y="875"/>
                  </a:lnTo>
                  <a:lnTo>
                    <a:pt x="2187" y="1312"/>
                  </a:lnTo>
                  <a:lnTo>
                    <a:pt x="2227" y="1789"/>
                  </a:lnTo>
                  <a:lnTo>
                    <a:pt x="2307" y="2346"/>
                  </a:lnTo>
                  <a:lnTo>
                    <a:pt x="2307" y="2346"/>
                  </a:lnTo>
                  <a:lnTo>
                    <a:pt x="1830" y="2068"/>
                  </a:lnTo>
                  <a:lnTo>
                    <a:pt x="1353" y="1909"/>
                  </a:lnTo>
                  <a:lnTo>
                    <a:pt x="955" y="1829"/>
                  </a:lnTo>
                  <a:lnTo>
                    <a:pt x="637" y="1789"/>
                  </a:lnTo>
                  <a:lnTo>
                    <a:pt x="637" y="1789"/>
                  </a:lnTo>
                  <a:lnTo>
                    <a:pt x="359" y="1829"/>
                  </a:lnTo>
                  <a:lnTo>
                    <a:pt x="160" y="1869"/>
                  </a:lnTo>
                  <a:lnTo>
                    <a:pt x="1" y="1909"/>
                  </a:lnTo>
                  <a:lnTo>
                    <a:pt x="1" y="1909"/>
                  </a:lnTo>
                  <a:lnTo>
                    <a:pt x="200" y="2306"/>
                  </a:lnTo>
                  <a:lnTo>
                    <a:pt x="478" y="2624"/>
                  </a:lnTo>
                  <a:lnTo>
                    <a:pt x="756" y="2863"/>
                  </a:lnTo>
                  <a:lnTo>
                    <a:pt x="1034" y="3062"/>
                  </a:lnTo>
                  <a:lnTo>
                    <a:pt x="1313" y="3221"/>
                  </a:lnTo>
                  <a:lnTo>
                    <a:pt x="1591" y="3300"/>
                  </a:lnTo>
                  <a:lnTo>
                    <a:pt x="1830" y="3340"/>
                  </a:lnTo>
                  <a:lnTo>
                    <a:pt x="2068" y="3380"/>
                  </a:lnTo>
                  <a:lnTo>
                    <a:pt x="2068" y="3380"/>
                  </a:lnTo>
                  <a:lnTo>
                    <a:pt x="2108" y="3261"/>
                  </a:lnTo>
                  <a:lnTo>
                    <a:pt x="2148" y="3141"/>
                  </a:lnTo>
                  <a:lnTo>
                    <a:pt x="2267" y="3022"/>
                  </a:lnTo>
                  <a:lnTo>
                    <a:pt x="2347" y="2903"/>
                  </a:lnTo>
                  <a:lnTo>
                    <a:pt x="2784" y="2585"/>
                  </a:lnTo>
                  <a:lnTo>
                    <a:pt x="2784" y="2585"/>
                  </a:lnTo>
                  <a:lnTo>
                    <a:pt x="3022" y="2465"/>
                  </a:lnTo>
                  <a:lnTo>
                    <a:pt x="3261" y="2426"/>
                  </a:lnTo>
                  <a:lnTo>
                    <a:pt x="3261" y="2426"/>
                  </a:lnTo>
                  <a:lnTo>
                    <a:pt x="3380" y="2465"/>
                  </a:lnTo>
                  <a:lnTo>
                    <a:pt x="3380" y="2465"/>
                  </a:lnTo>
                  <a:lnTo>
                    <a:pt x="3420" y="2227"/>
                  </a:lnTo>
                  <a:lnTo>
                    <a:pt x="3460" y="1988"/>
                  </a:lnTo>
                  <a:lnTo>
                    <a:pt x="3420" y="1670"/>
                  </a:lnTo>
                  <a:lnTo>
                    <a:pt x="3380" y="1352"/>
                  </a:lnTo>
                  <a:lnTo>
                    <a:pt x="3301" y="1034"/>
                  </a:lnTo>
                  <a:lnTo>
                    <a:pt x="3142" y="676"/>
                  </a:lnTo>
                  <a:lnTo>
                    <a:pt x="2903" y="318"/>
                  </a:lnTo>
                  <a:lnTo>
                    <a:pt x="2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extrusionOk="0">
                  <a:moveTo>
                    <a:pt x="1789" y="2028"/>
                  </a:moveTo>
                  <a:lnTo>
                    <a:pt x="2187" y="2068"/>
                  </a:lnTo>
                  <a:lnTo>
                    <a:pt x="2465" y="2148"/>
                  </a:lnTo>
                  <a:lnTo>
                    <a:pt x="2744" y="2227"/>
                  </a:lnTo>
                  <a:lnTo>
                    <a:pt x="2704" y="2307"/>
                  </a:lnTo>
                  <a:lnTo>
                    <a:pt x="2664" y="2545"/>
                  </a:lnTo>
                  <a:lnTo>
                    <a:pt x="2505" y="2823"/>
                  </a:lnTo>
                  <a:lnTo>
                    <a:pt x="2426" y="2943"/>
                  </a:lnTo>
                  <a:lnTo>
                    <a:pt x="2306" y="3062"/>
                  </a:lnTo>
                  <a:lnTo>
                    <a:pt x="2187" y="3022"/>
                  </a:lnTo>
                  <a:lnTo>
                    <a:pt x="1909" y="2863"/>
                  </a:lnTo>
                  <a:lnTo>
                    <a:pt x="1710" y="2744"/>
                  </a:lnTo>
                  <a:lnTo>
                    <a:pt x="1551" y="2585"/>
                  </a:lnTo>
                  <a:lnTo>
                    <a:pt x="1392" y="2386"/>
                  </a:lnTo>
                  <a:lnTo>
                    <a:pt x="1273" y="2148"/>
                  </a:lnTo>
                  <a:lnTo>
                    <a:pt x="1392" y="2108"/>
                  </a:lnTo>
                  <a:lnTo>
                    <a:pt x="1551" y="2068"/>
                  </a:lnTo>
                  <a:lnTo>
                    <a:pt x="1789" y="2028"/>
                  </a:lnTo>
                  <a:close/>
                  <a:moveTo>
                    <a:pt x="3698" y="3340"/>
                  </a:moveTo>
                  <a:lnTo>
                    <a:pt x="3817" y="3380"/>
                  </a:lnTo>
                  <a:lnTo>
                    <a:pt x="3897" y="3460"/>
                  </a:lnTo>
                  <a:lnTo>
                    <a:pt x="3936" y="3539"/>
                  </a:lnTo>
                  <a:lnTo>
                    <a:pt x="3936" y="3619"/>
                  </a:lnTo>
                  <a:lnTo>
                    <a:pt x="3897" y="3698"/>
                  </a:lnTo>
                  <a:lnTo>
                    <a:pt x="3857" y="3778"/>
                  </a:lnTo>
                  <a:lnTo>
                    <a:pt x="3777" y="3817"/>
                  </a:lnTo>
                  <a:lnTo>
                    <a:pt x="3618" y="3817"/>
                  </a:lnTo>
                  <a:lnTo>
                    <a:pt x="3499" y="3738"/>
                  </a:lnTo>
                  <a:lnTo>
                    <a:pt x="3459" y="3658"/>
                  </a:lnTo>
                  <a:lnTo>
                    <a:pt x="3459" y="3579"/>
                  </a:lnTo>
                  <a:lnTo>
                    <a:pt x="3499" y="3460"/>
                  </a:lnTo>
                  <a:lnTo>
                    <a:pt x="3579" y="3420"/>
                  </a:lnTo>
                  <a:lnTo>
                    <a:pt x="3618" y="3380"/>
                  </a:lnTo>
                  <a:lnTo>
                    <a:pt x="3698" y="3340"/>
                  </a:lnTo>
                  <a:close/>
                  <a:moveTo>
                    <a:pt x="1193" y="1"/>
                  </a:move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656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477"/>
                  </a:moveTo>
                  <a:lnTo>
                    <a:pt x="239" y="477"/>
                  </a:lnTo>
                  <a:lnTo>
                    <a:pt x="159" y="47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0" y="318"/>
                  </a:lnTo>
                  <a:lnTo>
                    <a:pt x="0" y="239"/>
                  </a:lnTo>
                  <a:lnTo>
                    <a:pt x="40" y="12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59" y="4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358" y="4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77" y="199"/>
                  </a:lnTo>
                  <a:lnTo>
                    <a:pt x="477" y="279"/>
                  </a:lnTo>
                  <a:lnTo>
                    <a:pt x="438" y="358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318" y="477"/>
                  </a:lnTo>
                  <a:lnTo>
                    <a:pt x="239" y="4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1034" y="1034"/>
                  </a:moveTo>
                  <a:lnTo>
                    <a:pt x="1034" y="1034"/>
                  </a:lnTo>
                  <a:lnTo>
                    <a:pt x="915" y="994"/>
                  </a:lnTo>
                  <a:lnTo>
                    <a:pt x="637" y="835"/>
                  </a:lnTo>
                  <a:lnTo>
                    <a:pt x="438" y="716"/>
                  </a:lnTo>
                  <a:lnTo>
                    <a:pt x="279" y="557"/>
                  </a:lnTo>
                  <a:lnTo>
                    <a:pt x="120" y="358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80"/>
                  </a:lnTo>
                  <a:lnTo>
                    <a:pt x="279" y="40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915" y="40"/>
                  </a:lnTo>
                  <a:lnTo>
                    <a:pt x="1193" y="120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32" y="279"/>
                  </a:lnTo>
                  <a:lnTo>
                    <a:pt x="1392" y="517"/>
                  </a:lnTo>
                  <a:lnTo>
                    <a:pt x="1233" y="795"/>
                  </a:lnTo>
                  <a:lnTo>
                    <a:pt x="1154" y="915"/>
                  </a:lnTo>
                  <a:lnTo>
                    <a:pt x="1034" y="10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>
              <a:off x="501525" y="3721750"/>
              <a:ext cx="119300" cy="137200"/>
            </a:xfrm>
            <a:custGeom>
              <a:avLst/>
              <a:gdLst/>
              <a:ahLst/>
              <a:cxnLst/>
              <a:rect l="l" t="t" r="r" b="b"/>
              <a:pathLst>
                <a:path w="4772" h="5488" fill="none" extrusionOk="0">
                  <a:moveTo>
                    <a:pt x="1193" y="1"/>
                  </a:moveTo>
                  <a:lnTo>
                    <a:pt x="1193" y="1"/>
                  </a:lnTo>
                  <a:lnTo>
                    <a:pt x="954" y="40"/>
                  </a:lnTo>
                  <a:lnTo>
                    <a:pt x="716" y="160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199" y="597"/>
                  </a:lnTo>
                  <a:lnTo>
                    <a:pt x="80" y="716"/>
                  </a:lnTo>
                  <a:lnTo>
                    <a:pt x="40" y="836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111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59" y="1710"/>
                  </a:lnTo>
                  <a:lnTo>
                    <a:pt x="398" y="2267"/>
                  </a:lnTo>
                  <a:lnTo>
                    <a:pt x="716" y="2903"/>
                  </a:lnTo>
                  <a:lnTo>
                    <a:pt x="1153" y="3539"/>
                  </a:lnTo>
                  <a:lnTo>
                    <a:pt x="1392" y="3857"/>
                  </a:lnTo>
                  <a:lnTo>
                    <a:pt x="1630" y="4136"/>
                  </a:lnTo>
                  <a:lnTo>
                    <a:pt x="1948" y="4454"/>
                  </a:lnTo>
                  <a:lnTo>
                    <a:pt x="2266" y="4692"/>
                  </a:lnTo>
                  <a:lnTo>
                    <a:pt x="2624" y="4931"/>
                  </a:lnTo>
                  <a:lnTo>
                    <a:pt x="2982" y="5169"/>
                  </a:lnTo>
                  <a:lnTo>
                    <a:pt x="3420" y="5328"/>
                  </a:lnTo>
                  <a:lnTo>
                    <a:pt x="3857" y="5448"/>
                  </a:lnTo>
                  <a:lnTo>
                    <a:pt x="3857" y="5448"/>
                  </a:lnTo>
                  <a:lnTo>
                    <a:pt x="4016" y="5487"/>
                  </a:lnTo>
                  <a:lnTo>
                    <a:pt x="4016" y="5487"/>
                  </a:lnTo>
                  <a:lnTo>
                    <a:pt x="4175" y="5448"/>
                  </a:lnTo>
                  <a:lnTo>
                    <a:pt x="4294" y="5408"/>
                  </a:lnTo>
                  <a:lnTo>
                    <a:pt x="4453" y="5328"/>
                  </a:lnTo>
                  <a:lnTo>
                    <a:pt x="4573" y="5249"/>
                  </a:lnTo>
                  <a:lnTo>
                    <a:pt x="4652" y="5129"/>
                  </a:lnTo>
                  <a:lnTo>
                    <a:pt x="4732" y="5010"/>
                  </a:lnTo>
                  <a:lnTo>
                    <a:pt x="4771" y="4851"/>
                  </a:lnTo>
                  <a:lnTo>
                    <a:pt x="4771" y="4692"/>
                  </a:lnTo>
                  <a:lnTo>
                    <a:pt x="4771" y="4692"/>
                  </a:lnTo>
                  <a:lnTo>
                    <a:pt x="4732" y="4175"/>
                  </a:lnTo>
                  <a:lnTo>
                    <a:pt x="4612" y="3698"/>
                  </a:lnTo>
                  <a:lnTo>
                    <a:pt x="4493" y="3261"/>
                  </a:lnTo>
                  <a:lnTo>
                    <a:pt x="4294" y="2863"/>
                  </a:lnTo>
                  <a:lnTo>
                    <a:pt x="4095" y="2466"/>
                  </a:lnTo>
                  <a:lnTo>
                    <a:pt x="3897" y="2108"/>
                  </a:lnTo>
                  <a:lnTo>
                    <a:pt x="3658" y="1790"/>
                  </a:lnTo>
                  <a:lnTo>
                    <a:pt x="3380" y="1511"/>
                  </a:lnTo>
                  <a:lnTo>
                    <a:pt x="2863" y="995"/>
                  </a:lnTo>
                  <a:lnTo>
                    <a:pt x="2346" y="597"/>
                  </a:lnTo>
                  <a:lnTo>
                    <a:pt x="1869" y="279"/>
                  </a:lnTo>
                  <a:lnTo>
                    <a:pt x="1471" y="80"/>
                  </a:lnTo>
                  <a:lnTo>
                    <a:pt x="1471" y="80"/>
                  </a:lnTo>
                  <a:lnTo>
                    <a:pt x="1312" y="40"/>
                  </a:lnTo>
                  <a:lnTo>
                    <a:pt x="1312" y="40"/>
                  </a:lnTo>
                  <a:lnTo>
                    <a:pt x="11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39" y="0"/>
                  </a:moveTo>
                  <a:lnTo>
                    <a:pt x="159" y="4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>
              <a:off x="588000" y="38052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fill="none" extrusionOk="0">
                  <a:moveTo>
                    <a:pt x="239" y="0"/>
                  </a:moveTo>
                  <a:lnTo>
                    <a:pt x="239" y="0"/>
                  </a:lnTo>
                  <a:lnTo>
                    <a:pt x="159" y="4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40" y="120"/>
                  </a:lnTo>
                  <a:lnTo>
                    <a:pt x="0" y="239"/>
                  </a:lnTo>
                  <a:lnTo>
                    <a:pt x="0" y="31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159" y="477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318" y="477"/>
                  </a:lnTo>
                  <a:lnTo>
                    <a:pt x="398" y="438"/>
                  </a:lnTo>
                  <a:lnTo>
                    <a:pt x="398" y="438"/>
                  </a:lnTo>
                  <a:lnTo>
                    <a:pt x="438" y="358"/>
                  </a:lnTo>
                  <a:lnTo>
                    <a:pt x="477" y="279"/>
                  </a:lnTo>
                  <a:lnTo>
                    <a:pt x="477" y="199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358" y="40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extrusionOk="0">
                  <a:moveTo>
                    <a:pt x="517" y="0"/>
                  </a:move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5E7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>
              <a:off x="533325" y="3772450"/>
              <a:ext cx="36800" cy="25875"/>
            </a:xfrm>
            <a:custGeom>
              <a:avLst/>
              <a:gdLst/>
              <a:ahLst/>
              <a:cxnLst/>
              <a:rect l="l" t="t" r="r" b="b"/>
              <a:pathLst>
                <a:path w="1472" h="1035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279" y="40"/>
                  </a:lnTo>
                  <a:lnTo>
                    <a:pt x="120" y="80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20" y="358"/>
                  </a:lnTo>
                  <a:lnTo>
                    <a:pt x="279" y="557"/>
                  </a:lnTo>
                  <a:lnTo>
                    <a:pt x="438" y="716"/>
                  </a:lnTo>
                  <a:lnTo>
                    <a:pt x="637" y="835"/>
                  </a:lnTo>
                  <a:lnTo>
                    <a:pt x="915" y="994"/>
                  </a:lnTo>
                  <a:lnTo>
                    <a:pt x="1034" y="1034"/>
                  </a:lnTo>
                  <a:lnTo>
                    <a:pt x="1034" y="1034"/>
                  </a:lnTo>
                  <a:lnTo>
                    <a:pt x="1154" y="915"/>
                  </a:lnTo>
                  <a:lnTo>
                    <a:pt x="1233" y="795"/>
                  </a:lnTo>
                  <a:lnTo>
                    <a:pt x="1392" y="517"/>
                  </a:lnTo>
                  <a:lnTo>
                    <a:pt x="1432" y="279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193" y="120"/>
                  </a:lnTo>
                  <a:lnTo>
                    <a:pt x="91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extrusionOk="0">
                  <a:moveTo>
                    <a:pt x="3897" y="1"/>
                  </a:move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>
              <a:off x="707275" y="3696900"/>
              <a:ext cx="153100" cy="153100"/>
            </a:xfrm>
            <a:custGeom>
              <a:avLst/>
              <a:gdLst/>
              <a:ahLst/>
              <a:cxnLst/>
              <a:rect l="l" t="t" r="r" b="b"/>
              <a:pathLst>
                <a:path w="6124" h="6124" fill="none" extrusionOk="0">
                  <a:moveTo>
                    <a:pt x="3897" y="1"/>
                  </a:moveTo>
                  <a:lnTo>
                    <a:pt x="3897" y="1"/>
                  </a:lnTo>
                  <a:lnTo>
                    <a:pt x="3778" y="279"/>
                  </a:lnTo>
                  <a:lnTo>
                    <a:pt x="3658" y="637"/>
                  </a:lnTo>
                  <a:lnTo>
                    <a:pt x="3579" y="1114"/>
                  </a:lnTo>
                  <a:lnTo>
                    <a:pt x="3539" y="1710"/>
                  </a:lnTo>
                  <a:lnTo>
                    <a:pt x="3579" y="2068"/>
                  </a:lnTo>
                  <a:lnTo>
                    <a:pt x="3618" y="2426"/>
                  </a:lnTo>
                  <a:lnTo>
                    <a:pt x="3698" y="2823"/>
                  </a:lnTo>
                  <a:lnTo>
                    <a:pt x="3857" y="3261"/>
                  </a:lnTo>
                  <a:lnTo>
                    <a:pt x="4016" y="3738"/>
                  </a:lnTo>
                  <a:lnTo>
                    <a:pt x="4215" y="4215"/>
                  </a:lnTo>
                  <a:lnTo>
                    <a:pt x="4215" y="4215"/>
                  </a:lnTo>
                  <a:lnTo>
                    <a:pt x="3579" y="3976"/>
                  </a:lnTo>
                  <a:lnTo>
                    <a:pt x="2982" y="3857"/>
                  </a:lnTo>
                  <a:lnTo>
                    <a:pt x="2426" y="3778"/>
                  </a:lnTo>
                  <a:lnTo>
                    <a:pt x="1909" y="3738"/>
                  </a:lnTo>
                  <a:lnTo>
                    <a:pt x="1909" y="3738"/>
                  </a:lnTo>
                  <a:lnTo>
                    <a:pt x="1471" y="3778"/>
                  </a:lnTo>
                  <a:lnTo>
                    <a:pt x="1074" y="3817"/>
                  </a:lnTo>
                  <a:lnTo>
                    <a:pt x="756" y="3897"/>
                  </a:lnTo>
                  <a:lnTo>
                    <a:pt x="477" y="3976"/>
                  </a:lnTo>
                  <a:lnTo>
                    <a:pt x="120" y="4175"/>
                  </a:lnTo>
                  <a:lnTo>
                    <a:pt x="0" y="4255"/>
                  </a:lnTo>
                  <a:lnTo>
                    <a:pt x="0" y="4255"/>
                  </a:lnTo>
                  <a:lnTo>
                    <a:pt x="438" y="4772"/>
                  </a:lnTo>
                  <a:lnTo>
                    <a:pt x="955" y="5209"/>
                  </a:lnTo>
                  <a:lnTo>
                    <a:pt x="1432" y="5527"/>
                  </a:lnTo>
                  <a:lnTo>
                    <a:pt x="1909" y="5766"/>
                  </a:lnTo>
                  <a:lnTo>
                    <a:pt x="2386" y="5964"/>
                  </a:lnTo>
                  <a:lnTo>
                    <a:pt x="2863" y="6044"/>
                  </a:lnTo>
                  <a:lnTo>
                    <a:pt x="3300" y="6123"/>
                  </a:lnTo>
                  <a:lnTo>
                    <a:pt x="3698" y="6123"/>
                  </a:lnTo>
                  <a:lnTo>
                    <a:pt x="3698" y="6123"/>
                  </a:lnTo>
                  <a:lnTo>
                    <a:pt x="4135" y="6123"/>
                  </a:lnTo>
                  <a:lnTo>
                    <a:pt x="4135" y="6123"/>
                  </a:lnTo>
                  <a:lnTo>
                    <a:pt x="4135" y="5885"/>
                  </a:lnTo>
                  <a:lnTo>
                    <a:pt x="4215" y="5646"/>
                  </a:lnTo>
                  <a:lnTo>
                    <a:pt x="4334" y="5408"/>
                  </a:lnTo>
                  <a:lnTo>
                    <a:pt x="4493" y="5169"/>
                  </a:lnTo>
                  <a:lnTo>
                    <a:pt x="5129" y="4454"/>
                  </a:lnTo>
                  <a:lnTo>
                    <a:pt x="5129" y="4454"/>
                  </a:lnTo>
                  <a:lnTo>
                    <a:pt x="5368" y="4295"/>
                  </a:lnTo>
                  <a:lnTo>
                    <a:pt x="5606" y="4136"/>
                  </a:lnTo>
                  <a:lnTo>
                    <a:pt x="5845" y="4056"/>
                  </a:lnTo>
                  <a:lnTo>
                    <a:pt x="6123" y="4016"/>
                  </a:lnTo>
                  <a:lnTo>
                    <a:pt x="6123" y="4016"/>
                  </a:lnTo>
                  <a:lnTo>
                    <a:pt x="6123" y="3619"/>
                  </a:lnTo>
                  <a:lnTo>
                    <a:pt x="6044" y="3181"/>
                  </a:lnTo>
                  <a:lnTo>
                    <a:pt x="5964" y="2664"/>
                  </a:lnTo>
                  <a:lnTo>
                    <a:pt x="5765" y="2108"/>
                  </a:lnTo>
                  <a:lnTo>
                    <a:pt x="5487" y="1591"/>
                  </a:lnTo>
                  <a:lnTo>
                    <a:pt x="5288" y="1313"/>
                  </a:lnTo>
                  <a:lnTo>
                    <a:pt x="5090" y="1034"/>
                  </a:lnTo>
                  <a:lnTo>
                    <a:pt x="4851" y="756"/>
                  </a:lnTo>
                  <a:lnTo>
                    <a:pt x="4573" y="478"/>
                  </a:lnTo>
                  <a:lnTo>
                    <a:pt x="4255" y="239"/>
                  </a:lnTo>
                  <a:lnTo>
                    <a:pt x="38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extrusionOk="0">
                  <a:moveTo>
                    <a:pt x="4255" y="3300"/>
                  </a:moveTo>
                  <a:lnTo>
                    <a:pt x="4692" y="3340"/>
                  </a:lnTo>
                  <a:lnTo>
                    <a:pt x="5209" y="3380"/>
                  </a:lnTo>
                  <a:lnTo>
                    <a:pt x="5209" y="3539"/>
                  </a:lnTo>
                  <a:lnTo>
                    <a:pt x="5169" y="3936"/>
                  </a:lnTo>
                  <a:lnTo>
                    <a:pt x="5129" y="4175"/>
                  </a:lnTo>
                  <a:lnTo>
                    <a:pt x="5050" y="4453"/>
                  </a:lnTo>
                  <a:lnTo>
                    <a:pt x="4931" y="4732"/>
                  </a:lnTo>
                  <a:lnTo>
                    <a:pt x="4732" y="4970"/>
                  </a:lnTo>
                  <a:lnTo>
                    <a:pt x="4533" y="4930"/>
                  </a:lnTo>
                  <a:lnTo>
                    <a:pt x="4255" y="4891"/>
                  </a:lnTo>
                  <a:lnTo>
                    <a:pt x="3976" y="4771"/>
                  </a:lnTo>
                  <a:lnTo>
                    <a:pt x="3618" y="4612"/>
                  </a:lnTo>
                  <a:lnTo>
                    <a:pt x="3261" y="4374"/>
                  </a:lnTo>
                  <a:lnTo>
                    <a:pt x="2943" y="4095"/>
                  </a:lnTo>
                  <a:lnTo>
                    <a:pt x="2784" y="3897"/>
                  </a:lnTo>
                  <a:lnTo>
                    <a:pt x="2624" y="3698"/>
                  </a:lnTo>
                  <a:lnTo>
                    <a:pt x="2744" y="3658"/>
                  </a:lnTo>
                  <a:lnTo>
                    <a:pt x="3022" y="3499"/>
                  </a:lnTo>
                  <a:lnTo>
                    <a:pt x="3261" y="3420"/>
                  </a:lnTo>
                  <a:lnTo>
                    <a:pt x="3539" y="3380"/>
                  </a:lnTo>
                  <a:lnTo>
                    <a:pt x="3857" y="3340"/>
                  </a:lnTo>
                  <a:lnTo>
                    <a:pt x="4255" y="3300"/>
                  </a:lnTo>
                  <a:close/>
                  <a:moveTo>
                    <a:pt x="7356" y="5010"/>
                  </a:moveTo>
                  <a:lnTo>
                    <a:pt x="7515" y="5050"/>
                  </a:lnTo>
                  <a:lnTo>
                    <a:pt x="7674" y="5129"/>
                  </a:lnTo>
                  <a:lnTo>
                    <a:pt x="7753" y="5248"/>
                  </a:lnTo>
                  <a:lnTo>
                    <a:pt x="7793" y="5407"/>
                  </a:lnTo>
                  <a:lnTo>
                    <a:pt x="7753" y="5567"/>
                  </a:lnTo>
                  <a:lnTo>
                    <a:pt x="7674" y="5726"/>
                  </a:lnTo>
                  <a:lnTo>
                    <a:pt x="7555" y="5805"/>
                  </a:lnTo>
                  <a:lnTo>
                    <a:pt x="7356" y="5845"/>
                  </a:lnTo>
                  <a:lnTo>
                    <a:pt x="7237" y="5805"/>
                  </a:lnTo>
                  <a:lnTo>
                    <a:pt x="7078" y="5726"/>
                  </a:lnTo>
                  <a:lnTo>
                    <a:pt x="6998" y="5606"/>
                  </a:lnTo>
                  <a:lnTo>
                    <a:pt x="6958" y="5447"/>
                  </a:lnTo>
                  <a:lnTo>
                    <a:pt x="6998" y="5288"/>
                  </a:lnTo>
                  <a:lnTo>
                    <a:pt x="7078" y="5129"/>
                  </a:lnTo>
                  <a:lnTo>
                    <a:pt x="7197" y="5050"/>
                  </a:lnTo>
                  <a:lnTo>
                    <a:pt x="7356" y="5010"/>
                  </a:lnTo>
                  <a:close/>
                  <a:moveTo>
                    <a:pt x="1988" y="0"/>
                  </a:move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279" y="796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40" y="597"/>
                  </a:lnTo>
                  <a:lnTo>
                    <a:pt x="0" y="438"/>
                  </a:lnTo>
                  <a:lnTo>
                    <a:pt x="40" y="279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23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57" y="41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795" y="239"/>
                  </a:lnTo>
                  <a:lnTo>
                    <a:pt x="835" y="398"/>
                  </a:lnTo>
                  <a:lnTo>
                    <a:pt x="795" y="558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597" y="79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2108" y="1670"/>
                  </a:moveTo>
                  <a:lnTo>
                    <a:pt x="2108" y="1670"/>
                  </a:lnTo>
                  <a:lnTo>
                    <a:pt x="1909" y="1630"/>
                  </a:lnTo>
                  <a:lnTo>
                    <a:pt x="1631" y="1591"/>
                  </a:lnTo>
                  <a:lnTo>
                    <a:pt x="1352" y="1471"/>
                  </a:lnTo>
                  <a:lnTo>
                    <a:pt x="994" y="1312"/>
                  </a:lnTo>
                  <a:lnTo>
                    <a:pt x="637" y="1074"/>
                  </a:lnTo>
                  <a:lnTo>
                    <a:pt x="319" y="795"/>
                  </a:lnTo>
                  <a:lnTo>
                    <a:pt x="160" y="597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20" y="358"/>
                  </a:lnTo>
                  <a:lnTo>
                    <a:pt x="398" y="199"/>
                  </a:lnTo>
                  <a:lnTo>
                    <a:pt x="637" y="120"/>
                  </a:lnTo>
                  <a:lnTo>
                    <a:pt x="915" y="80"/>
                  </a:lnTo>
                  <a:lnTo>
                    <a:pt x="1233" y="40"/>
                  </a:lnTo>
                  <a:lnTo>
                    <a:pt x="1631" y="0"/>
                  </a:lnTo>
                  <a:lnTo>
                    <a:pt x="1631" y="0"/>
                  </a:lnTo>
                  <a:lnTo>
                    <a:pt x="2068" y="40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585" y="239"/>
                  </a:lnTo>
                  <a:lnTo>
                    <a:pt x="2545" y="636"/>
                  </a:lnTo>
                  <a:lnTo>
                    <a:pt x="2505" y="875"/>
                  </a:lnTo>
                  <a:lnTo>
                    <a:pt x="2426" y="1153"/>
                  </a:lnTo>
                  <a:lnTo>
                    <a:pt x="2307" y="1432"/>
                  </a:lnTo>
                  <a:lnTo>
                    <a:pt x="2108" y="16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>
              <a:off x="810650" y="3797300"/>
              <a:ext cx="241550" cy="215700"/>
            </a:xfrm>
            <a:custGeom>
              <a:avLst/>
              <a:gdLst/>
              <a:ahLst/>
              <a:cxnLst/>
              <a:rect l="l" t="t" r="r" b="b"/>
              <a:pathLst>
                <a:path w="9662" h="8628" fill="none" extrusionOk="0">
                  <a:moveTo>
                    <a:pt x="1988" y="0"/>
                  </a:moveTo>
                  <a:lnTo>
                    <a:pt x="1988" y="0"/>
                  </a:lnTo>
                  <a:lnTo>
                    <a:pt x="1988" y="0"/>
                  </a:lnTo>
                  <a:lnTo>
                    <a:pt x="1988" y="0"/>
                  </a:lnTo>
                  <a:lnTo>
                    <a:pt x="1710" y="40"/>
                  </a:lnTo>
                  <a:lnTo>
                    <a:pt x="1471" y="120"/>
                  </a:lnTo>
                  <a:lnTo>
                    <a:pt x="1233" y="279"/>
                  </a:lnTo>
                  <a:lnTo>
                    <a:pt x="994" y="438"/>
                  </a:lnTo>
                  <a:lnTo>
                    <a:pt x="358" y="1153"/>
                  </a:lnTo>
                  <a:lnTo>
                    <a:pt x="358" y="1153"/>
                  </a:lnTo>
                  <a:lnTo>
                    <a:pt x="199" y="1392"/>
                  </a:lnTo>
                  <a:lnTo>
                    <a:pt x="80" y="1630"/>
                  </a:lnTo>
                  <a:lnTo>
                    <a:pt x="0" y="1869"/>
                  </a:lnTo>
                  <a:lnTo>
                    <a:pt x="0" y="2107"/>
                  </a:lnTo>
                  <a:lnTo>
                    <a:pt x="0" y="2107"/>
                  </a:lnTo>
                  <a:lnTo>
                    <a:pt x="40" y="2346"/>
                  </a:lnTo>
                  <a:lnTo>
                    <a:pt x="120" y="2585"/>
                  </a:lnTo>
                  <a:lnTo>
                    <a:pt x="120" y="2585"/>
                  </a:lnTo>
                  <a:lnTo>
                    <a:pt x="557" y="3340"/>
                  </a:lnTo>
                  <a:lnTo>
                    <a:pt x="1153" y="4254"/>
                  </a:lnTo>
                  <a:lnTo>
                    <a:pt x="1511" y="4732"/>
                  </a:lnTo>
                  <a:lnTo>
                    <a:pt x="1949" y="5209"/>
                  </a:lnTo>
                  <a:lnTo>
                    <a:pt x="2386" y="5726"/>
                  </a:lnTo>
                  <a:lnTo>
                    <a:pt x="2863" y="6203"/>
                  </a:lnTo>
                  <a:lnTo>
                    <a:pt x="3380" y="6640"/>
                  </a:lnTo>
                  <a:lnTo>
                    <a:pt x="3976" y="7077"/>
                  </a:lnTo>
                  <a:lnTo>
                    <a:pt x="4573" y="7515"/>
                  </a:lnTo>
                  <a:lnTo>
                    <a:pt x="5249" y="7833"/>
                  </a:lnTo>
                  <a:lnTo>
                    <a:pt x="5924" y="8151"/>
                  </a:lnTo>
                  <a:lnTo>
                    <a:pt x="6680" y="8389"/>
                  </a:lnTo>
                  <a:lnTo>
                    <a:pt x="7435" y="8548"/>
                  </a:lnTo>
                  <a:lnTo>
                    <a:pt x="8270" y="8628"/>
                  </a:lnTo>
                  <a:lnTo>
                    <a:pt x="8270" y="8628"/>
                  </a:lnTo>
                  <a:lnTo>
                    <a:pt x="8310" y="8628"/>
                  </a:lnTo>
                  <a:lnTo>
                    <a:pt x="8310" y="8628"/>
                  </a:lnTo>
                  <a:lnTo>
                    <a:pt x="8628" y="8588"/>
                  </a:lnTo>
                  <a:lnTo>
                    <a:pt x="8906" y="8469"/>
                  </a:lnTo>
                  <a:lnTo>
                    <a:pt x="9145" y="8310"/>
                  </a:lnTo>
                  <a:lnTo>
                    <a:pt x="9344" y="8111"/>
                  </a:lnTo>
                  <a:lnTo>
                    <a:pt x="9503" y="7833"/>
                  </a:lnTo>
                  <a:lnTo>
                    <a:pt x="9622" y="7554"/>
                  </a:lnTo>
                  <a:lnTo>
                    <a:pt x="9662" y="7276"/>
                  </a:lnTo>
                  <a:lnTo>
                    <a:pt x="9622" y="6998"/>
                  </a:lnTo>
                  <a:lnTo>
                    <a:pt x="9622" y="6998"/>
                  </a:lnTo>
                  <a:lnTo>
                    <a:pt x="9344" y="6123"/>
                  </a:lnTo>
                  <a:lnTo>
                    <a:pt x="8986" y="5328"/>
                  </a:lnTo>
                  <a:lnTo>
                    <a:pt x="8588" y="4573"/>
                  </a:lnTo>
                  <a:lnTo>
                    <a:pt x="8151" y="3936"/>
                  </a:lnTo>
                  <a:lnTo>
                    <a:pt x="7674" y="3340"/>
                  </a:lnTo>
                  <a:lnTo>
                    <a:pt x="7197" y="2783"/>
                  </a:lnTo>
                  <a:lnTo>
                    <a:pt x="6640" y="2306"/>
                  </a:lnTo>
                  <a:lnTo>
                    <a:pt x="6123" y="1869"/>
                  </a:lnTo>
                  <a:lnTo>
                    <a:pt x="5567" y="1511"/>
                  </a:lnTo>
                  <a:lnTo>
                    <a:pt x="5010" y="1153"/>
                  </a:lnTo>
                  <a:lnTo>
                    <a:pt x="4493" y="875"/>
                  </a:lnTo>
                  <a:lnTo>
                    <a:pt x="3976" y="636"/>
                  </a:lnTo>
                  <a:lnTo>
                    <a:pt x="3022" y="279"/>
                  </a:lnTo>
                  <a:lnTo>
                    <a:pt x="2267" y="40"/>
                  </a:lnTo>
                  <a:lnTo>
                    <a:pt x="2267" y="40"/>
                  </a:lnTo>
                  <a:lnTo>
                    <a:pt x="19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39" y="41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>
              <a:off x="984600" y="392252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41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40" y="279"/>
                  </a:lnTo>
                  <a:lnTo>
                    <a:pt x="0" y="438"/>
                  </a:lnTo>
                  <a:lnTo>
                    <a:pt x="40" y="597"/>
                  </a:lnTo>
                  <a:lnTo>
                    <a:pt x="120" y="717"/>
                  </a:lnTo>
                  <a:lnTo>
                    <a:pt x="120" y="717"/>
                  </a:lnTo>
                  <a:lnTo>
                    <a:pt x="279" y="79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97" y="796"/>
                  </a:lnTo>
                  <a:lnTo>
                    <a:pt x="716" y="717"/>
                  </a:lnTo>
                  <a:lnTo>
                    <a:pt x="716" y="717"/>
                  </a:lnTo>
                  <a:lnTo>
                    <a:pt x="795" y="558"/>
                  </a:lnTo>
                  <a:lnTo>
                    <a:pt x="835" y="398"/>
                  </a:lnTo>
                  <a:lnTo>
                    <a:pt x="795" y="239"/>
                  </a:lnTo>
                  <a:lnTo>
                    <a:pt x="716" y="120"/>
                  </a:lnTo>
                  <a:lnTo>
                    <a:pt x="716" y="120"/>
                  </a:lnTo>
                  <a:lnTo>
                    <a:pt x="55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extrusionOk="0">
                  <a:moveTo>
                    <a:pt x="1631" y="0"/>
                  </a:move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>
              <a:off x="876250" y="3879800"/>
              <a:ext cx="64625" cy="41775"/>
            </a:xfrm>
            <a:custGeom>
              <a:avLst/>
              <a:gdLst/>
              <a:ahLst/>
              <a:cxnLst/>
              <a:rect l="l" t="t" r="r" b="b"/>
              <a:pathLst>
                <a:path w="2585" h="1671" fill="none" extrusionOk="0">
                  <a:moveTo>
                    <a:pt x="1631" y="0"/>
                  </a:moveTo>
                  <a:lnTo>
                    <a:pt x="1631" y="0"/>
                  </a:lnTo>
                  <a:lnTo>
                    <a:pt x="1233" y="40"/>
                  </a:lnTo>
                  <a:lnTo>
                    <a:pt x="915" y="80"/>
                  </a:lnTo>
                  <a:lnTo>
                    <a:pt x="637" y="120"/>
                  </a:lnTo>
                  <a:lnTo>
                    <a:pt x="398" y="199"/>
                  </a:lnTo>
                  <a:lnTo>
                    <a:pt x="120" y="35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160" y="597"/>
                  </a:lnTo>
                  <a:lnTo>
                    <a:pt x="319" y="795"/>
                  </a:lnTo>
                  <a:lnTo>
                    <a:pt x="637" y="1074"/>
                  </a:lnTo>
                  <a:lnTo>
                    <a:pt x="994" y="1312"/>
                  </a:lnTo>
                  <a:lnTo>
                    <a:pt x="1352" y="1471"/>
                  </a:lnTo>
                  <a:lnTo>
                    <a:pt x="1631" y="1591"/>
                  </a:lnTo>
                  <a:lnTo>
                    <a:pt x="1909" y="1630"/>
                  </a:lnTo>
                  <a:lnTo>
                    <a:pt x="2108" y="1670"/>
                  </a:lnTo>
                  <a:lnTo>
                    <a:pt x="2108" y="1670"/>
                  </a:lnTo>
                  <a:lnTo>
                    <a:pt x="2307" y="1432"/>
                  </a:lnTo>
                  <a:lnTo>
                    <a:pt x="2426" y="1153"/>
                  </a:lnTo>
                  <a:lnTo>
                    <a:pt x="2505" y="875"/>
                  </a:lnTo>
                  <a:lnTo>
                    <a:pt x="2545" y="636"/>
                  </a:lnTo>
                  <a:lnTo>
                    <a:pt x="2585" y="239"/>
                  </a:lnTo>
                  <a:lnTo>
                    <a:pt x="2585" y="80"/>
                  </a:lnTo>
                  <a:lnTo>
                    <a:pt x="2585" y="80"/>
                  </a:lnTo>
                  <a:lnTo>
                    <a:pt x="2068" y="40"/>
                  </a:lnTo>
                  <a:lnTo>
                    <a:pt x="1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extrusionOk="0">
                  <a:moveTo>
                    <a:pt x="4772" y="1"/>
                  </a:move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>
              <a:off x="253025" y="3205875"/>
              <a:ext cx="154100" cy="150125"/>
            </a:xfrm>
            <a:custGeom>
              <a:avLst/>
              <a:gdLst/>
              <a:ahLst/>
              <a:cxnLst/>
              <a:rect l="l" t="t" r="r" b="b"/>
              <a:pathLst>
                <a:path w="6164" h="6005" fill="none" extrusionOk="0">
                  <a:moveTo>
                    <a:pt x="4772" y="1"/>
                  </a:moveTo>
                  <a:lnTo>
                    <a:pt x="4772" y="1"/>
                  </a:lnTo>
                  <a:lnTo>
                    <a:pt x="4573" y="239"/>
                  </a:lnTo>
                  <a:lnTo>
                    <a:pt x="4414" y="557"/>
                  </a:lnTo>
                  <a:lnTo>
                    <a:pt x="4215" y="995"/>
                  </a:lnTo>
                  <a:lnTo>
                    <a:pt x="4056" y="1551"/>
                  </a:lnTo>
                  <a:lnTo>
                    <a:pt x="3976" y="1909"/>
                  </a:lnTo>
                  <a:lnTo>
                    <a:pt x="3937" y="2267"/>
                  </a:lnTo>
                  <a:lnTo>
                    <a:pt x="3937" y="2704"/>
                  </a:lnTo>
                  <a:lnTo>
                    <a:pt x="3976" y="3142"/>
                  </a:lnTo>
                  <a:lnTo>
                    <a:pt x="4016" y="3619"/>
                  </a:lnTo>
                  <a:lnTo>
                    <a:pt x="4135" y="4175"/>
                  </a:lnTo>
                  <a:lnTo>
                    <a:pt x="4135" y="4175"/>
                  </a:lnTo>
                  <a:lnTo>
                    <a:pt x="3618" y="3857"/>
                  </a:lnTo>
                  <a:lnTo>
                    <a:pt x="3181" y="3619"/>
                  </a:lnTo>
                  <a:lnTo>
                    <a:pt x="2744" y="3420"/>
                  </a:lnTo>
                  <a:lnTo>
                    <a:pt x="2346" y="3261"/>
                  </a:lnTo>
                  <a:lnTo>
                    <a:pt x="1949" y="3181"/>
                  </a:lnTo>
                  <a:lnTo>
                    <a:pt x="1591" y="3102"/>
                  </a:lnTo>
                  <a:lnTo>
                    <a:pt x="1273" y="3062"/>
                  </a:lnTo>
                  <a:lnTo>
                    <a:pt x="994" y="3062"/>
                  </a:lnTo>
                  <a:lnTo>
                    <a:pt x="994" y="3062"/>
                  </a:lnTo>
                  <a:lnTo>
                    <a:pt x="557" y="3062"/>
                  </a:lnTo>
                  <a:lnTo>
                    <a:pt x="239" y="3142"/>
                  </a:lnTo>
                  <a:lnTo>
                    <a:pt x="0" y="3221"/>
                  </a:lnTo>
                  <a:lnTo>
                    <a:pt x="0" y="3221"/>
                  </a:lnTo>
                  <a:lnTo>
                    <a:pt x="159" y="3579"/>
                  </a:lnTo>
                  <a:lnTo>
                    <a:pt x="358" y="3937"/>
                  </a:lnTo>
                  <a:lnTo>
                    <a:pt x="597" y="4255"/>
                  </a:lnTo>
                  <a:lnTo>
                    <a:pt x="796" y="4493"/>
                  </a:lnTo>
                  <a:lnTo>
                    <a:pt x="1034" y="4772"/>
                  </a:lnTo>
                  <a:lnTo>
                    <a:pt x="1273" y="4970"/>
                  </a:lnTo>
                  <a:lnTo>
                    <a:pt x="1790" y="5328"/>
                  </a:lnTo>
                  <a:lnTo>
                    <a:pt x="2267" y="5607"/>
                  </a:lnTo>
                  <a:lnTo>
                    <a:pt x="2744" y="5805"/>
                  </a:lnTo>
                  <a:lnTo>
                    <a:pt x="3181" y="5925"/>
                  </a:lnTo>
                  <a:lnTo>
                    <a:pt x="3579" y="6004"/>
                  </a:lnTo>
                  <a:lnTo>
                    <a:pt x="3579" y="6004"/>
                  </a:lnTo>
                  <a:lnTo>
                    <a:pt x="3658" y="5766"/>
                  </a:lnTo>
                  <a:lnTo>
                    <a:pt x="3778" y="5527"/>
                  </a:lnTo>
                  <a:lnTo>
                    <a:pt x="3937" y="5328"/>
                  </a:lnTo>
                  <a:lnTo>
                    <a:pt x="4135" y="5169"/>
                  </a:lnTo>
                  <a:lnTo>
                    <a:pt x="4931" y="4613"/>
                  </a:lnTo>
                  <a:lnTo>
                    <a:pt x="4931" y="4613"/>
                  </a:lnTo>
                  <a:lnTo>
                    <a:pt x="5129" y="4533"/>
                  </a:lnTo>
                  <a:lnTo>
                    <a:pt x="5328" y="4454"/>
                  </a:lnTo>
                  <a:lnTo>
                    <a:pt x="5527" y="4414"/>
                  </a:lnTo>
                  <a:lnTo>
                    <a:pt x="5726" y="4374"/>
                  </a:lnTo>
                  <a:lnTo>
                    <a:pt x="5726" y="4374"/>
                  </a:lnTo>
                  <a:lnTo>
                    <a:pt x="6004" y="4414"/>
                  </a:lnTo>
                  <a:lnTo>
                    <a:pt x="6004" y="4414"/>
                  </a:lnTo>
                  <a:lnTo>
                    <a:pt x="6084" y="4016"/>
                  </a:lnTo>
                  <a:lnTo>
                    <a:pt x="6123" y="3579"/>
                  </a:lnTo>
                  <a:lnTo>
                    <a:pt x="6163" y="3062"/>
                  </a:lnTo>
                  <a:lnTo>
                    <a:pt x="6084" y="2466"/>
                  </a:lnTo>
                  <a:lnTo>
                    <a:pt x="5964" y="1869"/>
                  </a:lnTo>
                  <a:lnTo>
                    <a:pt x="5845" y="1591"/>
                  </a:lnTo>
                  <a:lnTo>
                    <a:pt x="5686" y="1273"/>
                  </a:lnTo>
                  <a:lnTo>
                    <a:pt x="5527" y="955"/>
                  </a:lnTo>
                  <a:lnTo>
                    <a:pt x="5328" y="637"/>
                  </a:lnTo>
                  <a:lnTo>
                    <a:pt x="5050" y="319"/>
                  </a:lnTo>
                  <a:lnTo>
                    <a:pt x="47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extrusionOk="0">
                  <a:moveTo>
                    <a:pt x="3381" y="3658"/>
                  </a:moveTo>
                  <a:lnTo>
                    <a:pt x="3778" y="3737"/>
                  </a:lnTo>
                  <a:lnTo>
                    <a:pt x="4255" y="3857"/>
                  </a:lnTo>
                  <a:lnTo>
                    <a:pt x="4812" y="4056"/>
                  </a:lnTo>
                  <a:lnTo>
                    <a:pt x="4772" y="4215"/>
                  </a:lnTo>
                  <a:lnTo>
                    <a:pt x="4653" y="4612"/>
                  </a:lnTo>
                  <a:lnTo>
                    <a:pt x="4534" y="4811"/>
                  </a:lnTo>
                  <a:lnTo>
                    <a:pt x="4414" y="5089"/>
                  </a:lnTo>
                  <a:lnTo>
                    <a:pt x="4215" y="5288"/>
                  </a:lnTo>
                  <a:lnTo>
                    <a:pt x="4017" y="5527"/>
                  </a:lnTo>
                  <a:lnTo>
                    <a:pt x="3778" y="5407"/>
                  </a:lnTo>
                  <a:lnTo>
                    <a:pt x="3579" y="5288"/>
                  </a:lnTo>
                  <a:lnTo>
                    <a:pt x="3301" y="5129"/>
                  </a:lnTo>
                  <a:lnTo>
                    <a:pt x="2983" y="4890"/>
                  </a:lnTo>
                  <a:lnTo>
                    <a:pt x="2705" y="4612"/>
                  </a:lnTo>
                  <a:lnTo>
                    <a:pt x="2466" y="4215"/>
                  </a:lnTo>
                  <a:lnTo>
                    <a:pt x="2347" y="4016"/>
                  </a:lnTo>
                  <a:lnTo>
                    <a:pt x="2227" y="3777"/>
                  </a:lnTo>
                  <a:lnTo>
                    <a:pt x="2426" y="3737"/>
                  </a:lnTo>
                  <a:lnTo>
                    <a:pt x="2665" y="3658"/>
                  </a:lnTo>
                  <a:close/>
                  <a:moveTo>
                    <a:pt x="6442" y="6123"/>
                  </a:moveTo>
                  <a:lnTo>
                    <a:pt x="6561" y="6163"/>
                  </a:lnTo>
                  <a:lnTo>
                    <a:pt x="6641" y="6203"/>
                  </a:lnTo>
                  <a:lnTo>
                    <a:pt x="6720" y="6242"/>
                  </a:lnTo>
                  <a:lnTo>
                    <a:pt x="6800" y="6322"/>
                  </a:lnTo>
                  <a:lnTo>
                    <a:pt x="6879" y="6481"/>
                  </a:lnTo>
                  <a:lnTo>
                    <a:pt x="6879" y="6640"/>
                  </a:lnTo>
                  <a:lnTo>
                    <a:pt x="6800" y="6799"/>
                  </a:lnTo>
                  <a:lnTo>
                    <a:pt x="6681" y="6918"/>
                  </a:lnTo>
                  <a:lnTo>
                    <a:pt x="6561" y="6958"/>
                  </a:lnTo>
                  <a:lnTo>
                    <a:pt x="6362" y="6958"/>
                  </a:lnTo>
                  <a:lnTo>
                    <a:pt x="6243" y="6918"/>
                  </a:lnTo>
                  <a:lnTo>
                    <a:pt x="6164" y="6878"/>
                  </a:lnTo>
                  <a:lnTo>
                    <a:pt x="6124" y="6799"/>
                  </a:lnTo>
                  <a:lnTo>
                    <a:pt x="6044" y="6640"/>
                  </a:lnTo>
                  <a:lnTo>
                    <a:pt x="6044" y="6481"/>
                  </a:lnTo>
                  <a:lnTo>
                    <a:pt x="6124" y="6322"/>
                  </a:lnTo>
                  <a:lnTo>
                    <a:pt x="6203" y="6203"/>
                  </a:lnTo>
                  <a:lnTo>
                    <a:pt x="6323" y="6163"/>
                  </a:lnTo>
                  <a:lnTo>
                    <a:pt x="6442" y="6123"/>
                  </a:lnTo>
                  <a:close/>
                  <a:moveTo>
                    <a:pt x="2188" y="0"/>
                  </a:move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836"/>
                  </a:moveTo>
                  <a:lnTo>
                    <a:pt x="398" y="836"/>
                  </a:lnTo>
                  <a:lnTo>
                    <a:pt x="318" y="836"/>
                  </a:lnTo>
                  <a:lnTo>
                    <a:pt x="199" y="796"/>
                  </a:lnTo>
                  <a:lnTo>
                    <a:pt x="120" y="756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0" y="518"/>
                  </a:lnTo>
                  <a:lnTo>
                    <a:pt x="0" y="359"/>
                  </a:lnTo>
                  <a:lnTo>
                    <a:pt x="80" y="200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279" y="4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41"/>
                  </a:lnTo>
                  <a:lnTo>
                    <a:pt x="597" y="81"/>
                  </a:lnTo>
                  <a:lnTo>
                    <a:pt x="676" y="120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835" y="359"/>
                  </a:lnTo>
                  <a:lnTo>
                    <a:pt x="835" y="518"/>
                  </a:lnTo>
                  <a:lnTo>
                    <a:pt x="756" y="677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517" y="836"/>
                  </a:lnTo>
                  <a:lnTo>
                    <a:pt x="398" y="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1790" y="1870"/>
                  </a:moveTo>
                  <a:lnTo>
                    <a:pt x="1790" y="1870"/>
                  </a:lnTo>
                  <a:lnTo>
                    <a:pt x="1551" y="1750"/>
                  </a:lnTo>
                  <a:lnTo>
                    <a:pt x="1352" y="1631"/>
                  </a:lnTo>
                  <a:lnTo>
                    <a:pt x="1074" y="1472"/>
                  </a:lnTo>
                  <a:lnTo>
                    <a:pt x="756" y="1233"/>
                  </a:lnTo>
                  <a:lnTo>
                    <a:pt x="478" y="955"/>
                  </a:lnTo>
                  <a:lnTo>
                    <a:pt x="239" y="558"/>
                  </a:lnTo>
                  <a:lnTo>
                    <a:pt x="120" y="35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99" y="80"/>
                  </a:lnTo>
                  <a:lnTo>
                    <a:pt x="438" y="1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1154" y="1"/>
                  </a:lnTo>
                  <a:lnTo>
                    <a:pt x="1551" y="80"/>
                  </a:lnTo>
                  <a:lnTo>
                    <a:pt x="2028" y="200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545" y="558"/>
                  </a:lnTo>
                  <a:lnTo>
                    <a:pt x="2426" y="955"/>
                  </a:lnTo>
                  <a:lnTo>
                    <a:pt x="2307" y="1154"/>
                  </a:lnTo>
                  <a:lnTo>
                    <a:pt x="2187" y="1432"/>
                  </a:lnTo>
                  <a:lnTo>
                    <a:pt x="1988" y="1631"/>
                  </a:lnTo>
                  <a:lnTo>
                    <a:pt x="1790" y="18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>
              <a:off x="341475" y="3315225"/>
              <a:ext cx="206775" cy="248500"/>
            </a:xfrm>
            <a:custGeom>
              <a:avLst/>
              <a:gdLst/>
              <a:ahLst/>
              <a:cxnLst/>
              <a:rect l="l" t="t" r="r" b="b"/>
              <a:pathLst>
                <a:path w="8271" h="9940" fill="none" extrusionOk="0">
                  <a:moveTo>
                    <a:pt x="2188" y="0"/>
                  </a:moveTo>
                  <a:lnTo>
                    <a:pt x="2188" y="0"/>
                  </a:lnTo>
                  <a:lnTo>
                    <a:pt x="1989" y="40"/>
                  </a:lnTo>
                  <a:lnTo>
                    <a:pt x="1790" y="80"/>
                  </a:lnTo>
                  <a:lnTo>
                    <a:pt x="1591" y="159"/>
                  </a:lnTo>
                  <a:lnTo>
                    <a:pt x="1393" y="239"/>
                  </a:lnTo>
                  <a:lnTo>
                    <a:pt x="597" y="795"/>
                  </a:lnTo>
                  <a:lnTo>
                    <a:pt x="597" y="795"/>
                  </a:lnTo>
                  <a:lnTo>
                    <a:pt x="399" y="954"/>
                  </a:lnTo>
                  <a:lnTo>
                    <a:pt x="240" y="1153"/>
                  </a:lnTo>
                  <a:lnTo>
                    <a:pt x="120" y="1392"/>
                  </a:lnTo>
                  <a:lnTo>
                    <a:pt x="41" y="1630"/>
                  </a:lnTo>
                  <a:lnTo>
                    <a:pt x="41" y="1630"/>
                  </a:lnTo>
                  <a:lnTo>
                    <a:pt x="1" y="1869"/>
                  </a:lnTo>
                  <a:lnTo>
                    <a:pt x="41" y="2107"/>
                  </a:lnTo>
                  <a:lnTo>
                    <a:pt x="41" y="2107"/>
                  </a:lnTo>
                  <a:lnTo>
                    <a:pt x="319" y="2942"/>
                  </a:lnTo>
                  <a:lnTo>
                    <a:pt x="677" y="3976"/>
                  </a:lnTo>
                  <a:lnTo>
                    <a:pt x="915" y="4533"/>
                  </a:lnTo>
                  <a:lnTo>
                    <a:pt x="1194" y="5089"/>
                  </a:lnTo>
                  <a:lnTo>
                    <a:pt x="1512" y="5686"/>
                  </a:lnTo>
                  <a:lnTo>
                    <a:pt x="1909" y="6242"/>
                  </a:lnTo>
                  <a:lnTo>
                    <a:pt x="2307" y="6839"/>
                  </a:lnTo>
                  <a:lnTo>
                    <a:pt x="2744" y="7395"/>
                  </a:lnTo>
                  <a:lnTo>
                    <a:pt x="3261" y="7912"/>
                  </a:lnTo>
                  <a:lnTo>
                    <a:pt x="3818" y="8429"/>
                  </a:lnTo>
                  <a:lnTo>
                    <a:pt x="4414" y="8866"/>
                  </a:lnTo>
                  <a:lnTo>
                    <a:pt x="5090" y="9264"/>
                  </a:lnTo>
                  <a:lnTo>
                    <a:pt x="5806" y="9622"/>
                  </a:lnTo>
                  <a:lnTo>
                    <a:pt x="6601" y="9860"/>
                  </a:lnTo>
                  <a:lnTo>
                    <a:pt x="6601" y="9860"/>
                  </a:lnTo>
                  <a:lnTo>
                    <a:pt x="6919" y="9940"/>
                  </a:lnTo>
                  <a:lnTo>
                    <a:pt x="6919" y="9940"/>
                  </a:lnTo>
                  <a:lnTo>
                    <a:pt x="7197" y="9900"/>
                  </a:lnTo>
                  <a:lnTo>
                    <a:pt x="7436" y="9821"/>
                  </a:lnTo>
                  <a:lnTo>
                    <a:pt x="7675" y="9701"/>
                  </a:lnTo>
                  <a:lnTo>
                    <a:pt x="7873" y="9542"/>
                  </a:lnTo>
                  <a:lnTo>
                    <a:pt x="8032" y="9343"/>
                  </a:lnTo>
                  <a:lnTo>
                    <a:pt x="8191" y="9105"/>
                  </a:lnTo>
                  <a:lnTo>
                    <a:pt x="8271" y="8866"/>
                  </a:lnTo>
                  <a:lnTo>
                    <a:pt x="8271" y="8588"/>
                  </a:lnTo>
                  <a:lnTo>
                    <a:pt x="8271" y="8588"/>
                  </a:lnTo>
                  <a:lnTo>
                    <a:pt x="8191" y="7674"/>
                  </a:lnTo>
                  <a:lnTo>
                    <a:pt x="8072" y="6839"/>
                  </a:lnTo>
                  <a:lnTo>
                    <a:pt x="7834" y="6004"/>
                  </a:lnTo>
                  <a:lnTo>
                    <a:pt x="7555" y="5288"/>
                  </a:lnTo>
                  <a:lnTo>
                    <a:pt x="7237" y="4572"/>
                  </a:lnTo>
                  <a:lnTo>
                    <a:pt x="6879" y="3936"/>
                  </a:lnTo>
                  <a:lnTo>
                    <a:pt x="6482" y="3340"/>
                  </a:lnTo>
                  <a:lnTo>
                    <a:pt x="6044" y="2823"/>
                  </a:lnTo>
                  <a:lnTo>
                    <a:pt x="5607" y="2306"/>
                  </a:lnTo>
                  <a:lnTo>
                    <a:pt x="5130" y="1869"/>
                  </a:lnTo>
                  <a:lnTo>
                    <a:pt x="4693" y="1471"/>
                  </a:lnTo>
                  <a:lnTo>
                    <a:pt x="4255" y="1113"/>
                  </a:lnTo>
                  <a:lnTo>
                    <a:pt x="3420" y="557"/>
                  </a:lnTo>
                  <a:lnTo>
                    <a:pt x="2744" y="159"/>
                  </a:lnTo>
                  <a:lnTo>
                    <a:pt x="2744" y="159"/>
                  </a:lnTo>
                  <a:lnTo>
                    <a:pt x="2466" y="40"/>
                  </a:lnTo>
                  <a:lnTo>
                    <a:pt x="2466" y="40"/>
                  </a:lnTo>
                  <a:lnTo>
                    <a:pt x="21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extrusionOk="0">
                  <a:moveTo>
                    <a:pt x="398" y="1"/>
                  </a:moveTo>
                  <a:lnTo>
                    <a:pt x="279" y="4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>
              <a:off x="492575" y="3468275"/>
              <a:ext cx="20900" cy="20900"/>
            </a:xfrm>
            <a:custGeom>
              <a:avLst/>
              <a:gdLst/>
              <a:ahLst/>
              <a:cxnLst/>
              <a:rect l="l" t="t" r="r" b="b"/>
              <a:pathLst>
                <a:path w="836" h="83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79" y="41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80" y="200"/>
                  </a:lnTo>
                  <a:lnTo>
                    <a:pt x="0" y="359"/>
                  </a:lnTo>
                  <a:lnTo>
                    <a:pt x="0" y="518"/>
                  </a:lnTo>
                  <a:lnTo>
                    <a:pt x="80" y="677"/>
                  </a:lnTo>
                  <a:lnTo>
                    <a:pt x="80" y="677"/>
                  </a:lnTo>
                  <a:lnTo>
                    <a:pt x="120" y="756"/>
                  </a:lnTo>
                  <a:lnTo>
                    <a:pt x="199" y="796"/>
                  </a:lnTo>
                  <a:lnTo>
                    <a:pt x="318" y="836"/>
                  </a:lnTo>
                  <a:lnTo>
                    <a:pt x="398" y="836"/>
                  </a:lnTo>
                  <a:lnTo>
                    <a:pt x="398" y="836"/>
                  </a:lnTo>
                  <a:lnTo>
                    <a:pt x="517" y="836"/>
                  </a:lnTo>
                  <a:lnTo>
                    <a:pt x="637" y="796"/>
                  </a:lnTo>
                  <a:lnTo>
                    <a:pt x="637" y="796"/>
                  </a:lnTo>
                  <a:lnTo>
                    <a:pt x="756" y="677"/>
                  </a:lnTo>
                  <a:lnTo>
                    <a:pt x="835" y="518"/>
                  </a:lnTo>
                  <a:lnTo>
                    <a:pt x="835" y="359"/>
                  </a:lnTo>
                  <a:lnTo>
                    <a:pt x="756" y="200"/>
                  </a:lnTo>
                  <a:lnTo>
                    <a:pt x="756" y="200"/>
                  </a:lnTo>
                  <a:lnTo>
                    <a:pt x="676" y="120"/>
                  </a:lnTo>
                  <a:lnTo>
                    <a:pt x="597" y="81"/>
                  </a:lnTo>
                  <a:lnTo>
                    <a:pt x="517" y="4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extrusionOk="0">
                  <a:moveTo>
                    <a:pt x="438" y="1"/>
                  </a:moveTo>
                  <a:lnTo>
                    <a:pt x="199" y="8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397150" y="3406650"/>
              <a:ext cx="64625" cy="46750"/>
            </a:xfrm>
            <a:custGeom>
              <a:avLst/>
              <a:gdLst/>
              <a:ahLst/>
              <a:cxnLst/>
              <a:rect l="l" t="t" r="r" b="b"/>
              <a:pathLst>
                <a:path w="2585" h="1870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38" y="1"/>
                  </a:lnTo>
                  <a:lnTo>
                    <a:pt x="199" y="8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120" y="359"/>
                  </a:lnTo>
                  <a:lnTo>
                    <a:pt x="239" y="558"/>
                  </a:lnTo>
                  <a:lnTo>
                    <a:pt x="478" y="955"/>
                  </a:lnTo>
                  <a:lnTo>
                    <a:pt x="756" y="1233"/>
                  </a:lnTo>
                  <a:lnTo>
                    <a:pt x="1074" y="1472"/>
                  </a:lnTo>
                  <a:lnTo>
                    <a:pt x="1352" y="1631"/>
                  </a:lnTo>
                  <a:lnTo>
                    <a:pt x="1551" y="1750"/>
                  </a:lnTo>
                  <a:lnTo>
                    <a:pt x="1790" y="1870"/>
                  </a:lnTo>
                  <a:lnTo>
                    <a:pt x="1790" y="1870"/>
                  </a:lnTo>
                  <a:lnTo>
                    <a:pt x="1988" y="1631"/>
                  </a:lnTo>
                  <a:lnTo>
                    <a:pt x="2187" y="1432"/>
                  </a:lnTo>
                  <a:lnTo>
                    <a:pt x="2307" y="1154"/>
                  </a:lnTo>
                  <a:lnTo>
                    <a:pt x="2426" y="955"/>
                  </a:lnTo>
                  <a:lnTo>
                    <a:pt x="2545" y="558"/>
                  </a:lnTo>
                  <a:lnTo>
                    <a:pt x="2585" y="399"/>
                  </a:lnTo>
                  <a:lnTo>
                    <a:pt x="2585" y="399"/>
                  </a:lnTo>
                  <a:lnTo>
                    <a:pt x="2028" y="200"/>
                  </a:lnTo>
                  <a:lnTo>
                    <a:pt x="1551" y="80"/>
                  </a:lnTo>
                  <a:lnTo>
                    <a:pt x="1154" y="1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extrusionOk="0">
                  <a:moveTo>
                    <a:pt x="4494" y="0"/>
                  </a:move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>
              <a:off x="609850" y="3305275"/>
              <a:ext cx="129250" cy="118300"/>
            </a:xfrm>
            <a:custGeom>
              <a:avLst/>
              <a:gdLst/>
              <a:ahLst/>
              <a:cxnLst/>
              <a:rect l="l" t="t" r="r" b="b"/>
              <a:pathLst>
                <a:path w="5170" h="4732" fill="none" extrusionOk="0">
                  <a:moveTo>
                    <a:pt x="4494" y="0"/>
                  </a:moveTo>
                  <a:lnTo>
                    <a:pt x="4494" y="0"/>
                  </a:lnTo>
                  <a:lnTo>
                    <a:pt x="4295" y="160"/>
                  </a:lnTo>
                  <a:lnTo>
                    <a:pt x="4096" y="398"/>
                  </a:lnTo>
                  <a:lnTo>
                    <a:pt x="3858" y="716"/>
                  </a:lnTo>
                  <a:lnTo>
                    <a:pt x="3619" y="1154"/>
                  </a:lnTo>
                  <a:lnTo>
                    <a:pt x="3420" y="1750"/>
                  </a:lnTo>
                  <a:lnTo>
                    <a:pt x="3341" y="2068"/>
                  </a:lnTo>
                  <a:lnTo>
                    <a:pt x="3301" y="2466"/>
                  </a:lnTo>
                  <a:lnTo>
                    <a:pt x="3261" y="2863"/>
                  </a:lnTo>
                  <a:lnTo>
                    <a:pt x="3221" y="3300"/>
                  </a:lnTo>
                  <a:lnTo>
                    <a:pt x="3221" y="3300"/>
                  </a:lnTo>
                  <a:lnTo>
                    <a:pt x="2784" y="2863"/>
                  </a:lnTo>
                  <a:lnTo>
                    <a:pt x="2307" y="2505"/>
                  </a:lnTo>
                  <a:lnTo>
                    <a:pt x="1870" y="2227"/>
                  </a:lnTo>
                  <a:lnTo>
                    <a:pt x="1472" y="2068"/>
                  </a:lnTo>
                  <a:lnTo>
                    <a:pt x="1114" y="1909"/>
                  </a:lnTo>
                  <a:lnTo>
                    <a:pt x="796" y="1829"/>
                  </a:lnTo>
                  <a:lnTo>
                    <a:pt x="518" y="1790"/>
                  </a:lnTo>
                  <a:lnTo>
                    <a:pt x="279" y="1790"/>
                  </a:lnTo>
                  <a:lnTo>
                    <a:pt x="279" y="1790"/>
                  </a:lnTo>
                  <a:lnTo>
                    <a:pt x="1" y="1829"/>
                  </a:lnTo>
                  <a:lnTo>
                    <a:pt x="1" y="1829"/>
                  </a:lnTo>
                  <a:lnTo>
                    <a:pt x="80" y="2147"/>
                  </a:lnTo>
                  <a:lnTo>
                    <a:pt x="200" y="2466"/>
                  </a:lnTo>
                  <a:lnTo>
                    <a:pt x="319" y="2784"/>
                  </a:lnTo>
                  <a:lnTo>
                    <a:pt x="438" y="3022"/>
                  </a:lnTo>
                  <a:lnTo>
                    <a:pt x="756" y="3499"/>
                  </a:lnTo>
                  <a:lnTo>
                    <a:pt x="1114" y="3857"/>
                  </a:lnTo>
                  <a:lnTo>
                    <a:pt x="1472" y="4175"/>
                  </a:lnTo>
                  <a:lnTo>
                    <a:pt x="1830" y="4414"/>
                  </a:lnTo>
                  <a:lnTo>
                    <a:pt x="2148" y="4613"/>
                  </a:lnTo>
                  <a:lnTo>
                    <a:pt x="2466" y="4732"/>
                  </a:lnTo>
                  <a:lnTo>
                    <a:pt x="2466" y="4732"/>
                  </a:lnTo>
                  <a:lnTo>
                    <a:pt x="2585" y="4533"/>
                  </a:lnTo>
                  <a:lnTo>
                    <a:pt x="2705" y="4374"/>
                  </a:lnTo>
                  <a:lnTo>
                    <a:pt x="2903" y="4255"/>
                  </a:lnTo>
                  <a:lnTo>
                    <a:pt x="3102" y="4135"/>
                  </a:lnTo>
                  <a:lnTo>
                    <a:pt x="3858" y="3817"/>
                  </a:lnTo>
                  <a:lnTo>
                    <a:pt x="3858" y="3817"/>
                  </a:lnTo>
                  <a:lnTo>
                    <a:pt x="4056" y="3778"/>
                  </a:lnTo>
                  <a:lnTo>
                    <a:pt x="4295" y="3738"/>
                  </a:lnTo>
                  <a:lnTo>
                    <a:pt x="4295" y="3738"/>
                  </a:lnTo>
                  <a:lnTo>
                    <a:pt x="4534" y="3778"/>
                  </a:lnTo>
                  <a:lnTo>
                    <a:pt x="4732" y="3857"/>
                  </a:lnTo>
                  <a:lnTo>
                    <a:pt x="4732" y="3857"/>
                  </a:lnTo>
                  <a:lnTo>
                    <a:pt x="4891" y="3539"/>
                  </a:lnTo>
                  <a:lnTo>
                    <a:pt x="5011" y="3181"/>
                  </a:lnTo>
                  <a:lnTo>
                    <a:pt x="5090" y="2744"/>
                  </a:lnTo>
                  <a:lnTo>
                    <a:pt x="5170" y="2267"/>
                  </a:lnTo>
                  <a:lnTo>
                    <a:pt x="5130" y="1750"/>
                  </a:lnTo>
                  <a:lnTo>
                    <a:pt x="5050" y="1193"/>
                  </a:lnTo>
                  <a:lnTo>
                    <a:pt x="4931" y="915"/>
                  </a:lnTo>
                  <a:lnTo>
                    <a:pt x="4812" y="597"/>
                  </a:lnTo>
                  <a:lnTo>
                    <a:pt x="4693" y="319"/>
                  </a:lnTo>
                  <a:lnTo>
                    <a:pt x="44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extrusionOk="0">
                  <a:moveTo>
                    <a:pt x="2068" y="3142"/>
                  </a:moveTo>
                  <a:lnTo>
                    <a:pt x="2466" y="3261"/>
                  </a:lnTo>
                  <a:lnTo>
                    <a:pt x="2982" y="3460"/>
                  </a:lnTo>
                  <a:lnTo>
                    <a:pt x="3301" y="3619"/>
                  </a:lnTo>
                  <a:lnTo>
                    <a:pt x="3579" y="3818"/>
                  </a:lnTo>
                  <a:lnTo>
                    <a:pt x="3539" y="3937"/>
                  </a:lnTo>
                  <a:lnTo>
                    <a:pt x="3380" y="4255"/>
                  </a:lnTo>
                  <a:lnTo>
                    <a:pt x="3261" y="4414"/>
                  </a:lnTo>
                  <a:lnTo>
                    <a:pt x="3102" y="4573"/>
                  </a:lnTo>
                  <a:lnTo>
                    <a:pt x="2903" y="4732"/>
                  </a:lnTo>
                  <a:lnTo>
                    <a:pt x="2664" y="4891"/>
                  </a:lnTo>
                  <a:lnTo>
                    <a:pt x="2505" y="4772"/>
                  </a:lnTo>
                  <a:lnTo>
                    <a:pt x="2346" y="4613"/>
                  </a:lnTo>
                  <a:lnTo>
                    <a:pt x="2148" y="4454"/>
                  </a:lnTo>
                  <a:lnTo>
                    <a:pt x="1949" y="4215"/>
                  </a:lnTo>
                  <a:lnTo>
                    <a:pt x="1790" y="3897"/>
                  </a:lnTo>
                  <a:lnTo>
                    <a:pt x="1631" y="3539"/>
                  </a:lnTo>
                  <a:lnTo>
                    <a:pt x="1511" y="3142"/>
                  </a:lnTo>
                  <a:close/>
                  <a:moveTo>
                    <a:pt x="4613" y="5806"/>
                  </a:moveTo>
                  <a:lnTo>
                    <a:pt x="4732" y="5845"/>
                  </a:lnTo>
                  <a:lnTo>
                    <a:pt x="4772" y="5925"/>
                  </a:lnTo>
                  <a:lnTo>
                    <a:pt x="4851" y="6004"/>
                  </a:lnTo>
                  <a:lnTo>
                    <a:pt x="4891" y="6164"/>
                  </a:lnTo>
                  <a:lnTo>
                    <a:pt x="4851" y="6283"/>
                  </a:lnTo>
                  <a:lnTo>
                    <a:pt x="4772" y="6402"/>
                  </a:lnTo>
                  <a:lnTo>
                    <a:pt x="4652" y="6482"/>
                  </a:lnTo>
                  <a:lnTo>
                    <a:pt x="4533" y="6521"/>
                  </a:lnTo>
                  <a:lnTo>
                    <a:pt x="4414" y="6482"/>
                  </a:lnTo>
                  <a:lnTo>
                    <a:pt x="4334" y="6442"/>
                  </a:lnTo>
                  <a:lnTo>
                    <a:pt x="4255" y="6362"/>
                  </a:lnTo>
                  <a:lnTo>
                    <a:pt x="4175" y="6283"/>
                  </a:lnTo>
                  <a:lnTo>
                    <a:pt x="4175" y="6164"/>
                  </a:lnTo>
                  <a:lnTo>
                    <a:pt x="4215" y="6004"/>
                  </a:lnTo>
                  <a:lnTo>
                    <a:pt x="4255" y="5925"/>
                  </a:lnTo>
                  <a:lnTo>
                    <a:pt x="4374" y="5845"/>
                  </a:lnTo>
                  <a:lnTo>
                    <a:pt x="4533" y="5806"/>
                  </a:lnTo>
                  <a:close/>
                  <a:moveTo>
                    <a:pt x="1909" y="1"/>
                  </a:move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716"/>
                  </a:moveTo>
                  <a:lnTo>
                    <a:pt x="358" y="716"/>
                  </a:lnTo>
                  <a:lnTo>
                    <a:pt x="239" y="677"/>
                  </a:lnTo>
                  <a:lnTo>
                    <a:pt x="159" y="637"/>
                  </a:lnTo>
                  <a:lnTo>
                    <a:pt x="80" y="557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80" y="12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438" y="1"/>
                  </a:lnTo>
                  <a:lnTo>
                    <a:pt x="557" y="40"/>
                  </a:lnTo>
                  <a:lnTo>
                    <a:pt x="597" y="120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716" y="359"/>
                  </a:lnTo>
                  <a:lnTo>
                    <a:pt x="676" y="478"/>
                  </a:lnTo>
                  <a:lnTo>
                    <a:pt x="597" y="597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358" y="7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1153" y="1750"/>
                  </a:moveTo>
                  <a:lnTo>
                    <a:pt x="1153" y="1750"/>
                  </a:lnTo>
                  <a:lnTo>
                    <a:pt x="994" y="1631"/>
                  </a:lnTo>
                  <a:lnTo>
                    <a:pt x="835" y="1472"/>
                  </a:lnTo>
                  <a:lnTo>
                    <a:pt x="637" y="1313"/>
                  </a:lnTo>
                  <a:lnTo>
                    <a:pt x="438" y="1074"/>
                  </a:lnTo>
                  <a:lnTo>
                    <a:pt x="279" y="756"/>
                  </a:lnTo>
                  <a:lnTo>
                    <a:pt x="120" y="398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557" y="1"/>
                  </a:lnTo>
                  <a:lnTo>
                    <a:pt x="955" y="120"/>
                  </a:lnTo>
                  <a:lnTo>
                    <a:pt x="1471" y="319"/>
                  </a:lnTo>
                  <a:lnTo>
                    <a:pt x="1790" y="478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2028" y="796"/>
                  </a:lnTo>
                  <a:lnTo>
                    <a:pt x="1869" y="1114"/>
                  </a:lnTo>
                  <a:lnTo>
                    <a:pt x="1750" y="1273"/>
                  </a:lnTo>
                  <a:lnTo>
                    <a:pt x="1591" y="1432"/>
                  </a:lnTo>
                  <a:lnTo>
                    <a:pt x="1392" y="1591"/>
                  </a:lnTo>
                  <a:lnTo>
                    <a:pt x="1153" y="17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>
              <a:off x="669500" y="3398700"/>
              <a:ext cx="145150" cy="225675"/>
            </a:xfrm>
            <a:custGeom>
              <a:avLst/>
              <a:gdLst/>
              <a:ahLst/>
              <a:cxnLst/>
              <a:rect l="l" t="t" r="r" b="b"/>
              <a:pathLst>
                <a:path w="5806" h="9027" fill="none" extrusionOk="0">
                  <a:moveTo>
                    <a:pt x="1909" y="1"/>
                  </a:moveTo>
                  <a:lnTo>
                    <a:pt x="1909" y="1"/>
                  </a:lnTo>
                  <a:lnTo>
                    <a:pt x="1670" y="41"/>
                  </a:lnTo>
                  <a:lnTo>
                    <a:pt x="1472" y="80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517" y="518"/>
                  </a:lnTo>
                  <a:lnTo>
                    <a:pt x="319" y="637"/>
                  </a:lnTo>
                  <a:lnTo>
                    <a:pt x="199" y="79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40" y="1194"/>
                  </a:lnTo>
                  <a:lnTo>
                    <a:pt x="1" y="1392"/>
                  </a:lnTo>
                  <a:lnTo>
                    <a:pt x="1" y="1392"/>
                  </a:lnTo>
                  <a:lnTo>
                    <a:pt x="80" y="2148"/>
                  </a:lnTo>
                  <a:lnTo>
                    <a:pt x="199" y="3023"/>
                  </a:lnTo>
                  <a:lnTo>
                    <a:pt x="319" y="3539"/>
                  </a:lnTo>
                  <a:lnTo>
                    <a:pt x="438" y="4056"/>
                  </a:lnTo>
                  <a:lnTo>
                    <a:pt x="637" y="4573"/>
                  </a:lnTo>
                  <a:lnTo>
                    <a:pt x="835" y="5130"/>
                  </a:lnTo>
                  <a:lnTo>
                    <a:pt x="1074" y="5686"/>
                  </a:lnTo>
                  <a:lnTo>
                    <a:pt x="1352" y="6203"/>
                  </a:lnTo>
                  <a:lnTo>
                    <a:pt x="1670" y="6720"/>
                  </a:lnTo>
                  <a:lnTo>
                    <a:pt x="2028" y="7237"/>
                  </a:lnTo>
                  <a:lnTo>
                    <a:pt x="2466" y="7714"/>
                  </a:lnTo>
                  <a:lnTo>
                    <a:pt x="2943" y="8151"/>
                  </a:lnTo>
                  <a:lnTo>
                    <a:pt x="3460" y="8549"/>
                  </a:lnTo>
                  <a:lnTo>
                    <a:pt x="4056" y="8907"/>
                  </a:lnTo>
                  <a:lnTo>
                    <a:pt x="4056" y="8907"/>
                  </a:lnTo>
                  <a:lnTo>
                    <a:pt x="4295" y="8986"/>
                  </a:lnTo>
                  <a:lnTo>
                    <a:pt x="4533" y="9026"/>
                  </a:lnTo>
                  <a:lnTo>
                    <a:pt x="4533" y="9026"/>
                  </a:lnTo>
                  <a:lnTo>
                    <a:pt x="4732" y="9026"/>
                  </a:lnTo>
                  <a:lnTo>
                    <a:pt x="4931" y="8947"/>
                  </a:lnTo>
                  <a:lnTo>
                    <a:pt x="5090" y="8867"/>
                  </a:lnTo>
                  <a:lnTo>
                    <a:pt x="5249" y="8788"/>
                  </a:lnTo>
                  <a:lnTo>
                    <a:pt x="5408" y="8668"/>
                  </a:lnTo>
                  <a:lnTo>
                    <a:pt x="5527" y="8509"/>
                  </a:lnTo>
                  <a:lnTo>
                    <a:pt x="5607" y="8350"/>
                  </a:lnTo>
                  <a:lnTo>
                    <a:pt x="5686" y="8151"/>
                  </a:lnTo>
                  <a:lnTo>
                    <a:pt x="5686" y="8151"/>
                  </a:lnTo>
                  <a:lnTo>
                    <a:pt x="5766" y="7396"/>
                  </a:lnTo>
                  <a:lnTo>
                    <a:pt x="5805" y="6641"/>
                  </a:lnTo>
                  <a:lnTo>
                    <a:pt x="5766" y="5965"/>
                  </a:lnTo>
                  <a:lnTo>
                    <a:pt x="5646" y="5289"/>
                  </a:lnTo>
                  <a:lnTo>
                    <a:pt x="5527" y="4653"/>
                  </a:lnTo>
                  <a:lnTo>
                    <a:pt x="5328" y="4096"/>
                  </a:lnTo>
                  <a:lnTo>
                    <a:pt x="5090" y="3539"/>
                  </a:lnTo>
                  <a:lnTo>
                    <a:pt x="4811" y="3023"/>
                  </a:lnTo>
                  <a:lnTo>
                    <a:pt x="4533" y="2506"/>
                  </a:lnTo>
                  <a:lnTo>
                    <a:pt x="4255" y="2068"/>
                  </a:lnTo>
                  <a:lnTo>
                    <a:pt x="3937" y="1671"/>
                  </a:lnTo>
                  <a:lnTo>
                    <a:pt x="3619" y="1313"/>
                  </a:lnTo>
                  <a:lnTo>
                    <a:pt x="3062" y="677"/>
                  </a:lnTo>
                  <a:lnTo>
                    <a:pt x="2545" y="239"/>
                  </a:lnTo>
                  <a:lnTo>
                    <a:pt x="2545" y="239"/>
                  </a:lnTo>
                  <a:lnTo>
                    <a:pt x="2346" y="120"/>
                  </a:lnTo>
                  <a:lnTo>
                    <a:pt x="2346" y="120"/>
                  </a:lnTo>
                  <a:lnTo>
                    <a:pt x="2148" y="41"/>
                  </a:lnTo>
                  <a:lnTo>
                    <a:pt x="19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extrusionOk="0">
                  <a:moveTo>
                    <a:pt x="358" y="1"/>
                  </a:move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>
              <a:off x="773875" y="3543825"/>
              <a:ext cx="17900" cy="17925"/>
            </a:xfrm>
            <a:custGeom>
              <a:avLst/>
              <a:gdLst/>
              <a:ahLst/>
              <a:cxnLst/>
              <a:rect l="l" t="t" r="r" b="b"/>
              <a:pathLst>
                <a:path w="716" h="717" fill="none" extrusionOk="0">
                  <a:moveTo>
                    <a:pt x="358" y="1"/>
                  </a:moveTo>
                  <a:lnTo>
                    <a:pt x="358" y="1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80" y="12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80" y="557"/>
                  </a:lnTo>
                  <a:lnTo>
                    <a:pt x="159" y="637"/>
                  </a:lnTo>
                  <a:lnTo>
                    <a:pt x="239" y="677"/>
                  </a:lnTo>
                  <a:lnTo>
                    <a:pt x="358" y="716"/>
                  </a:lnTo>
                  <a:lnTo>
                    <a:pt x="358" y="716"/>
                  </a:lnTo>
                  <a:lnTo>
                    <a:pt x="477" y="677"/>
                  </a:lnTo>
                  <a:lnTo>
                    <a:pt x="477" y="677"/>
                  </a:lnTo>
                  <a:lnTo>
                    <a:pt x="597" y="597"/>
                  </a:lnTo>
                  <a:lnTo>
                    <a:pt x="676" y="478"/>
                  </a:lnTo>
                  <a:lnTo>
                    <a:pt x="716" y="359"/>
                  </a:lnTo>
                  <a:lnTo>
                    <a:pt x="676" y="199"/>
                  </a:lnTo>
                  <a:lnTo>
                    <a:pt x="676" y="199"/>
                  </a:lnTo>
                  <a:lnTo>
                    <a:pt x="597" y="120"/>
                  </a:lnTo>
                  <a:lnTo>
                    <a:pt x="557" y="40"/>
                  </a:lnTo>
                  <a:lnTo>
                    <a:pt x="438" y="1"/>
                  </a:lnTo>
                  <a:lnTo>
                    <a:pt x="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extrusionOk="0">
                  <a:moveTo>
                    <a:pt x="0" y="1"/>
                  </a:move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>
              <a:off x="707275" y="3477225"/>
              <a:ext cx="51700" cy="43775"/>
            </a:xfrm>
            <a:custGeom>
              <a:avLst/>
              <a:gdLst/>
              <a:ahLst/>
              <a:cxnLst/>
              <a:rect l="l" t="t" r="r" b="b"/>
              <a:pathLst>
                <a:path w="2068" h="1751" fill="none" extrusionOk="0">
                  <a:moveTo>
                    <a:pt x="239" y="1"/>
                  </a:moveTo>
                  <a:lnTo>
                    <a:pt x="2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0" y="398"/>
                  </a:lnTo>
                  <a:lnTo>
                    <a:pt x="279" y="756"/>
                  </a:lnTo>
                  <a:lnTo>
                    <a:pt x="438" y="1074"/>
                  </a:lnTo>
                  <a:lnTo>
                    <a:pt x="637" y="1313"/>
                  </a:lnTo>
                  <a:lnTo>
                    <a:pt x="835" y="1472"/>
                  </a:lnTo>
                  <a:lnTo>
                    <a:pt x="994" y="1631"/>
                  </a:lnTo>
                  <a:lnTo>
                    <a:pt x="1153" y="1750"/>
                  </a:lnTo>
                  <a:lnTo>
                    <a:pt x="1153" y="1750"/>
                  </a:lnTo>
                  <a:lnTo>
                    <a:pt x="1392" y="1591"/>
                  </a:lnTo>
                  <a:lnTo>
                    <a:pt x="1591" y="1432"/>
                  </a:lnTo>
                  <a:lnTo>
                    <a:pt x="1750" y="1273"/>
                  </a:lnTo>
                  <a:lnTo>
                    <a:pt x="1869" y="1114"/>
                  </a:lnTo>
                  <a:lnTo>
                    <a:pt x="2028" y="796"/>
                  </a:lnTo>
                  <a:lnTo>
                    <a:pt x="2068" y="677"/>
                  </a:lnTo>
                  <a:lnTo>
                    <a:pt x="2068" y="677"/>
                  </a:lnTo>
                  <a:lnTo>
                    <a:pt x="1790" y="478"/>
                  </a:lnTo>
                  <a:lnTo>
                    <a:pt x="1471" y="319"/>
                  </a:lnTo>
                  <a:lnTo>
                    <a:pt x="955" y="120"/>
                  </a:lnTo>
                  <a:lnTo>
                    <a:pt x="557" y="1"/>
                  </a:lnTo>
                  <a:lnTo>
                    <a:pt x="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extrusionOk="0">
                  <a:moveTo>
                    <a:pt x="2505" y="1"/>
                  </a:move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>
              <a:off x="1252975" y="3959300"/>
              <a:ext cx="154075" cy="165025"/>
            </a:xfrm>
            <a:custGeom>
              <a:avLst/>
              <a:gdLst/>
              <a:ahLst/>
              <a:cxnLst/>
              <a:rect l="l" t="t" r="r" b="b"/>
              <a:pathLst>
                <a:path w="6163" h="6601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2465" y="319"/>
                  </a:lnTo>
                  <a:lnTo>
                    <a:pt x="2505" y="717"/>
                  </a:lnTo>
                  <a:lnTo>
                    <a:pt x="2585" y="1234"/>
                  </a:lnTo>
                  <a:lnTo>
                    <a:pt x="2664" y="1552"/>
                  </a:lnTo>
                  <a:lnTo>
                    <a:pt x="2744" y="1870"/>
                  </a:lnTo>
                  <a:lnTo>
                    <a:pt x="2903" y="2188"/>
                  </a:lnTo>
                  <a:lnTo>
                    <a:pt x="3062" y="2585"/>
                  </a:lnTo>
                  <a:lnTo>
                    <a:pt x="3300" y="2943"/>
                  </a:lnTo>
                  <a:lnTo>
                    <a:pt x="3579" y="3341"/>
                  </a:lnTo>
                  <a:lnTo>
                    <a:pt x="3936" y="3778"/>
                  </a:lnTo>
                  <a:lnTo>
                    <a:pt x="4334" y="4176"/>
                  </a:lnTo>
                  <a:lnTo>
                    <a:pt x="4334" y="4176"/>
                  </a:lnTo>
                  <a:lnTo>
                    <a:pt x="3936" y="4176"/>
                  </a:lnTo>
                  <a:lnTo>
                    <a:pt x="3936" y="4176"/>
                  </a:lnTo>
                  <a:lnTo>
                    <a:pt x="3420" y="4215"/>
                  </a:lnTo>
                  <a:lnTo>
                    <a:pt x="2942" y="4255"/>
                  </a:lnTo>
                  <a:lnTo>
                    <a:pt x="2465" y="4335"/>
                  </a:lnTo>
                  <a:lnTo>
                    <a:pt x="2068" y="4414"/>
                  </a:lnTo>
                  <a:lnTo>
                    <a:pt x="1710" y="4534"/>
                  </a:lnTo>
                  <a:lnTo>
                    <a:pt x="1392" y="4653"/>
                  </a:lnTo>
                  <a:lnTo>
                    <a:pt x="875" y="4931"/>
                  </a:lnTo>
                  <a:lnTo>
                    <a:pt x="477" y="5209"/>
                  </a:lnTo>
                  <a:lnTo>
                    <a:pt x="199" y="5448"/>
                  </a:lnTo>
                  <a:lnTo>
                    <a:pt x="0" y="5687"/>
                  </a:lnTo>
                  <a:lnTo>
                    <a:pt x="0" y="5687"/>
                  </a:lnTo>
                  <a:lnTo>
                    <a:pt x="398" y="5925"/>
                  </a:lnTo>
                  <a:lnTo>
                    <a:pt x="756" y="6124"/>
                  </a:lnTo>
                  <a:lnTo>
                    <a:pt x="1153" y="6283"/>
                  </a:lnTo>
                  <a:lnTo>
                    <a:pt x="1511" y="6402"/>
                  </a:lnTo>
                  <a:lnTo>
                    <a:pt x="1869" y="6482"/>
                  </a:lnTo>
                  <a:lnTo>
                    <a:pt x="2187" y="6561"/>
                  </a:lnTo>
                  <a:lnTo>
                    <a:pt x="2545" y="6601"/>
                  </a:lnTo>
                  <a:lnTo>
                    <a:pt x="2863" y="6601"/>
                  </a:lnTo>
                  <a:lnTo>
                    <a:pt x="2863" y="6601"/>
                  </a:lnTo>
                  <a:lnTo>
                    <a:pt x="3459" y="6561"/>
                  </a:lnTo>
                  <a:lnTo>
                    <a:pt x="3976" y="6442"/>
                  </a:lnTo>
                  <a:lnTo>
                    <a:pt x="4453" y="6323"/>
                  </a:lnTo>
                  <a:lnTo>
                    <a:pt x="4851" y="6164"/>
                  </a:lnTo>
                  <a:lnTo>
                    <a:pt x="4851" y="6164"/>
                  </a:lnTo>
                  <a:lnTo>
                    <a:pt x="4811" y="5885"/>
                  </a:lnTo>
                  <a:lnTo>
                    <a:pt x="4771" y="5647"/>
                  </a:lnTo>
                  <a:lnTo>
                    <a:pt x="4811" y="5368"/>
                  </a:lnTo>
                  <a:lnTo>
                    <a:pt x="4891" y="5090"/>
                  </a:lnTo>
                  <a:lnTo>
                    <a:pt x="5328" y="4136"/>
                  </a:lnTo>
                  <a:lnTo>
                    <a:pt x="5328" y="4136"/>
                  </a:lnTo>
                  <a:lnTo>
                    <a:pt x="5487" y="3858"/>
                  </a:lnTo>
                  <a:lnTo>
                    <a:pt x="5686" y="3619"/>
                  </a:lnTo>
                  <a:lnTo>
                    <a:pt x="5924" y="3460"/>
                  </a:lnTo>
                  <a:lnTo>
                    <a:pt x="6163" y="3341"/>
                  </a:lnTo>
                  <a:lnTo>
                    <a:pt x="6163" y="3341"/>
                  </a:lnTo>
                  <a:lnTo>
                    <a:pt x="6004" y="2943"/>
                  </a:lnTo>
                  <a:lnTo>
                    <a:pt x="5805" y="2506"/>
                  </a:lnTo>
                  <a:lnTo>
                    <a:pt x="5527" y="2029"/>
                  </a:lnTo>
                  <a:lnTo>
                    <a:pt x="5169" y="1512"/>
                  </a:lnTo>
                  <a:lnTo>
                    <a:pt x="4930" y="1273"/>
                  </a:lnTo>
                  <a:lnTo>
                    <a:pt x="4692" y="1074"/>
                  </a:lnTo>
                  <a:lnTo>
                    <a:pt x="4414" y="836"/>
                  </a:lnTo>
                  <a:lnTo>
                    <a:pt x="4095" y="637"/>
                  </a:lnTo>
                  <a:lnTo>
                    <a:pt x="3738" y="438"/>
                  </a:lnTo>
                  <a:lnTo>
                    <a:pt x="3380" y="279"/>
                  </a:lnTo>
                  <a:lnTo>
                    <a:pt x="2982" y="12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extrusionOk="0">
                  <a:moveTo>
                    <a:pt x="8747" y="3260"/>
                  </a:moveTo>
                  <a:lnTo>
                    <a:pt x="8946" y="3300"/>
                  </a:lnTo>
                  <a:lnTo>
                    <a:pt x="9105" y="3420"/>
                  </a:lnTo>
                  <a:lnTo>
                    <a:pt x="9185" y="3579"/>
                  </a:lnTo>
                  <a:lnTo>
                    <a:pt x="9225" y="3738"/>
                  </a:lnTo>
                  <a:lnTo>
                    <a:pt x="9185" y="3897"/>
                  </a:lnTo>
                  <a:lnTo>
                    <a:pt x="9105" y="4016"/>
                  </a:lnTo>
                  <a:lnTo>
                    <a:pt x="9026" y="4095"/>
                  </a:lnTo>
                  <a:lnTo>
                    <a:pt x="8906" y="4175"/>
                  </a:lnTo>
                  <a:lnTo>
                    <a:pt x="8747" y="4175"/>
                  </a:lnTo>
                  <a:lnTo>
                    <a:pt x="8588" y="4135"/>
                  </a:lnTo>
                  <a:lnTo>
                    <a:pt x="8429" y="4016"/>
                  </a:lnTo>
                  <a:lnTo>
                    <a:pt x="8350" y="3897"/>
                  </a:lnTo>
                  <a:lnTo>
                    <a:pt x="8310" y="3738"/>
                  </a:lnTo>
                  <a:lnTo>
                    <a:pt x="8350" y="3539"/>
                  </a:lnTo>
                  <a:lnTo>
                    <a:pt x="8429" y="3420"/>
                  </a:lnTo>
                  <a:lnTo>
                    <a:pt x="8509" y="3340"/>
                  </a:lnTo>
                  <a:lnTo>
                    <a:pt x="8628" y="3300"/>
                  </a:lnTo>
                  <a:lnTo>
                    <a:pt x="8747" y="3260"/>
                  </a:lnTo>
                  <a:close/>
                  <a:moveTo>
                    <a:pt x="5845" y="2386"/>
                  </a:moveTo>
                  <a:lnTo>
                    <a:pt x="5885" y="2545"/>
                  </a:lnTo>
                  <a:lnTo>
                    <a:pt x="6004" y="2982"/>
                  </a:lnTo>
                  <a:lnTo>
                    <a:pt x="6044" y="3260"/>
                  </a:lnTo>
                  <a:lnTo>
                    <a:pt x="6044" y="3539"/>
                  </a:lnTo>
                  <a:lnTo>
                    <a:pt x="6004" y="3857"/>
                  </a:lnTo>
                  <a:lnTo>
                    <a:pt x="5924" y="4175"/>
                  </a:lnTo>
                  <a:lnTo>
                    <a:pt x="5726" y="4215"/>
                  </a:lnTo>
                  <a:lnTo>
                    <a:pt x="5249" y="4254"/>
                  </a:lnTo>
                  <a:lnTo>
                    <a:pt x="4851" y="4215"/>
                  </a:lnTo>
                  <a:lnTo>
                    <a:pt x="4334" y="4135"/>
                  </a:lnTo>
                  <a:lnTo>
                    <a:pt x="4096" y="4056"/>
                  </a:lnTo>
                  <a:lnTo>
                    <a:pt x="3857" y="3936"/>
                  </a:lnTo>
                  <a:lnTo>
                    <a:pt x="3579" y="3777"/>
                  </a:lnTo>
                  <a:lnTo>
                    <a:pt x="3340" y="3618"/>
                  </a:lnTo>
                  <a:lnTo>
                    <a:pt x="3459" y="3459"/>
                  </a:lnTo>
                  <a:lnTo>
                    <a:pt x="3618" y="3300"/>
                  </a:lnTo>
                  <a:lnTo>
                    <a:pt x="3857" y="3141"/>
                  </a:lnTo>
                  <a:lnTo>
                    <a:pt x="4215" y="2903"/>
                  </a:lnTo>
                  <a:lnTo>
                    <a:pt x="4652" y="2704"/>
                  </a:lnTo>
                  <a:lnTo>
                    <a:pt x="5169" y="2545"/>
                  </a:lnTo>
                  <a:lnTo>
                    <a:pt x="5845" y="2386"/>
                  </a:lnTo>
                  <a:close/>
                  <a:moveTo>
                    <a:pt x="1710" y="0"/>
                  </a:move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119" y="75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119" y="160"/>
                  </a:lnTo>
                  <a:lnTo>
                    <a:pt x="199" y="80"/>
                  </a:lnTo>
                  <a:lnTo>
                    <a:pt x="318" y="4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795" y="160"/>
                  </a:lnTo>
                  <a:lnTo>
                    <a:pt x="875" y="319"/>
                  </a:lnTo>
                  <a:lnTo>
                    <a:pt x="915" y="478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16" y="835"/>
                  </a:lnTo>
                  <a:lnTo>
                    <a:pt x="596" y="91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1909" y="1869"/>
                  </a:moveTo>
                  <a:lnTo>
                    <a:pt x="1909" y="1869"/>
                  </a:lnTo>
                  <a:lnTo>
                    <a:pt x="1511" y="1830"/>
                  </a:lnTo>
                  <a:lnTo>
                    <a:pt x="994" y="1750"/>
                  </a:lnTo>
                  <a:lnTo>
                    <a:pt x="756" y="1671"/>
                  </a:lnTo>
                  <a:lnTo>
                    <a:pt x="517" y="1551"/>
                  </a:lnTo>
                  <a:lnTo>
                    <a:pt x="239" y="1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19" y="1074"/>
                  </a:lnTo>
                  <a:lnTo>
                    <a:pt x="278" y="915"/>
                  </a:lnTo>
                  <a:lnTo>
                    <a:pt x="517" y="756"/>
                  </a:lnTo>
                  <a:lnTo>
                    <a:pt x="875" y="518"/>
                  </a:lnTo>
                  <a:lnTo>
                    <a:pt x="1312" y="319"/>
                  </a:lnTo>
                  <a:lnTo>
                    <a:pt x="1829" y="160"/>
                  </a:lnTo>
                  <a:lnTo>
                    <a:pt x="2505" y="1"/>
                  </a:lnTo>
                  <a:lnTo>
                    <a:pt x="2505" y="1"/>
                  </a:lnTo>
                  <a:lnTo>
                    <a:pt x="2545" y="160"/>
                  </a:lnTo>
                  <a:lnTo>
                    <a:pt x="2664" y="597"/>
                  </a:lnTo>
                  <a:lnTo>
                    <a:pt x="2704" y="875"/>
                  </a:lnTo>
                  <a:lnTo>
                    <a:pt x="2704" y="1154"/>
                  </a:lnTo>
                  <a:lnTo>
                    <a:pt x="2664" y="1472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386" y="1830"/>
                  </a:lnTo>
                  <a:lnTo>
                    <a:pt x="1909" y="18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>
              <a:off x="1372250" y="4040825"/>
              <a:ext cx="295225" cy="174950"/>
            </a:xfrm>
            <a:custGeom>
              <a:avLst/>
              <a:gdLst/>
              <a:ahLst/>
              <a:cxnLst/>
              <a:rect l="l" t="t" r="r" b="b"/>
              <a:pathLst>
                <a:path w="11809" h="6998" fill="none" extrusionOk="0">
                  <a:moveTo>
                    <a:pt x="2505" y="0"/>
                  </a:moveTo>
                  <a:lnTo>
                    <a:pt x="2505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392" y="80"/>
                  </a:lnTo>
                  <a:lnTo>
                    <a:pt x="1392" y="80"/>
                  </a:lnTo>
                  <a:lnTo>
                    <a:pt x="1153" y="199"/>
                  </a:lnTo>
                  <a:lnTo>
                    <a:pt x="915" y="358"/>
                  </a:lnTo>
                  <a:lnTo>
                    <a:pt x="716" y="597"/>
                  </a:lnTo>
                  <a:lnTo>
                    <a:pt x="557" y="875"/>
                  </a:lnTo>
                  <a:lnTo>
                    <a:pt x="120" y="1829"/>
                  </a:lnTo>
                  <a:lnTo>
                    <a:pt x="120" y="1829"/>
                  </a:lnTo>
                  <a:lnTo>
                    <a:pt x="40" y="2107"/>
                  </a:lnTo>
                  <a:lnTo>
                    <a:pt x="0" y="2386"/>
                  </a:lnTo>
                  <a:lnTo>
                    <a:pt x="40" y="2624"/>
                  </a:lnTo>
                  <a:lnTo>
                    <a:pt x="80" y="2903"/>
                  </a:lnTo>
                  <a:lnTo>
                    <a:pt x="80" y="2903"/>
                  </a:lnTo>
                  <a:lnTo>
                    <a:pt x="199" y="3141"/>
                  </a:lnTo>
                  <a:lnTo>
                    <a:pt x="398" y="3340"/>
                  </a:lnTo>
                  <a:lnTo>
                    <a:pt x="398" y="3340"/>
                  </a:lnTo>
                  <a:lnTo>
                    <a:pt x="955" y="3857"/>
                  </a:lnTo>
                  <a:lnTo>
                    <a:pt x="1710" y="4414"/>
                  </a:lnTo>
                  <a:lnTo>
                    <a:pt x="2545" y="5050"/>
                  </a:lnTo>
                  <a:lnTo>
                    <a:pt x="3539" y="5646"/>
                  </a:lnTo>
                  <a:lnTo>
                    <a:pt x="4096" y="5924"/>
                  </a:lnTo>
                  <a:lnTo>
                    <a:pt x="4652" y="6163"/>
                  </a:lnTo>
                  <a:lnTo>
                    <a:pt x="5249" y="6401"/>
                  </a:lnTo>
                  <a:lnTo>
                    <a:pt x="5885" y="6600"/>
                  </a:lnTo>
                  <a:lnTo>
                    <a:pt x="6521" y="6759"/>
                  </a:lnTo>
                  <a:lnTo>
                    <a:pt x="7157" y="6879"/>
                  </a:lnTo>
                  <a:lnTo>
                    <a:pt x="7833" y="6958"/>
                  </a:lnTo>
                  <a:lnTo>
                    <a:pt x="8509" y="6998"/>
                  </a:lnTo>
                  <a:lnTo>
                    <a:pt x="8509" y="6998"/>
                  </a:lnTo>
                  <a:lnTo>
                    <a:pt x="9065" y="6998"/>
                  </a:lnTo>
                  <a:lnTo>
                    <a:pt x="9622" y="6918"/>
                  </a:lnTo>
                  <a:lnTo>
                    <a:pt x="10218" y="6839"/>
                  </a:lnTo>
                  <a:lnTo>
                    <a:pt x="10775" y="6680"/>
                  </a:lnTo>
                  <a:lnTo>
                    <a:pt x="10775" y="6680"/>
                  </a:lnTo>
                  <a:lnTo>
                    <a:pt x="11093" y="6560"/>
                  </a:lnTo>
                  <a:lnTo>
                    <a:pt x="11372" y="6322"/>
                  </a:lnTo>
                  <a:lnTo>
                    <a:pt x="11570" y="6083"/>
                  </a:lnTo>
                  <a:lnTo>
                    <a:pt x="11690" y="5805"/>
                  </a:lnTo>
                  <a:lnTo>
                    <a:pt x="11769" y="5487"/>
                  </a:lnTo>
                  <a:lnTo>
                    <a:pt x="11809" y="5129"/>
                  </a:lnTo>
                  <a:lnTo>
                    <a:pt x="11729" y="4811"/>
                  </a:lnTo>
                  <a:lnTo>
                    <a:pt x="11570" y="4533"/>
                  </a:lnTo>
                  <a:lnTo>
                    <a:pt x="11570" y="4533"/>
                  </a:lnTo>
                  <a:lnTo>
                    <a:pt x="11093" y="3817"/>
                  </a:lnTo>
                  <a:lnTo>
                    <a:pt x="10537" y="3221"/>
                  </a:lnTo>
                  <a:lnTo>
                    <a:pt x="9980" y="2664"/>
                  </a:lnTo>
                  <a:lnTo>
                    <a:pt x="9384" y="2147"/>
                  </a:lnTo>
                  <a:lnTo>
                    <a:pt x="8787" y="1750"/>
                  </a:lnTo>
                  <a:lnTo>
                    <a:pt x="8151" y="1352"/>
                  </a:lnTo>
                  <a:lnTo>
                    <a:pt x="7515" y="1034"/>
                  </a:lnTo>
                  <a:lnTo>
                    <a:pt x="6918" y="795"/>
                  </a:lnTo>
                  <a:lnTo>
                    <a:pt x="6282" y="557"/>
                  </a:lnTo>
                  <a:lnTo>
                    <a:pt x="5686" y="398"/>
                  </a:lnTo>
                  <a:lnTo>
                    <a:pt x="5090" y="239"/>
                  </a:lnTo>
                  <a:lnTo>
                    <a:pt x="4533" y="159"/>
                  </a:lnTo>
                  <a:lnTo>
                    <a:pt x="3976" y="80"/>
                  </a:lnTo>
                  <a:lnTo>
                    <a:pt x="3459" y="40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0"/>
                  </a:move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>
              <a:off x="1580000" y="412232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0"/>
                  </a:moveTo>
                  <a:lnTo>
                    <a:pt x="437" y="0"/>
                  </a:lnTo>
                  <a:lnTo>
                    <a:pt x="318" y="40"/>
                  </a:lnTo>
                  <a:lnTo>
                    <a:pt x="199" y="80"/>
                  </a:lnTo>
                  <a:lnTo>
                    <a:pt x="119" y="160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56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596" y="915"/>
                  </a:lnTo>
                  <a:lnTo>
                    <a:pt x="716" y="83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875" y="637"/>
                  </a:lnTo>
                  <a:lnTo>
                    <a:pt x="915" y="478"/>
                  </a:lnTo>
                  <a:lnTo>
                    <a:pt x="875" y="319"/>
                  </a:lnTo>
                  <a:lnTo>
                    <a:pt x="795" y="16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extrusionOk="0">
                  <a:moveTo>
                    <a:pt x="2505" y="1"/>
                  </a:move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rgbClr val="5B9A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>
              <a:off x="1455750" y="4100450"/>
              <a:ext cx="67600" cy="46750"/>
            </a:xfrm>
            <a:custGeom>
              <a:avLst/>
              <a:gdLst/>
              <a:ahLst/>
              <a:cxnLst/>
              <a:rect l="l" t="t" r="r" b="b"/>
              <a:pathLst>
                <a:path w="2704" h="1870" fill="none" extrusionOk="0">
                  <a:moveTo>
                    <a:pt x="2505" y="1"/>
                  </a:moveTo>
                  <a:lnTo>
                    <a:pt x="2505" y="1"/>
                  </a:lnTo>
                  <a:lnTo>
                    <a:pt x="1829" y="160"/>
                  </a:lnTo>
                  <a:lnTo>
                    <a:pt x="1312" y="319"/>
                  </a:lnTo>
                  <a:lnTo>
                    <a:pt x="875" y="518"/>
                  </a:lnTo>
                  <a:lnTo>
                    <a:pt x="517" y="756"/>
                  </a:lnTo>
                  <a:lnTo>
                    <a:pt x="278" y="915"/>
                  </a:lnTo>
                  <a:lnTo>
                    <a:pt x="119" y="1074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239" y="1392"/>
                  </a:lnTo>
                  <a:lnTo>
                    <a:pt x="517" y="1551"/>
                  </a:lnTo>
                  <a:lnTo>
                    <a:pt x="756" y="1671"/>
                  </a:lnTo>
                  <a:lnTo>
                    <a:pt x="994" y="1750"/>
                  </a:lnTo>
                  <a:lnTo>
                    <a:pt x="1511" y="1830"/>
                  </a:lnTo>
                  <a:lnTo>
                    <a:pt x="1909" y="1869"/>
                  </a:lnTo>
                  <a:lnTo>
                    <a:pt x="1909" y="1869"/>
                  </a:lnTo>
                  <a:lnTo>
                    <a:pt x="2386" y="1830"/>
                  </a:lnTo>
                  <a:lnTo>
                    <a:pt x="2584" y="1790"/>
                  </a:lnTo>
                  <a:lnTo>
                    <a:pt x="2584" y="1790"/>
                  </a:lnTo>
                  <a:lnTo>
                    <a:pt x="2664" y="1472"/>
                  </a:lnTo>
                  <a:lnTo>
                    <a:pt x="2704" y="1154"/>
                  </a:lnTo>
                  <a:lnTo>
                    <a:pt x="2704" y="875"/>
                  </a:lnTo>
                  <a:lnTo>
                    <a:pt x="2664" y="597"/>
                  </a:lnTo>
                  <a:lnTo>
                    <a:pt x="2545" y="160"/>
                  </a:lnTo>
                  <a:lnTo>
                    <a:pt x="2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1" name="Google Shape;2301;p67"/>
          <p:cNvGrpSpPr/>
          <p:nvPr/>
        </p:nvGrpSpPr>
        <p:grpSpPr>
          <a:xfrm>
            <a:off x="7383650" y="3350500"/>
            <a:ext cx="1047700" cy="1116250"/>
            <a:chOff x="2204200" y="3437475"/>
            <a:chExt cx="1047700" cy="1116250"/>
          </a:xfrm>
        </p:grpSpPr>
        <p:sp>
          <p:nvSpPr>
            <p:cNvPr id="2302" name="Google Shape;2302;p67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7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7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7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7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7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7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7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7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7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7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7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7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7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7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7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7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7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7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7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7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7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7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7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7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7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7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7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7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7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7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7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7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1519" y="1131590"/>
            <a:ext cx="6761400" cy="368100"/>
          </a:xfrm>
        </p:spPr>
        <p:txBody>
          <a:bodyPr/>
          <a:lstStyle/>
          <a:p>
            <a:pPr algn="just"/>
            <a:r>
              <a:rPr lang="en-US" sz="2000" dirty="0"/>
              <a:t>S</a:t>
            </a:r>
            <a:r>
              <a:rPr lang="id-ID" sz="2400" dirty="0"/>
              <a:t>uatu karya seni berbentuk gambar</a:t>
            </a:r>
            <a:r>
              <a:rPr lang="en-US" sz="2400" dirty="0"/>
              <a:t>/visual </a:t>
            </a:r>
            <a:r>
              <a:rPr lang="id-ID" sz="2400" dirty="0"/>
              <a:t> yang digunakan untuk menjelaskan suatu informasi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komersil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non </a:t>
            </a:r>
            <a:r>
              <a:rPr lang="en-US" sz="2400" dirty="0" err="1"/>
              <a:t>komersil</a:t>
            </a:r>
            <a:r>
              <a:rPr lang="id-ID" sz="2400" dirty="0"/>
              <a:t> sehingga orang yang melihatnya dapat mengerti isi pesan atau informasi </a:t>
            </a:r>
            <a:r>
              <a:rPr lang="en-US" sz="2400" dirty="0"/>
              <a:t>yang </a:t>
            </a:r>
            <a:r>
              <a:rPr lang="en-US" sz="2400" dirty="0" err="1"/>
              <a:t>disampaikan</a:t>
            </a:r>
            <a:r>
              <a:rPr lang="en-US" sz="2400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69"/>
          <p:cNvSpPr txBox="1">
            <a:spLocks noGrp="1"/>
          </p:cNvSpPr>
          <p:nvPr>
            <p:ph type="title"/>
          </p:nvPr>
        </p:nvSpPr>
        <p:spPr>
          <a:xfrm>
            <a:off x="1822385" y="1248005"/>
            <a:ext cx="5511531" cy="2342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id-ID" sz="2000" dirty="0"/>
              <a:t>Tujuan ilustrasi </a:t>
            </a:r>
            <a:r>
              <a:rPr lang="en-US" sz="2000" b="0" dirty="0"/>
              <a:t>= </a:t>
            </a:r>
            <a:r>
              <a:rPr lang="id-ID" sz="2000" b="0" dirty="0"/>
              <a:t>memperjelas pesan agar mudah dipahami, memberi nilai estetika pada media, menguatkan narasi, membangkitkan emosi, mengarahkan perhatian audiens, mendokumentasikan peristiwa, serta meningkatkan daya ingat melalui visualisasi.</a:t>
            </a:r>
            <a:endParaRPr sz="2000" dirty="0"/>
          </a:p>
        </p:txBody>
      </p:sp>
      <p:sp>
        <p:nvSpPr>
          <p:cNvPr id="2485" name="Google Shape;2485;p69"/>
          <p:cNvSpPr/>
          <p:nvPr/>
        </p:nvSpPr>
        <p:spPr>
          <a:xfrm>
            <a:off x="894071" y="1046844"/>
            <a:ext cx="1328700" cy="1328700"/>
          </a:xfrm>
          <a:prstGeom prst="ellipse">
            <a:avLst/>
          </a:prstGeom>
          <a:gradFill>
            <a:gsLst>
              <a:gs pos="0">
                <a:srgbClr val="34D1F0">
                  <a:alpha val="26666"/>
                </a:srgbClr>
              </a:gs>
              <a:gs pos="100000">
                <a:srgbClr val="F30497">
                  <a:alpha val="33725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69"/>
          <p:cNvGrpSpPr/>
          <p:nvPr/>
        </p:nvGrpSpPr>
        <p:grpSpPr>
          <a:xfrm>
            <a:off x="7383650" y="3350500"/>
            <a:ext cx="1047700" cy="1116250"/>
            <a:chOff x="2204200" y="3437475"/>
            <a:chExt cx="1047700" cy="1116250"/>
          </a:xfrm>
        </p:grpSpPr>
        <p:sp>
          <p:nvSpPr>
            <p:cNvPr id="2506" name="Google Shape;2506;p69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9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9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9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9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9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9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9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9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9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9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9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9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9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9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9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6" name="Google Shape;2546;p69"/>
          <p:cNvGrpSpPr/>
          <p:nvPr/>
        </p:nvGrpSpPr>
        <p:grpSpPr>
          <a:xfrm rot="4430149">
            <a:off x="694610" y="3450884"/>
            <a:ext cx="1047735" cy="1116287"/>
            <a:chOff x="2204200" y="3437475"/>
            <a:chExt cx="1047700" cy="1116250"/>
          </a:xfrm>
        </p:grpSpPr>
        <p:sp>
          <p:nvSpPr>
            <p:cNvPr id="2547" name="Google Shape;2547;p69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extrusionOk="0">
                  <a:moveTo>
                    <a:pt x="4533" y="1"/>
                  </a:move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9"/>
            <p:cNvSpPr/>
            <p:nvPr/>
          </p:nvSpPr>
          <p:spPr>
            <a:xfrm>
              <a:off x="2322500" y="4012975"/>
              <a:ext cx="207750" cy="212750"/>
            </a:xfrm>
            <a:custGeom>
              <a:avLst/>
              <a:gdLst/>
              <a:ahLst/>
              <a:cxnLst/>
              <a:rect l="l" t="t" r="r" b="b"/>
              <a:pathLst>
                <a:path w="8310" h="8510" fill="none" extrusionOk="0">
                  <a:moveTo>
                    <a:pt x="4533" y="1"/>
                  </a:moveTo>
                  <a:lnTo>
                    <a:pt x="4533" y="1"/>
                  </a:lnTo>
                  <a:lnTo>
                    <a:pt x="4016" y="41"/>
                  </a:lnTo>
                  <a:lnTo>
                    <a:pt x="3499" y="81"/>
                  </a:lnTo>
                  <a:lnTo>
                    <a:pt x="2942" y="200"/>
                  </a:lnTo>
                  <a:lnTo>
                    <a:pt x="2386" y="399"/>
                  </a:lnTo>
                  <a:lnTo>
                    <a:pt x="1789" y="677"/>
                  </a:lnTo>
                  <a:lnTo>
                    <a:pt x="1193" y="995"/>
                  </a:lnTo>
                  <a:lnTo>
                    <a:pt x="597" y="1432"/>
                  </a:lnTo>
                  <a:lnTo>
                    <a:pt x="0" y="1989"/>
                  </a:lnTo>
                  <a:lnTo>
                    <a:pt x="0" y="1989"/>
                  </a:lnTo>
                  <a:lnTo>
                    <a:pt x="239" y="2148"/>
                  </a:lnTo>
                  <a:lnTo>
                    <a:pt x="477" y="2307"/>
                  </a:lnTo>
                  <a:lnTo>
                    <a:pt x="875" y="2506"/>
                  </a:lnTo>
                  <a:lnTo>
                    <a:pt x="1352" y="2744"/>
                  </a:lnTo>
                  <a:lnTo>
                    <a:pt x="1948" y="2903"/>
                  </a:lnTo>
                  <a:lnTo>
                    <a:pt x="2704" y="3023"/>
                  </a:lnTo>
                  <a:lnTo>
                    <a:pt x="3101" y="3062"/>
                  </a:lnTo>
                  <a:lnTo>
                    <a:pt x="3539" y="3062"/>
                  </a:lnTo>
                  <a:lnTo>
                    <a:pt x="3539" y="3062"/>
                  </a:lnTo>
                  <a:lnTo>
                    <a:pt x="4056" y="3062"/>
                  </a:lnTo>
                  <a:lnTo>
                    <a:pt x="4612" y="3023"/>
                  </a:lnTo>
                  <a:lnTo>
                    <a:pt x="5169" y="2903"/>
                  </a:lnTo>
                  <a:lnTo>
                    <a:pt x="5805" y="2784"/>
                  </a:lnTo>
                  <a:lnTo>
                    <a:pt x="5805" y="2784"/>
                  </a:lnTo>
                  <a:lnTo>
                    <a:pt x="5407" y="3420"/>
                  </a:lnTo>
                  <a:lnTo>
                    <a:pt x="5089" y="4017"/>
                  </a:lnTo>
                  <a:lnTo>
                    <a:pt x="4851" y="4573"/>
                  </a:lnTo>
                  <a:lnTo>
                    <a:pt x="4652" y="5130"/>
                  </a:lnTo>
                  <a:lnTo>
                    <a:pt x="4493" y="5647"/>
                  </a:lnTo>
                  <a:lnTo>
                    <a:pt x="4414" y="6124"/>
                  </a:lnTo>
                  <a:lnTo>
                    <a:pt x="4334" y="6521"/>
                  </a:lnTo>
                  <a:lnTo>
                    <a:pt x="4334" y="6919"/>
                  </a:lnTo>
                  <a:lnTo>
                    <a:pt x="4334" y="7277"/>
                  </a:lnTo>
                  <a:lnTo>
                    <a:pt x="4374" y="7595"/>
                  </a:lnTo>
                  <a:lnTo>
                    <a:pt x="4453" y="8112"/>
                  </a:lnTo>
                  <a:lnTo>
                    <a:pt x="4533" y="8390"/>
                  </a:lnTo>
                  <a:lnTo>
                    <a:pt x="4573" y="8509"/>
                  </a:lnTo>
                  <a:lnTo>
                    <a:pt x="4573" y="8509"/>
                  </a:lnTo>
                  <a:lnTo>
                    <a:pt x="5089" y="8231"/>
                  </a:lnTo>
                  <a:lnTo>
                    <a:pt x="5567" y="7953"/>
                  </a:lnTo>
                  <a:lnTo>
                    <a:pt x="5964" y="7674"/>
                  </a:lnTo>
                  <a:lnTo>
                    <a:pt x="6362" y="7356"/>
                  </a:lnTo>
                  <a:lnTo>
                    <a:pt x="6680" y="7038"/>
                  </a:lnTo>
                  <a:lnTo>
                    <a:pt x="6998" y="6681"/>
                  </a:lnTo>
                  <a:lnTo>
                    <a:pt x="7236" y="6362"/>
                  </a:lnTo>
                  <a:lnTo>
                    <a:pt x="7475" y="6005"/>
                  </a:lnTo>
                  <a:lnTo>
                    <a:pt x="7674" y="5647"/>
                  </a:lnTo>
                  <a:lnTo>
                    <a:pt x="7833" y="5329"/>
                  </a:lnTo>
                  <a:lnTo>
                    <a:pt x="8071" y="4653"/>
                  </a:lnTo>
                  <a:lnTo>
                    <a:pt x="8230" y="4056"/>
                  </a:lnTo>
                  <a:lnTo>
                    <a:pt x="8310" y="3500"/>
                  </a:lnTo>
                  <a:lnTo>
                    <a:pt x="8310" y="3500"/>
                  </a:lnTo>
                  <a:lnTo>
                    <a:pt x="7992" y="3420"/>
                  </a:lnTo>
                  <a:lnTo>
                    <a:pt x="7714" y="3221"/>
                  </a:lnTo>
                  <a:lnTo>
                    <a:pt x="7435" y="3023"/>
                  </a:lnTo>
                  <a:lnTo>
                    <a:pt x="7157" y="2744"/>
                  </a:lnTo>
                  <a:lnTo>
                    <a:pt x="6401" y="1631"/>
                  </a:lnTo>
                  <a:lnTo>
                    <a:pt x="6401" y="1631"/>
                  </a:lnTo>
                  <a:lnTo>
                    <a:pt x="6203" y="1273"/>
                  </a:lnTo>
                  <a:lnTo>
                    <a:pt x="6083" y="915"/>
                  </a:lnTo>
                  <a:lnTo>
                    <a:pt x="6044" y="558"/>
                  </a:lnTo>
                  <a:lnTo>
                    <a:pt x="6083" y="200"/>
                  </a:lnTo>
                  <a:lnTo>
                    <a:pt x="6083" y="200"/>
                  </a:lnTo>
                  <a:lnTo>
                    <a:pt x="5407" y="81"/>
                  </a:lnTo>
                  <a:lnTo>
                    <a:pt x="4970" y="1"/>
                  </a:lnTo>
                  <a:lnTo>
                    <a:pt x="45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9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extrusionOk="0">
                  <a:moveTo>
                    <a:pt x="9106" y="1989"/>
                  </a:moveTo>
                  <a:lnTo>
                    <a:pt x="9225" y="2068"/>
                  </a:lnTo>
                  <a:lnTo>
                    <a:pt x="9344" y="2148"/>
                  </a:lnTo>
                  <a:lnTo>
                    <a:pt x="9424" y="2227"/>
                  </a:lnTo>
                  <a:lnTo>
                    <a:pt x="9543" y="2466"/>
                  </a:lnTo>
                  <a:lnTo>
                    <a:pt x="9543" y="2665"/>
                  </a:lnTo>
                  <a:lnTo>
                    <a:pt x="9463" y="2863"/>
                  </a:lnTo>
                  <a:lnTo>
                    <a:pt x="9304" y="3022"/>
                  </a:lnTo>
                  <a:lnTo>
                    <a:pt x="9145" y="3102"/>
                  </a:lnTo>
                  <a:lnTo>
                    <a:pt x="8986" y="3142"/>
                  </a:lnTo>
                  <a:lnTo>
                    <a:pt x="8827" y="3142"/>
                  </a:lnTo>
                  <a:lnTo>
                    <a:pt x="8708" y="3102"/>
                  </a:lnTo>
                  <a:lnTo>
                    <a:pt x="8589" y="3022"/>
                  </a:lnTo>
                  <a:lnTo>
                    <a:pt x="8509" y="2903"/>
                  </a:lnTo>
                  <a:lnTo>
                    <a:pt x="8390" y="2704"/>
                  </a:lnTo>
                  <a:lnTo>
                    <a:pt x="8390" y="2466"/>
                  </a:lnTo>
                  <a:lnTo>
                    <a:pt x="8469" y="2267"/>
                  </a:lnTo>
                  <a:lnTo>
                    <a:pt x="8628" y="2108"/>
                  </a:lnTo>
                  <a:lnTo>
                    <a:pt x="8787" y="2028"/>
                  </a:lnTo>
                  <a:lnTo>
                    <a:pt x="8946" y="1989"/>
                  </a:lnTo>
                  <a:close/>
                  <a:moveTo>
                    <a:pt x="5567" y="4891"/>
                  </a:moveTo>
                  <a:lnTo>
                    <a:pt x="5805" y="4931"/>
                  </a:lnTo>
                  <a:lnTo>
                    <a:pt x="6322" y="5090"/>
                  </a:lnTo>
                  <a:lnTo>
                    <a:pt x="6640" y="5249"/>
                  </a:lnTo>
                  <a:lnTo>
                    <a:pt x="6959" y="5448"/>
                  </a:lnTo>
                  <a:lnTo>
                    <a:pt x="7277" y="5686"/>
                  </a:lnTo>
                  <a:lnTo>
                    <a:pt x="7595" y="5965"/>
                  </a:lnTo>
                  <a:lnTo>
                    <a:pt x="7475" y="6283"/>
                  </a:lnTo>
                  <a:lnTo>
                    <a:pt x="7316" y="6601"/>
                  </a:lnTo>
                  <a:lnTo>
                    <a:pt x="7078" y="6958"/>
                  </a:lnTo>
                  <a:lnTo>
                    <a:pt x="6760" y="7356"/>
                  </a:lnTo>
                  <a:lnTo>
                    <a:pt x="6362" y="7793"/>
                  </a:lnTo>
                  <a:lnTo>
                    <a:pt x="6124" y="7952"/>
                  </a:lnTo>
                  <a:lnTo>
                    <a:pt x="5845" y="8151"/>
                  </a:lnTo>
                  <a:lnTo>
                    <a:pt x="5567" y="8310"/>
                  </a:lnTo>
                  <a:lnTo>
                    <a:pt x="5249" y="8430"/>
                  </a:lnTo>
                  <a:lnTo>
                    <a:pt x="5169" y="8231"/>
                  </a:lnTo>
                  <a:lnTo>
                    <a:pt x="5090" y="7913"/>
                  </a:lnTo>
                  <a:lnTo>
                    <a:pt x="5050" y="7555"/>
                  </a:lnTo>
                  <a:lnTo>
                    <a:pt x="5050" y="7038"/>
                  </a:lnTo>
                  <a:lnTo>
                    <a:pt x="5130" y="6442"/>
                  </a:lnTo>
                  <a:lnTo>
                    <a:pt x="5289" y="5726"/>
                  </a:lnTo>
                  <a:lnTo>
                    <a:pt x="5408" y="5328"/>
                  </a:lnTo>
                  <a:lnTo>
                    <a:pt x="5567" y="4891"/>
                  </a:lnTo>
                  <a:close/>
                  <a:moveTo>
                    <a:pt x="11730" y="1"/>
                  </a:move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199" y="3539"/>
                  </a:moveTo>
                  <a:lnTo>
                    <a:pt x="199" y="3539"/>
                  </a:lnTo>
                  <a:lnTo>
                    <a:pt x="119" y="3340"/>
                  </a:lnTo>
                  <a:lnTo>
                    <a:pt x="40" y="3022"/>
                  </a:lnTo>
                  <a:lnTo>
                    <a:pt x="0" y="2664"/>
                  </a:lnTo>
                  <a:lnTo>
                    <a:pt x="0" y="2147"/>
                  </a:lnTo>
                  <a:lnTo>
                    <a:pt x="80" y="1551"/>
                  </a:lnTo>
                  <a:lnTo>
                    <a:pt x="239" y="835"/>
                  </a:lnTo>
                  <a:lnTo>
                    <a:pt x="358" y="437"/>
                  </a:lnTo>
                  <a:lnTo>
                    <a:pt x="517" y="0"/>
                  </a:lnTo>
                  <a:lnTo>
                    <a:pt x="517" y="0"/>
                  </a:lnTo>
                  <a:lnTo>
                    <a:pt x="755" y="40"/>
                  </a:lnTo>
                  <a:lnTo>
                    <a:pt x="1272" y="199"/>
                  </a:lnTo>
                  <a:lnTo>
                    <a:pt x="1590" y="358"/>
                  </a:lnTo>
                  <a:lnTo>
                    <a:pt x="1909" y="557"/>
                  </a:lnTo>
                  <a:lnTo>
                    <a:pt x="2227" y="795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425" y="1392"/>
                  </a:lnTo>
                  <a:lnTo>
                    <a:pt x="2266" y="1710"/>
                  </a:lnTo>
                  <a:lnTo>
                    <a:pt x="2028" y="2067"/>
                  </a:lnTo>
                  <a:lnTo>
                    <a:pt x="1710" y="2465"/>
                  </a:lnTo>
                  <a:lnTo>
                    <a:pt x="1312" y="2902"/>
                  </a:lnTo>
                  <a:lnTo>
                    <a:pt x="1074" y="3061"/>
                  </a:lnTo>
                  <a:lnTo>
                    <a:pt x="795" y="3260"/>
                  </a:lnTo>
                  <a:lnTo>
                    <a:pt x="517" y="3419"/>
                  </a:lnTo>
                  <a:lnTo>
                    <a:pt x="199" y="35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97" y="1154"/>
                  </a:moveTo>
                  <a:lnTo>
                    <a:pt x="597" y="1154"/>
                  </a:lnTo>
                  <a:lnTo>
                    <a:pt x="438" y="1154"/>
                  </a:lnTo>
                  <a:lnTo>
                    <a:pt x="319" y="1114"/>
                  </a:lnTo>
                  <a:lnTo>
                    <a:pt x="200" y="1034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" y="716"/>
                  </a:lnTo>
                  <a:lnTo>
                    <a:pt x="1" y="478"/>
                  </a:lnTo>
                  <a:lnTo>
                    <a:pt x="80" y="279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398" y="40"/>
                  </a:lnTo>
                  <a:lnTo>
                    <a:pt x="557" y="1"/>
                  </a:lnTo>
                  <a:lnTo>
                    <a:pt x="557" y="1"/>
                  </a:lnTo>
                  <a:lnTo>
                    <a:pt x="717" y="1"/>
                  </a:lnTo>
                  <a:lnTo>
                    <a:pt x="836" y="80"/>
                  </a:lnTo>
                  <a:lnTo>
                    <a:pt x="955" y="160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1154" y="478"/>
                  </a:lnTo>
                  <a:lnTo>
                    <a:pt x="1154" y="677"/>
                  </a:lnTo>
                  <a:lnTo>
                    <a:pt x="1074" y="875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756" y="1114"/>
                  </a:lnTo>
                  <a:lnTo>
                    <a:pt x="597" y="11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9"/>
            <p:cNvSpPr/>
            <p:nvPr/>
          </p:nvSpPr>
          <p:spPr>
            <a:xfrm>
              <a:off x="2473575" y="3812200"/>
              <a:ext cx="339975" cy="289275"/>
            </a:xfrm>
            <a:custGeom>
              <a:avLst/>
              <a:gdLst/>
              <a:ahLst/>
              <a:cxnLst/>
              <a:rect l="l" t="t" r="r" b="b"/>
              <a:pathLst>
                <a:path w="13599" h="11571" fill="none" extrusionOk="0">
                  <a:moveTo>
                    <a:pt x="11809" y="1"/>
                  </a:moveTo>
                  <a:lnTo>
                    <a:pt x="11809" y="1"/>
                  </a:lnTo>
                  <a:lnTo>
                    <a:pt x="11730" y="1"/>
                  </a:lnTo>
                  <a:lnTo>
                    <a:pt x="11730" y="1"/>
                  </a:lnTo>
                  <a:lnTo>
                    <a:pt x="11093" y="40"/>
                  </a:lnTo>
                  <a:lnTo>
                    <a:pt x="10497" y="120"/>
                  </a:lnTo>
                  <a:lnTo>
                    <a:pt x="9861" y="239"/>
                  </a:lnTo>
                  <a:lnTo>
                    <a:pt x="9304" y="358"/>
                  </a:lnTo>
                  <a:lnTo>
                    <a:pt x="8748" y="478"/>
                  </a:lnTo>
                  <a:lnTo>
                    <a:pt x="8191" y="677"/>
                  </a:lnTo>
                  <a:lnTo>
                    <a:pt x="7674" y="836"/>
                  </a:lnTo>
                  <a:lnTo>
                    <a:pt x="7197" y="1034"/>
                  </a:lnTo>
                  <a:lnTo>
                    <a:pt x="6243" y="1511"/>
                  </a:lnTo>
                  <a:lnTo>
                    <a:pt x="5368" y="2028"/>
                  </a:lnTo>
                  <a:lnTo>
                    <a:pt x="4533" y="2625"/>
                  </a:lnTo>
                  <a:lnTo>
                    <a:pt x="3818" y="3221"/>
                  </a:lnTo>
                  <a:lnTo>
                    <a:pt x="3142" y="3857"/>
                  </a:lnTo>
                  <a:lnTo>
                    <a:pt x="2545" y="4493"/>
                  </a:lnTo>
                  <a:lnTo>
                    <a:pt x="1989" y="5130"/>
                  </a:lnTo>
                  <a:lnTo>
                    <a:pt x="1511" y="5726"/>
                  </a:lnTo>
                  <a:lnTo>
                    <a:pt x="1114" y="6322"/>
                  </a:lnTo>
                  <a:lnTo>
                    <a:pt x="756" y="6879"/>
                  </a:lnTo>
                  <a:lnTo>
                    <a:pt x="199" y="7833"/>
                  </a:lnTo>
                  <a:lnTo>
                    <a:pt x="199" y="7833"/>
                  </a:lnTo>
                  <a:lnTo>
                    <a:pt x="120" y="8032"/>
                  </a:lnTo>
                  <a:lnTo>
                    <a:pt x="40" y="8231"/>
                  </a:lnTo>
                  <a:lnTo>
                    <a:pt x="40" y="8231"/>
                  </a:lnTo>
                  <a:lnTo>
                    <a:pt x="1" y="8589"/>
                  </a:lnTo>
                  <a:lnTo>
                    <a:pt x="40" y="8946"/>
                  </a:lnTo>
                  <a:lnTo>
                    <a:pt x="160" y="9304"/>
                  </a:lnTo>
                  <a:lnTo>
                    <a:pt x="358" y="9662"/>
                  </a:lnTo>
                  <a:lnTo>
                    <a:pt x="1114" y="10775"/>
                  </a:lnTo>
                  <a:lnTo>
                    <a:pt x="1114" y="10775"/>
                  </a:lnTo>
                  <a:lnTo>
                    <a:pt x="1392" y="11054"/>
                  </a:lnTo>
                  <a:lnTo>
                    <a:pt x="1671" y="11252"/>
                  </a:lnTo>
                  <a:lnTo>
                    <a:pt x="1949" y="11451"/>
                  </a:lnTo>
                  <a:lnTo>
                    <a:pt x="2267" y="11531"/>
                  </a:lnTo>
                  <a:lnTo>
                    <a:pt x="2267" y="11531"/>
                  </a:lnTo>
                  <a:lnTo>
                    <a:pt x="2585" y="11571"/>
                  </a:lnTo>
                  <a:lnTo>
                    <a:pt x="2585" y="11571"/>
                  </a:lnTo>
                  <a:lnTo>
                    <a:pt x="2784" y="11531"/>
                  </a:lnTo>
                  <a:lnTo>
                    <a:pt x="2983" y="11491"/>
                  </a:lnTo>
                  <a:lnTo>
                    <a:pt x="2983" y="11491"/>
                  </a:lnTo>
                  <a:lnTo>
                    <a:pt x="4136" y="11133"/>
                  </a:lnTo>
                  <a:lnTo>
                    <a:pt x="4812" y="10895"/>
                  </a:lnTo>
                  <a:lnTo>
                    <a:pt x="5527" y="10577"/>
                  </a:lnTo>
                  <a:lnTo>
                    <a:pt x="6283" y="10258"/>
                  </a:lnTo>
                  <a:lnTo>
                    <a:pt x="7078" y="9861"/>
                  </a:lnTo>
                  <a:lnTo>
                    <a:pt x="7873" y="9384"/>
                  </a:lnTo>
                  <a:lnTo>
                    <a:pt x="8668" y="8867"/>
                  </a:lnTo>
                  <a:lnTo>
                    <a:pt x="9424" y="8310"/>
                  </a:lnTo>
                  <a:lnTo>
                    <a:pt x="10219" y="7634"/>
                  </a:lnTo>
                  <a:lnTo>
                    <a:pt x="10934" y="6958"/>
                  </a:lnTo>
                  <a:lnTo>
                    <a:pt x="11610" y="6163"/>
                  </a:lnTo>
                  <a:lnTo>
                    <a:pt x="11928" y="5766"/>
                  </a:lnTo>
                  <a:lnTo>
                    <a:pt x="12207" y="5328"/>
                  </a:lnTo>
                  <a:lnTo>
                    <a:pt x="12485" y="4851"/>
                  </a:lnTo>
                  <a:lnTo>
                    <a:pt x="12763" y="4374"/>
                  </a:lnTo>
                  <a:lnTo>
                    <a:pt x="13002" y="3897"/>
                  </a:lnTo>
                  <a:lnTo>
                    <a:pt x="13201" y="3380"/>
                  </a:lnTo>
                  <a:lnTo>
                    <a:pt x="13400" y="2863"/>
                  </a:lnTo>
                  <a:lnTo>
                    <a:pt x="13559" y="2307"/>
                  </a:lnTo>
                  <a:lnTo>
                    <a:pt x="13559" y="2307"/>
                  </a:lnTo>
                  <a:lnTo>
                    <a:pt x="13598" y="2108"/>
                  </a:lnTo>
                  <a:lnTo>
                    <a:pt x="13598" y="1909"/>
                  </a:lnTo>
                  <a:lnTo>
                    <a:pt x="13598" y="1671"/>
                  </a:lnTo>
                  <a:lnTo>
                    <a:pt x="13559" y="1472"/>
                  </a:lnTo>
                  <a:lnTo>
                    <a:pt x="13439" y="1114"/>
                  </a:lnTo>
                  <a:lnTo>
                    <a:pt x="13201" y="756"/>
                  </a:lnTo>
                  <a:lnTo>
                    <a:pt x="12922" y="438"/>
                  </a:lnTo>
                  <a:lnTo>
                    <a:pt x="12604" y="199"/>
                  </a:lnTo>
                  <a:lnTo>
                    <a:pt x="12406" y="120"/>
                  </a:lnTo>
                  <a:lnTo>
                    <a:pt x="12207" y="80"/>
                  </a:lnTo>
                  <a:lnTo>
                    <a:pt x="12008" y="40"/>
                  </a:lnTo>
                  <a:lnTo>
                    <a:pt x="118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57" y="1"/>
                  </a:moveTo>
                  <a:lnTo>
                    <a:pt x="398" y="4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9"/>
            <p:cNvSpPr/>
            <p:nvPr/>
          </p:nvSpPr>
          <p:spPr>
            <a:xfrm>
              <a:off x="2683300" y="3861900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398" y="40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80" y="279"/>
                  </a:lnTo>
                  <a:lnTo>
                    <a:pt x="1" y="478"/>
                  </a:lnTo>
                  <a:lnTo>
                    <a:pt x="1" y="716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200" y="1034"/>
                  </a:lnTo>
                  <a:lnTo>
                    <a:pt x="319" y="1114"/>
                  </a:lnTo>
                  <a:lnTo>
                    <a:pt x="438" y="1154"/>
                  </a:lnTo>
                  <a:lnTo>
                    <a:pt x="597" y="1154"/>
                  </a:lnTo>
                  <a:lnTo>
                    <a:pt x="597" y="1154"/>
                  </a:lnTo>
                  <a:lnTo>
                    <a:pt x="756" y="1114"/>
                  </a:lnTo>
                  <a:lnTo>
                    <a:pt x="915" y="1034"/>
                  </a:lnTo>
                  <a:lnTo>
                    <a:pt x="915" y="1034"/>
                  </a:lnTo>
                  <a:lnTo>
                    <a:pt x="1074" y="875"/>
                  </a:lnTo>
                  <a:lnTo>
                    <a:pt x="1154" y="677"/>
                  </a:lnTo>
                  <a:lnTo>
                    <a:pt x="1154" y="478"/>
                  </a:lnTo>
                  <a:lnTo>
                    <a:pt x="1035" y="239"/>
                  </a:lnTo>
                  <a:lnTo>
                    <a:pt x="1035" y="239"/>
                  </a:lnTo>
                  <a:lnTo>
                    <a:pt x="955" y="160"/>
                  </a:lnTo>
                  <a:lnTo>
                    <a:pt x="836" y="80"/>
                  </a:lnTo>
                  <a:lnTo>
                    <a:pt x="717" y="1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extrusionOk="0">
                  <a:moveTo>
                    <a:pt x="517" y="0"/>
                  </a:move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9"/>
            <p:cNvSpPr/>
            <p:nvPr/>
          </p:nvSpPr>
          <p:spPr>
            <a:xfrm>
              <a:off x="2599825" y="3934475"/>
              <a:ext cx="63625" cy="88475"/>
            </a:xfrm>
            <a:custGeom>
              <a:avLst/>
              <a:gdLst/>
              <a:ahLst/>
              <a:cxnLst/>
              <a:rect l="l" t="t" r="r" b="b"/>
              <a:pathLst>
                <a:path w="2545" h="3539" fill="none" extrusionOk="0">
                  <a:moveTo>
                    <a:pt x="517" y="0"/>
                  </a:moveTo>
                  <a:lnTo>
                    <a:pt x="517" y="0"/>
                  </a:lnTo>
                  <a:lnTo>
                    <a:pt x="358" y="437"/>
                  </a:lnTo>
                  <a:lnTo>
                    <a:pt x="239" y="835"/>
                  </a:lnTo>
                  <a:lnTo>
                    <a:pt x="80" y="1551"/>
                  </a:lnTo>
                  <a:lnTo>
                    <a:pt x="0" y="2147"/>
                  </a:lnTo>
                  <a:lnTo>
                    <a:pt x="0" y="2664"/>
                  </a:lnTo>
                  <a:lnTo>
                    <a:pt x="40" y="3022"/>
                  </a:lnTo>
                  <a:lnTo>
                    <a:pt x="119" y="3340"/>
                  </a:lnTo>
                  <a:lnTo>
                    <a:pt x="199" y="3539"/>
                  </a:lnTo>
                  <a:lnTo>
                    <a:pt x="199" y="3539"/>
                  </a:lnTo>
                  <a:lnTo>
                    <a:pt x="517" y="3419"/>
                  </a:lnTo>
                  <a:lnTo>
                    <a:pt x="795" y="3260"/>
                  </a:lnTo>
                  <a:lnTo>
                    <a:pt x="1074" y="3061"/>
                  </a:lnTo>
                  <a:lnTo>
                    <a:pt x="1312" y="2902"/>
                  </a:lnTo>
                  <a:lnTo>
                    <a:pt x="1710" y="2465"/>
                  </a:lnTo>
                  <a:lnTo>
                    <a:pt x="2028" y="2067"/>
                  </a:lnTo>
                  <a:lnTo>
                    <a:pt x="2266" y="1710"/>
                  </a:lnTo>
                  <a:lnTo>
                    <a:pt x="2425" y="1392"/>
                  </a:lnTo>
                  <a:lnTo>
                    <a:pt x="2545" y="1074"/>
                  </a:lnTo>
                  <a:lnTo>
                    <a:pt x="2545" y="1074"/>
                  </a:lnTo>
                  <a:lnTo>
                    <a:pt x="2227" y="795"/>
                  </a:lnTo>
                  <a:lnTo>
                    <a:pt x="1909" y="557"/>
                  </a:lnTo>
                  <a:lnTo>
                    <a:pt x="1590" y="358"/>
                  </a:lnTo>
                  <a:lnTo>
                    <a:pt x="1272" y="199"/>
                  </a:lnTo>
                  <a:lnTo>
                    <a:pt x="755" y="40"/>
                  </a:lnTo>
                  <a:lnTo>
                    <a:pt x="5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9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extrusionOk="0">
                  <a:moveTo>
                    <a:pt x="4176" y="1"/>
                  </a:move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9"/>
            <p:cNvSpPr/>
            <p:nvPr/>
          </p:nvSpPr>
          <p:spPr>
            <a:xfrm>
              <a:off x="2662425" y="4170025"/>
              <a:ext cx="167025" cy="168025"/>
            </a:xfrm>
            <a:custGeom>
              <a:avLst/>
              <a:gdLst/>
              <a:ahLst/>
              <a:cxnLst/>
              <a:rect l="l" t="t" r="r" b="b"/>
              <a:pathLst>
                <a:path w="6681" h="6721" fill="none" extrusionOk="0">
                  <a:moveTo>
                    <a:pt x="4176" y="1"/>
                  </a:moveTo>
                  <a:lnTo>
                    <a:pt x="4176" y="1"/>
                  </a:lnTo>
                  <a:lnTo>
                    <a:pt x="3738" y="41"/>
                  </a:lnTo>
                  <a:lnTo>
                    <a:pt x="3261" y="80"/>
                  </a:lnTo>
                  <a:lnTo>
                    <a:pt x="2744" y="200"/>
                  </a:lnTo>
                  <a:lnTo>
                    <a:pt x="2188" y="438"/>
                  </a:lnTo>
                  <a:lnTo>
                    <a:pt x="1591" y="717"/>
                  </a:lnTo>
                  <a:lnTo>
                    <a:pt x="1313" y="915"/>
                  </a:lnTo>
                  <a:lnTo>
                    <a:pt x="1035" y="1114"/>
                  </a:lnTo>
                  <a:lnTo>
                    <a:pt x="756" y="1353"/>
                  </a:lnTo>
                  <a:lnTo>
                    <a:pt x="478" y="1631"/>
                  </a:lnTo>
                  <a:lnTo>
                    <a:pt x="239" y="1949"/>
                  </a:lnTo>
                  <a:lnTo>
                    <a:pt x="1" y="2307"/>
                  </a:lnTo>
                  <a:lnTo>
                    <a:pt x="1" y="2307"/>
                  </a:lnTo>
                  <a:lnTo>
                    <a:pt x="80" y="2386"/>
                  </a:lnTo>
                  <a:lnTo>
                    <a:pt x="438" y="2546"/>
                  </a:lnTo>
                  <a:lnTo>
                    <a:pt x="717" y="2625"/>
                  </a:lnTo>
                  <a:lnTo>
                    <a:pt x="1035" y="2665"/>
                  </a:lnTo>
                  <a:lnTo>
                    <a:pt x="1392" y="2744"/>
                  </a:lnTo>
                  <a:lnTo>
                    <a:pt x="1830" y="2744"/>
                  </a:lnTo>
                  <a:lnTo>
                    <a:pt x="1830" y="2744"/>
                  </a:lnTo>
                  <a:lnTo>
                    <a:pt x="2386" y="2705"/>
                  </a:lnTo>
                  <a:lnTo>
                    <a:pt x="3062" y="2585"/>
                  </a:lnTo>
                  <a:lnTo>
                    <a:pt x="3818" y="2386"/>
                  </a:lnTo>
                  <a:lnTo>
                    <a:pt x="4613" y="2068"/>
                  </a:lnTo>
                  <a:lnTo>
                    <a:pt x="4613" y="2068"/>
                  </a:lnTo>
                  <a:lnTo>
                    <a:pt x="4414" y="2625"/>
                  </a:lnTo>
                  <a:lnTo>
                    <a:pt x="4255" y="3142"/>
                  </a:lnTo>
                  <a:lnTo>
                    <a:pt x="4136" y="3619"/>
                  </a:lnTo>
                  <a:lnTo>
                    <a:pt x="4056" y="4056"/>
                  </a:lnTo>
                  <a:lnTo>
                    <a:pt x="4017" y="4494"/>
                  </a:lnTo>
                  <a:lnTo>
                    <a:pt x="4017" y="4852"/>
                  </a:lnTo>
                  <a:lnTo>
                    <a:pt x="4056" y="5209"/>
                  </a:lnTo>
                  <a:lnTo>
                    <a:pt x="4096" y="5527"/>
                  </a:lnTo>
                  <a:lnTo>
                    <a:pt x="4215" y="6044"/>
                  </a:lnTo>
                  <a:lnTo>
                    <a:pt x="4374" y="6402"/>
                  </a:lnTo>
                  <a:lnTo>
                    <a:pt x="4454" y="6641"/>
                  </a:lnTo>
                  <a:lnTo>
                    <a:pt x="4533" y="6720"/>
                  </a:lnTo>
                  <a:lnTo>
                    <a:pt x="4533" y="6720"/>
                  </a:lnTo>
                  <a:lnTo>
                    <a:pt x="4891" y="6442"/>
                  </a:lnTo>
                  <a:lnTo>
                    <a:pt x="5209" y="6124"/>
                  </a:lnTo>
                  <a:lnTo>
                    <a:pt x="5488" y="5846"/>
                  </a:lnTo>
                  <a:lnTo>
                    <a:pt x="5726" y="5527"/>
                  </a:lnTo>
                  <a:lnTo>
                    <a:pt x="5925" y="5249"/>
                  </a:lnTo>
                  <a:lnTo>
                    <a:pt x="6124" y="4931"/>
                  </a:lnTo>
                  <a:lnTo>
                    <a:pt x="6283" y="4613"/>
                  </a:lnTo>
                  <a:lnTo>
                    <a:pt x="6402" y="4335"/>
                  </a:lnTo>
                  <a:lnTo>
                    <a:pt x="6561" y="3738"/>
                  </a:lnTo>
                  <a:lnTo>
                    <a:pt x="6641" y="3182"/>
                  </a:lnTo>
                  <a:lnTo>
                    <a:pt x="6680" y="2665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680" y="2227"/>
                  </a:lnTo>
                  <a:lnTo>
                    <a:pt x="6402" y="2227"/>
                  </a:lnTo>
                  <a:lnTo>
                    <a:pt x="6164" y="2148"/>
                  </a:lnTo>
                  <a:lnTo>
                    <a:pt x="5885" y="1989"/>
                  </a:lnTo>
                  <a:lnTo>
                    <a:pt x="5647" y="1830"/>
                  </a:lnTo>
                  <a:lnTo>
                    <a:pt x="4891" y="1074"/>
                  </a:lnTo>
                  <a:lnTo>
                    <a:pt x="4891" y="1074"/>
                  </a:lnTo>
                  <a:lnTo>
                    <a:pt x="4693" y="836"/>
                  </a:lnTo>
                  <a:lnTo>
                    <a:pt x="4573" y="597"/>
                  </a:lnTo>
                  <a:lnTo>
                    <a:pt x="4454" y="279"/>
                  </a:lnTo>
                  <a:lnTo>
                    <a:pt x="4454" y="1"/>
                  </a:lnTo>
                  <a:lnTo>
                    <a:pt x="4454" y="1"/>
                  </a:lnTo>
                  <a:lnTo>
                    <a:pt x="41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9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extrusionOk="0">
                  <a:moveTo>
                    <a:pt x="6044" y="1989"/>
                  </a:moveTo>
                  <a:lnTo>
                    <a:pt x="6243" y="2028"/>
                  </a:lnTo>
                  <a:lnTo>
                    <a:pt x="6362" y="2108"/>
                  </a:lnTo>
                  <a:lnTo>
                    <a:pt x="6482" y="2267"/>
                  </a:lnTo>
                  <a:lnTo>
                    <a:pt x="6521" y="2426"/>
                  </a:lnTo>
                  <a:lnTo>
                    <a:pt x="6482" y="2625"/>
                  </a:lnTo>
                  <a:lnTo>
                    <a:pt x="6402" y="2744"/>
                  </a:lnTo>
                  <a:lnTo>
                    <a:pt x="6243" y="2863"/>
                  </a:lnTo>
                  <a:lnTo>
                    <a:pt x="6044" y="2903"/>
                  </a:lnTo>
                  <a:lnTo>
                    <a:pt x="5885" y="2863"/>
                  </a:lnTo>
                  <a:lnTo>
                    <a:pt x="5726" y="2784"/>
                  </a:lnTo>
                  <a:lnTo>
                    <a:pt x="5647" y="2625"/>
                  </a:lnTo>
                  <a:lnTo>
                    <a:pt x="5607" y="2466"/>
                  </a:lnTo>
                  <a:lnTo>
                    <a:pt x="5647" y="2267"/>
                  </a:lnTo>
                  <a:lnTo>
                    <a:pt x="5726" y="2108"/>
                  </a:lnTo>
                  <a:lnTo>
                    <a:pt x="5885" y="2028"/>
                  </a:lnTo>
                  <a:lnTo>
                    <a:pt x="6044" y="1989"/>
                  </a:lnTo>
                  <a:close/>
                  <a:moveTo>
                    <a:pt x="4136" y="4772"/>
                  </a:moveTo>
                  <a:lnTo>
                    <a:pt x="4534" y="4851"/>
                  </a:lnTo>
                  <a:lnTo>
                    <a:pt x="4772" y="4931"/>
                  </a:lnTo>
                  <a:lnTo>
                    <a:pt x="5011" y="5010"/>
                  </a:lnTo>
                  <a:lnTo>
                    <a:pt x="5289" y="5129"/>
                  </a:lnTo>
                  <a:lnTo>
                    <a:pt x="5488" y="5328"/>
                  </a:lnTo>
                  <a:lnTo>
                    <a:pt x="5448" y="5567"/>
                  </a:lnTo>
                  <a:lnTo>
                    <a:pt x="5368" y="5805"/>
                  </a:lnTo>
                  <a:lnTo>
                    <a:pt x="5249" y="6163"/>
                  </a:lnTo>
                  <a:lnTo>
                    <a:pt x="5090" y="6521"/>
                  </a:lnTo>
                  <a:lnTo>
                    <a:pt x="4812" y="6879"/>
                  </a:lnTo>
                  <a:lnTo>
                    <a:pt x="4494" y="7276"/>
                  </a:lnTo>
                  <a:lnTo>
                    <a:pt x="4295" y="7436"/>
                  </a:lnTo>
                  <a:lnTo>
                    <a:pt x="4056" y="7595"/>
                  </a:lnTo>
                  <a:lnTo>
                    <a:pt x="3937" y="7436"/>
                  </a:lnTo>
                  <a:lnTo>
                    <a:pt x="3858" y="7197"/>
                  </a:lnTo>
                  <a:lnTo>
                    <a:pt x="3778" y="6919"/>
                  </a:lnTo>
                  <a:lnTo>
                    <a:pt x="3699" y="6521"/>
                  </a:lnTo>
                  <a:lnTo>
                    <a:pt x="3659" y="6044"/>
                  </a:lnTo>
                  <a:lnTo>
                    <a:pt x="3659" y="5448"/>
                  </a:lnTo>
                  <a:lnTo>
                    <a:pt x="3778" y="4772"/>
                  </a:lnTo>
                  <a:close/>
                  <a:moveTo>
                    <a:pt x="8112" y="1"/>
                  </a:move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398" y="2824"/>
                  </a:moveTo>
                  <a:lnTo>
                    <a:pt x="398" y="2824"/>
                  </a:lnTo>
                  <a:lnTo>
                    <a:pt x="279" y="2665"/>
                  </a:lnTo>
                  <a:lnTo>
                    <a:pt x="200" y="2426"/>
                  </a:lnTo>
                  <a:lnTo>
                    <a:pt x="120" y="2148"/>
                  </a:lnTo>
                  <a:lnTo>
                    <a:pt x="41" y="1750"/>
                  </a:lnTo>
                  <a:lnTo>
                    <a:pt x="1" y="1273"/>
                  </a:lnTo>
                  <a:lnTo>
                    <a:pt x="1" y="677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200" y="1"/>
                  </a:lnTo>
                  <a:lnTo>
                    <a:pt x="200" y="1"/>
                  </a:lnTo>
                  <a:lnTo>
                    <a:pt x="478" y="1"/>
                  </a:lnTo>
                  <a:lnTo>
                    <a:pt x="876" y="80"/>
                  </a:lnTo>
                  <a:lnTo>
                    <a:pt x="1114" y="160"/>
                  </a:lnTo>
                  <a:lnTo>
                    <a:pt x="1353" y="239"/>
                  </a:lnTo>
                  <a:lnTo>
                    <a:pt x="1631" y="358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790" y="796"/>
                  </a:lnTo>
                  <a:lnTo>
                    <a:pt x="1710" y="1034"/>
                  </a:lnTo>
                  <a:lnTo>
                    <a:pt x="1591" y="1392"/>
                  </a:lnTo>
                  <a:lnTo>
                    <a:pt x="1432" y="1750"/>
                  </a:lnTo>
                  <a:lnTo>
                    <a:pt x="1154" y="2108"/>
                  </a:lnTo>
                  <a:lnTo>
                    <a:pt x="836" y="2505"/>
                  </a:lnTo>
                  <a:lnTo>
                    <a:pt x="637" y="2665"/>
                  </a:lnTo>
                  <a:lnTo>
                    <a:pt x="398" y="2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915"/>
                  </a:moveTo>
                  <a:lnTo>
                    <a:pt x="437" y="915"/>
                  </a:lnTo>
                  <a:lnTo>
                    <a:pt x="278" y="875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40" y="637"/>
                  </a:lnTo>
                  <a:lnTo>
                    <a:pt x="0" y="478"/>
                  </a:lnTo>
                  <a:lnTo>
                    <a:pt x="40" y="279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278" y="40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636" y="40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875" y="279"/>
                  </a:lnTo>
                  <a:lnTo>
                    <a:pt x="914" y="438"/>
                  </a:lnTo>
                  <a:lnTo>
                    <a:pt x="875" y="637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636" y="875"/>
                  </a:lnTo>
                  <a:lnTo>
                    <a:pt x="437" y="9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9"/>
            <p:cNvSpPr/>
            <p:nvPr/>
          </p:nvSpPr>
          <p:spPr>
            <a:xfrm>
              <a:off x="2773750" y="3965275"/>
              <a:ext cx="239575" cy="260450"/>
            </a:xfrm>
            <a:custGeom>
              <a:avLst/>
              <a:gdLst/>
              <a:ahLst/>
              <a:cxnLst/>
              <a:rect l="l" t="t" r="r" b="b"/>
              <a:pathLst>
                <a:path w="9583" h="10418" fill="none" extrusionOk="0">
                  <a:moveTo>
                    <a:pt x="8112" y="1"/>
                  </a:moveTo>
                  <a:lnTo>
                    <a:pt x="8112" y="1"/>
                  </a:lnTo>
                  <a:lnTo>
                    <a:pt x="7834" y="40"/>
                  </a:lnTo>
                  <a:lnTo>
                    <a:pt x="7834" y="40"/>
                  </a:lnTo>
                  <a:lnTo>
                    <a:pt x="7356" y="160"/>
                  </a:lnTo>
                  <a:lnTo>
                    <a:pt x="6879" y="319"/>
                  </a:lnTo>
                  <a:lnTo>
                    <a:pt x="6005" y="676"/>
                  </a:lnTo>
                  <a:lnTo>
                    <a:pt x="5170" y="1074"/>
                  </a:lnTo>
                  <a:lnTo>
                    <a:pt x="4454" y="1551"/>
                  </a:lnTo>
                  <a:lnTo>
                    <a:pt x="3778" y="2028"/>
                  </a:lnTo>
                  <a:lnTo>
                    <a:pt x="3182" y="2585"/>
                  </a:lnTo>
                  <a:lnTo>
                    <a:pt x="2625" y="3142"/>
                  </a:lnTo>
                  <a:lnTo>
                    <a:pt x="2148" y="3738"/>
                  </a:lnTo>
                  <a:lnTo>
                    <a:pt x="1711" y="4334"/>
                  </a:lnTo>
                  <a:lnTo>
                    <a:pt x="1353" y="4891"/>
                  </a:lnTo>
                  <a:lnTo>
                    <a:pt x="1035" y="5487"/>
                  </a:lnTo>
                  <a:lnTo>
                    <a:pt x="756" y="6044"/>
                  </a:lnTo>
                  <a:lnTo>
                    <a:pt x="518" y="6561"/>
                  </a:lnTo>
                  <a:lnTo>
                    <a:pt x="319" y="7078"/>
                  </a:lnTo>
                  <a:lnTo>
                    <a:pt x="41" y="7873"/>
                  </a:lnTo>
                  <a:lnTo>
                    <a:pt x="41" y="7873"/>
                  </a:lnTo>
                  <a:lnTo>
                    <a:pt x="1" y="8191"/>
                  </a:lnTo>
                  <a:lnTo>
                    <a:pt x="1" y="8191"/>
                  </a:lnTo>
                  <a:lnTo>
                    <a:pt x="1" y="8469"/>
                  </a:lnTo>
                  <a:lnTo>
                    <a:pt x="120" y="8787"/>
                  </a:lnTo>
                  <a:lnTo>
                    <a:pt x="240" y="9026"/>
                  </a:lnTo>
                  <a:lnTo>
                    <a:pt x="438" y="9264"/>
                  </a:lnTo>
                  <a:lnTo>
                    <a:pt x="1194" y="10020"/>
                  </a:lnTo>
                  <a:lnTo>
                    <a:pt x="1194" y="10020"/>
                  </a:lnTo>
                  <a:lnTo>
                    <a:pt x="1432" y="10179"/>
                  </a:lnTo>
                  <a:lnTo>
                    <a:pt x="1711" y="10338"/>
                  </a:lnTo>
                  <a:lnTo>
                    <a:pt x="1949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227" y="10417"/>
                  </a:lnTo>
                  <a:lnTo>
                    <a:pt x="2506" y="10417"/>
                  </a:lnTo>
                  <a:lnTo>
                    <a:pt x="2784" y="10298"/>
                  </a:lnTo>
                  <a:lnTo>
                    <a:pt x="2784" y="10298"/>
                  </a:lnTo>
                  <a:lnTo>
                    <a:pt x="3619" y="9861"/>
                  </a:lnTo>
                  <a:lnTo>
                    <a:pt x="4613" y="9225"/>
                  </a:lnTo>
                  <a:lnTo>
                    <a:pt x="5130" y="8827"/>
                  </a:lnTo>
                  <a:lnTo>
                    <a:pt x="5687" y="8390"/>
                  </a:lnTo>
                  <a:lnTo>
                    <a:pt x="6243" y="7913"/>
                  </a:lnTo>
                  <a:lnTo>
                    <a:pt x="6760" y="7396"/>
                  </a:lnTo>
                  <a:lnTo>
                    <a:pt x="7317" y="6839"/>
                  </a:lnTo>
                  <a:lnTo>
                    <a:pt x="7794" y="6203"/>
                  </a:lnTo>
                  <a:lnTo>
                    <a:pt x="8271" y="5567"/>
                  </a:lnTo>
                  <a:lnTo>
                    <a:pt x="8668" y="4851"/>
                  </a:lnTo>
                  <a:lnTo>
                    <a:pt x="8987" y="4096"/>
                  </a:lnTo>
                  <a:lnTo>
                    <a:pt x="9265" y="3301"/>
                  </a:lnTo>
                  <a:lnTo>
                    <a:pt x="9464" y="2426"/>
                  </a:lnTo>
                  <a:lnTo>
                    <a:pt x="9543" y="1989"/>
                  </a:lnTo>
                  <a:lnTo>
                    <a:pt x="9583" y="1551"/>
                  </a:lnTo>
                  <a:lnTo>
                    <a:pt x="9583" y="1551"/>
                  </a:lnTo>
                  <a:lnTo>
                    <a:pt x="9583" y="1233"/>
                  </a:lnTo>
                  <a:lnTo>
                    <a:pt x="9503" y="955"/>
                  </a:lnTo>
                  <a:lnTo>
                    <a:pt x="9344" y="716"/>
                  </a:lnTo>
                  <a:lnTo>
                    <a:pt x="9185" y="478"/>
                  </a:lnTo>
                  <a:lnTo>
                    <a:pt x="8947" y="279"/>
                  </a:lnTo>
                  <a:lnTo>
                    <a:pt x="8668" y="120"/>
                  </a:lnTo>
                  <a:lnTo>
                    <a:pt x="8390" y="40"/>
                  </a:lnTo>
                  <a:lnTo>
                    <a:pt x="8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extrusionOk="0">
                  <a:moveTo>
                    <a:pt x="437" y="1"/>
                  </a:moveTo>
                  <a:lnTo>
                    <a:pt x="278" y="4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9"/>
            <p:cNvSpPr/>
            <p:nvPr/>
          </p:nvSpPr>
          <p:spPr>
            <a:xfrm>
              <a:off x="2913925" y="4014975"/>
              <a:ext cx="22875" cy="22875"/>
            </a:xfrm>
            <a:custGeom>
              <a:avLst/>
              <a:gdLst/>
              <a:ahLst/>
              <a:cxnLst/>
              <a:rect l="l" t="t" r="r" b="b"/>
              <a:pathLst>
                <a:path w="915" h="915" fill="none" extrusionOk="0">
                  <a:moveTo>
                    <a:pt x="437" y="1"/>
                  </a:moveTo>
                  <a:lnTo>
                    <a:pt x="437" y="1"/>
                  </a:lnTo>
                  <a:lnTo>
                    <a:pt x="278" y="4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40" y="279"/>
                  </a:lnTo>
                  <a:lnTo>
                    <a:pt x="0" y="478"/>
                  </a:lnTo>
                  <a:lnTo>
                    <a:pt x="40" y="637"/>
                  </a:lnTo>
                  <a:lnTo>
                    <a:pt x="119" y="796"/>
                  </a:lnTo>
                  <a:lnTo>
                    <a:pt x="119" y="796"/>
                  </a:lnTo>
                  <a:lnTo>
                    <a:pt x="278" y="875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636" y="875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75" y="637"/>
                  </a:lnTo>
                  <a:lnTo>
                    <a:pt x="914" y="438"/>
                  </a:lnTo>
                  <a:lnTo>
                    <a:pt x="875" y="279"/>
                  </a:lnTo>
                  <a:lnTo>
                    <a:pt x="755" y="120"/>
                  </a:lnTo>
                  <a:lnTo>
                    <a:pt x="755" y="120"/>
                  </a:lnTo>
                  <a:lnTo>
                    <a:pt x="636" y="40"/>
                  </a:lnTo>
                  <a:lnTo>
                    <a:pt x="4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extrusionOk="0">
                  <a:moveTo>
                    <a:pt x="120" y="1"/>
                  </a:move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9"/>
            <p:cNvSpPr/>
            <p:nvPr/>
          </p:nvSpPr>
          <p:spPr>
            <a:xfrm>
              <a:off x="2865200" y="4084550"/>
              <a:ext cx="45750" cy="70600"/>
            </a:xfrm>
            <a:custGeom>
              <a:avLst/>
              <a:gdLst/>
              <a:ahLst/>
              <a:cxnLst/>
              <a:rect l="l" t="t" r="r" b="b"/>
              <a:pathLst>
                <a:path w="1830" h="2824" fill="none" extrusionOk="0">
                  <a:moveTo>
                    <a:pt x="200" y="1"/>
                  </a:moveTo>
                  <a:lnTo>
                    <a:pt x="200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" y="677"/>
                  </a:lnTo>
                  <a:lnTo>
                    <a:pt x="1" y="1273"/>
                  </a:lnTo>
                  <a:lnTo>
                    <a:pt x="41" y="1750"/>
                  </a:lnTo>
                  <a:lnTo>
                    <a:pt x="120" y="2148"/>
                  </a:lnTo>
                  <a:lnTo>
                    <a:pt x="200" y="2426"/>
                  </a:lnTo>
                  <a:lnTo>
                    <a:pt x="279" y="2665"/>
                  </a:lnTo>
                  <a:lnTo>
                    <a:pt x="398" y="2824"/>
                  </a:lnTo>
                  <a:lnTo>
                    <a:pt x="398" y="2824"/>
                  </a:lnTo>
                  <a:lnTo>
                    <a:pt x="637" y="2665"/>
                  </a:lnTo>
                  <a:lnTo>
                    <a:pt x="836" y="2505"/>
                  </a:lnTo>
                  <a:lnTo>
                    <a:pt x="1154" y="2108"/>
                  </a:lnTo>
                  <a:lnTo>
                    <a:pt x="1432" y="1750"/>
                  </a:lnTo>
                  <a:lnTo>
                    <a:pt x="1591" y="1392"/>
                  </a:lnTo>
                  <a:lnTo>
                    <a:pt x="1710" y="1034"/>
                  </a:lnTo>
                  <a:lnTo>
                    <a:pt x="1790" y="796"/>
                  </a:lnTo>
                  <a:lnTo>
                    <a:pt x="1830" y="557"/>
                  </a:lnTo>
                  <a:lnTo>
                    <a:pt x="1830" y="557"/>
                  </a:lnTo>
                  <a:lnTo>
                    <a:pt x="1631" y="358"/>
                  </a:lnTo>
                  <a:lnTo>
                    <a:pt x="1353" y="239"/>
                  </a:lnTo>
                  <a:lnTo>
                    <a:pt x="1114" y="160"/>
                  </a:lnTo>
                  <a:lnTo>
                    <a:pt x="876" y="80"/>
                  </a:lnTo>
                  <a:lnTo>
                    <a:pt x="478" y="1"/>
                  </a:lnTo>
                  <a:lnTo>
                    <a:pt x="2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9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extrusionOk="0">
                  <a:moveTo>
                    <a:pt x="2227" y="0"/>
                  </a:move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9"/>
            <p:cNvSpPr/>
            <p:nvPr/>
          </p:nvSpPr>
          <p:spPr>
            <a:xfrm>
              <a:off x="2204200" y="4412575"/>
              <a:ext cx="128250" cy="141150"/>
            </a:xfrm>
            <a:custGeom>
              <a:avLst/>
              <a:gdLst/>
              <a:ahLst/>
              <a:cxnLst/>
              <a:rect l="l" t="t" r="r" b="b"/>
              <a:pathLst>
                <a:path w="5130" h="5646" fill="none" extrusionOk="0">
                  <a:moveTo>
                    <a:pt x="2227" y="0"/>
                  </a:moveTo>
                  <a:lnTo>
                    <a:pt x="2227" y="0"/>
                  </a:lnTo>
                  <a:lnTo>
                    <a:pt x="1711" y="40"/>
                  </a:lnTo>
                  <a:lnTo>
                    <a:pt x="1154" y="159"/>
                  </a:lnTo>
                  <a:lnTo>
                    <a:pt x="597" y="358"/>
                  </a:lnTo>
                  <a:lnTo>
                    <a:pt x="1" y="676"/>
                  </a:lnTo>
                  <a:lnTo>
                    <a:pt x="1" y="676"/>
                  </a:lnTo>
                  <a:lnTo>
                    <a:pt x="160" y="915"/>
                  </a:lnTo>
                  <a:lnTo>
                    <a:pt x="398" y="1113"/>
                  </a:lnTo>
                  <a:lnTo>
                    <a:pt x="756" y="1392"/>
                  </a:lnTo>
                  <a:lnTo>
                    <a:pt x="1233" y="1670"/>
                  </a:lnTo>
                  <a:lnTo>
                    <a:pt x="1551" y="1789"/>
                  </a:lnTo>
                  <a:lnTo>
                    <a:pt x="1870" y="1909"/>
                  </a:lnTo>
                  <a:lnTo>
                    <a:pt x="2227" y="1988"/>
                  </a:lnTo>
                  <a:lnTo>
                    <a:pt x="2665" y="2068"/>
                  </a:lnTo>
                  <a:lnTo>
                    <a:pt x="3102" y="2107"/>
                  </a:lnTo>
                  <a:lnTo>
                    <a:pt x="3579" y="2147"/>
                  </a:lnTo>
                  <a:lnTo>
                    <a:pt x="3579" y="2147"/>
                  </a:lnTo>
                  <a:lnTo>
                    <a:pt x="3221" y="2505"/>
                  </a:lnTo>
                  <a:lnTo>
                    <a:pt x="2943" y="2823"/>
                  </a:lnTo>
                  <a:lnTo>
                    <a:pt x="2665" y="3141"/>
                  </a:lnTo>
                  <a:lnTo>
                    <a:pt x="2466" y="3459"/>
                  </a:lnTo>
                  <a:lnTo>
                    <a:pt x="2307" y="3777"/>
                  </a:lnTo>
                  <a:lnTo>
                    <a:pt x="2148" y="4056"/>
                  </a:lnTo>
                  <a:lnTo>
                    <a:pt x="1989" y="4572"/>
                  </a:lnTo>
                  <a:lnTo>
                    <a:pt x="1870" y="5010"/>
                  </a:lnTo>
                  <a:lnTo>
                    <a:pt x="1870" y="5328"/>
                  </a:lnTo>
                  <a:lnTo>
                    <a:pt x="1870" y="5646"/>
                  </a:lnTo>
                  <a:lnTo>
                    <a:pt x="1870" y="5646"/>
                  </a:lnTo>
                  <a:lnTo>
                    <a:pt x="2227" y="5566"/>
                  </a:lnTo>
                  <a:lnTo>
                    <a:pt x="2585" y="5447"/>
                  </a:lnTo>
                  <a:lnTo>
                    <a:pt x="2903" y="5328"/>
                  </a:lnTo>
                  <a:lnTo>
                    <a:pt x="3221" y="5169"/>
                  </a:lnTo>
                  <a:lnTo>
                    <a:pt x="3738" y="4851"/>
                  </a:lnTo>
                  <a:lnTo>
                    <a:pt x="4136" y="4493"/>
                  </a:lnTo>
                  <a:lnTo>
                    <a:pt x="4494" y="4095"/>
                  </a:lnTo>
                  <a:lnTo>
                    <a:pt x="4772" y="3738"/>
                  </a:lnTo>
                  <a:lnTo>
                    <a:pt x="4971" y="3340"/>
                  </a:lnTo>
                  <a:lnTo>
                    <a:pt x="5130" y="3022"/>
                  </a:lnTo>
                  <a:lnTo>
                    <a:pt x="5130" y="3022"/>
                  </a:lnTo>
                  <a:lnTo>
                    <a:pt x="4931" y="2903"/>
                  </a:lnTo>
                  <a:lnTo>
                    <a:pt x="4732" y="2744"/>
                  </a:lnTo>
                  <a:lnTo>
                    <a:pt x="4613" y="2545"/>
                  </a:lnTo>
                  <a:lnTo>
                    <a:pt x="4494" y="2346"/>
                  </a:lnTo>
                  <a:lnTo>
                    <a:pt x="4176" y="1511"/>
                  </a:lnTo>
                  <a:lnTo>
                    <a:pt x="4176" y="1511"/>
                  </a:lnTo>
                  <a:lnTo>
                    <a:pt x="4096" y="1233"/>
                  </a:lnTo>
                  <a:lnTo>
                    <a:pt x="4096" y="994"/>
                  </a:lnTo>
                  <a:lnTo>
                    <a:pt x="4136" y="756"/>
                  </a:lnTo>
                  <a:lnTo>
                    <a:pt x="4215" y="517"/>
                  </a:lnTo>
                  <a:lnTo>
                    <a:pt x="4215" y="517"/>
                  </a:lnTo>
                  <a:lnTo>
                    <a:pt x="3858" y="358"/>
                  </a:lnTo>
                  <a:lnTo>
                    <a:pt x="3380" y="159"/>
                  </a:lnTo>
                  <a:lnTo>
                    <a:pt x="2864" y="40"/>
                  </a:lnTo>
                  <a:lnTo>
                    <a:pt x="2545" y="40"/>
                  </a:lnTo>
                  <a:lnTo>
                    <a:pt x="22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9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extrusionOk="0">
                  <a:moveTo>
                    <a:pt x="6918" y="995"/>
                  </a:moveTo>
                  <a:lnTo>
                    <a:pt x="6998" y="1034"/>
                  </a:lnTo>
                  <a:lnTo>
                    <a:pt x="7077" y="1114"/>
                  </a:lnTo>
                  <a:lnTo>
                    <a:pt x="7157" y="1233"/>
                  </a:lnTo>
                  <a:lnTo>
                    <a:pt x="7157" y="1392"/>
                  </a:lnTo>
                  <a:lnTo>
                    <a:pt x="7157" y="1512"/>
                  </a:lnTo>
                  <a:lnTo>
                    <a:pt x="7037" y="1631"/>
                  </a:lnTo>
                  <a:lnTo>
                    <a:pt x="6918" y="1710"/>
                  </a:lnTo>
                  <a:lnTo>
                    <a:pt x="6799" y="1750"/>
                  </a:lnTo>
                  <a:lnTo>
                    <a:pt x="6680" y="1750"/>
                  </a:lnTo>
                  <a:lnTo>
                    <a:pt x="6560" y="1671"/>
                  </a:lnTo>
                  <a:lnTo>
                    <a:pt x="6481" y="1591"/>
                  </a:lnTo>
                  <a:lnTo>
                    <a:pt x="6441" y="1512"/>
                  </a:lnTo>
                  <a:lnTo>
                    <a:pt x="6401" y="1353"/>
                  </a:lnTo>
                  <a:lnTo>
                    <a:pt x="6441" y="1193"/>
                  </a:lnTo>
                  <a:lnTo>
                    <a:pt x="6521" y="1074"/>
                  </a:lnTo>
                  <a:lnTo>
                    <a:pt x="6640" y="995"/>
                  </a:lnTo>
                  <a:close/>
                  <a:moveTo>
                    <a:pt x="4215" y="2307"/>
                  </a:moveTo>
                  <a:lnTo>
                    <a:pt x="4334" y="2386"/>
                  </a:lnTo>
                  <a:lnTo>
                    <a:pt x="4652" y="2585"/>
                  </a:lnTo>
                  <a:lnTo>
                    <a:pt x="4851" y="2704"/>
                  </a:lnTo>
                  <a:lnTo>
                    <a:pt x="5010" y="2903"/>
                  </a:lnTo>
                  <a:lnTo>
                    <a:pt x="5209" y="3102"/>
                  </a:lnTo>
                  <a:lnTo>
                    <a:pt x="5328" y="3340"/>
                  </a:lnTo>
                  <a:lnTo>
                    <a:pt x="5209" y="3500"/>
                  </a:lnTo>
                  <a:lnTo>
                    <a:pt x="5050" y="3698"/>
                  </a:lnTo>
                  <a:lnTo>
                    <a:pt x="4851" y="3897"/>
                  </a:lnTo>
                  <a:lnTo>
                    <a:pt x="4572" y="4096"/>
                  </a:lnTo>
                  <a:lnTo>
                    <a:pt x="4254" y="4295"/>
                  </a:lnTo>
                  <a:lnTo>
                    <a:pt x="3857" y="4454"/>
                  </a:lnTo>
                  <a:lnTo>
                    <a:pt x="3419" y="4573"/>
                  </a:lnTo>
                  <a:lnTo>
                    <a:pt x="3419" y="4414"/>
                  </a:lnTo>
                  <a:lnTo>
                    <a:pt x="3419" y="4215"/>
                  </a:lnTo>
                  <a:lnTo>
                    <a:pt x="3459" y="3937"/>
                  </a:lnTo>
                  <a:lnTo>
                    <a:pt x="3539" y="3619"/>
                  </a:lnTo>
                  <a:lnTo>
                    <a:pt x="3658" y="3221"/>
                  </a:lnTo>
                  <a:lnTo>
                    <a:pt x="3896" y="2784"/>
                  </a:lnTo>
                  <a:lnTo>
                    <a:pt x="4215" y="2307"/>
                  </a:lnTo>
                  <a:close/>
                  <a:moveTo>
                    <a:pt x="6600" y="1"/>
                  </a:move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0" y="2267"/>
                  </a:moveTo>
                  <a:lnTo>
                    <a:pt x="0" y="2267"/>
                  </a:lnTo>
                  <a:lnTo>
                    <a:pt x="0" y="2108"/>
                  </a:lnTo>
                  <a:lnTo>
                    <a:pt x="0" y="1909"/>
                  </a:lnTo>
                  <a:lnTo>
                    <a:pt x="40" y="1631"/>
                  </a:lnTo>
                  <a:lnTo>
                    <a:pt x="120" y="1313"/>
                  </a:lnTo>
                  <a:lnTo>
                    <a:pt x="239" y="915"/>
                  </a:lnTo>
                  <a:lnTo>
                    <a:pt x="477" y="478"/>
                  </a:lnTo>
                  <a:lnTo>
                    <a:pt x="796" y="1"/>
                  </a:lnTo>
                  <a:lnTo>
                    <a:pt x="796" y="1"/>
                  </a:lnTo>
                  <a:lnTo>
                    <a:pt x="915" y="80"/>
                  </a:lnTo>
                  <a:lnTo>
                    <a:pt x="1233" y="279"/>
                  </a:lnTo>
                  <a:lnTo>
                    <a:pt x="1432" y="398"/>
                  </a:lnTo>
                  <a:lnTo>
                    <a:pt x="1591" y="597"/>
                  </a:lnTo>
                  <a:lnTo>
                    <a:pt x="1790" y="796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1194"/>
                  </a:lnTo>
                  <a:lnTo>
                    <a:pt x="1631" y="1392"/>
                  </a:lnTo>
                  <a:lnTo>
                    <a:pt x="1432" y="1591"/>
                  </a:lnTo>
                  <a:lnTo>
                    <a:pt x="1153" y="1790"/>
                  </a:lnTo>
                  <a:lnTo>
                    <a:pt x="835" y="1989"/>
                  </a:lnTo>
                  <a:lnTo>
                    <a:pt x="438" y="2148"/>
                  </a:lnTo>
                  <a:lnTo>
                    <a:pt x="0" y="22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756"/>
                  </a:moveTo>
                  <a:lnTo>
                    <a:pt x="398" y="756"/>
                  </a:lnTo>
                  <a:lnTo>
                    <a:pt x="279" y="756"/>
                  </a:lnTo>
                  <a:lnTo>
                    <a:pt x="159" y="677"/>
                  </a:lnTo>
                  <a:lnTo>
                    <a:pt x="80" y="597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0" y="359"/>
                  </a:lnTo>
                  <a:lnTo>
                    <a:pt x="40" y="199"/>
                  </a:lnTo>
                  <a:lnTo>
                    <a:pt x="120" y="80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398" y="1"/>
                  </a:lnTo>
                  <a:lnTo>
                    <a:pt x="398" y="1"/>
                  </a:lnTo>
                  <a:lnTo>
                    <a:pt x="517" y="1"/>
                  </a:lnTo>
                  <a:lnTo>
                    <a:pt x="597" y="40"/>
                  </a:lnTo>
                  <a:lnTo>
                    <a:pt x="676" y="120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6" y="398"/>
                  </a:lnTo>
                  <a:lnTo>
                    <a:pt x="756" y="518"/>
                  </a:lnTo>
                  <a:lnTo>
                    <a:pt x="636" y="637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398" y="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9"/>
            <p:cNvSpPr/>
            <p:nvPr/>
          </p:nvSpPr>
          <p:spPr>
            <a:xfrm>
              <a:off x="2306600" y="4336025"/>
              <a:ext cx="248500" cy="154100"/>
            </a:xfrm>
            <a:custGeom>
              <a:avLst/>
              <a:gdLst/>
              <a:ahLst/>
              <a:cxnLst/>
              <a:rect l="l" t="t" r="r" b="b"/>
              <a:pathLst>
                <a:path w="9940" h="6164" fill="none" extrusionOk="0">
                  <a:moveTo>
                    <a:pt x="7236" y="1"/>
                  </a:moveTo>
                  <a:lnTo>
                    <a:pt x="7236" y="1"/>
                  </a:lnTo>
                  <a:lnTo>
                    <a:pt x="6600" y="1"/>
                  </a:lnTo>
                  <a:lnTo>
                    <a:pt x="5964" y="80"/>
                  </a:lnTo>
                  <a:lnTo>
                    <a:pt x="5368" y="199"/>
                  </a:lnTo>
                  <a:lnTo>
                    <a:pt x="4771" y="359"/>
                  </a:lnTo>
                  <a:lnTo>
                    <a:pt x="4254" y="557"/>
                  </a:lnTo>
                  <a:lnTo>
                    <a:pt x="3737" y="756"/>
                  </a:lnTo>
                  <a:lnTo>
                    <a:pt x="3221" y="995"/>
                  </a:lnTo>
                  <a:lnTo>
                    <a:pt x="2783" y="1273"/>
                  </a:lnTo>
                  <a:lnTo>
                    <a:pt x="2346" y="1551"/>
                  </a:lnTo>
                  <a:lnTo>
                    <a:pt x="1948" y="1830"/>
                  </a:lnTo>
                  <a:lnTo>
                    <a:pt x="1272" y="2386"/>
                  </a:lnTo>
                  <a:lnTo>
                    <a:pt x="676" y="2903"/>
                  </a:lnTo>
                  <a:lnTo>
                    <a:pt x="278" y="3340"/>
                  </a:lnTo>
                  <a:lnTo>
                    <a:pt x="278" y="3340"/>
                  </a:lnTo>
                  <a:lnTo>
                    <a:pt x="119" y="3579"/>
                  </a:lnTo>
                  <a:lnTo>
                    <a:pt x="119" y="3579"/>
                  </a:lnTo>
                  <a:lnTo>
                    <a:pt x="40" y="3818"/>
                  </a:lnTo>
                  <a:lnTo>
                    <a:pt x="0" y="4056"/>
                  </a:lnTo>
                  <a:lnTo>
                    <a:pt x="0" y="4295"/>
                  </a:lnTo>
                  <a:lnTo>
                    <a:pt x="80" y="4573"/>
                  </a:lnTo>
                  <a:lnTo>
                    <a:pt x="398" y="5408"/>
                  </a:lnTo>
                  <a:lnTo>
                    <a:pt x="398" y="5408"/>
                  </a:lnTo>
                  <a:lnTo>
                    <a:pt x="517" y="5607"/>
                  </a:lnTo>
                  <a:lnTo>
                    <a:pt x="636" y="5806"/>
                  </a:lnTo>
                  <a:lnTo>
                    <a:pt x="835" y="5965"/>
                  </a:lnTo>
                  <a:lnTo>
                    <a:pt x="1034" y="6084"/>
                  </a:lnTo>
                  <a:lnTo>
                    <a:pt x="1034" y="6084"/>
                  </a:lnTo>
                  <a:lnTo>
                    <a:pt x="1233" y="6163"/>
                  </a:lnTo>
                  <a:lnTo>
                    <a:pt x="1431" y="6163"/>
                  </a:lnTo>
                  <a:lnTo>
                    <a:pt x="1431" y="6163"/>
                  </a:lnTo>
                  <a:lnTo>
                    <a:pt x="1471" y="6163"/>
                  </a:lnTo>
                  <a:lnTo>
                    <a:pt x="1471" y="6163"/>
                  </a:lnTo>
                  <a:lnTo>
                    <a:pt x="2266" y="6124"/>
                  </a:lnTo>
                  <a:lnTo>
                    <a:pt x="3260" y="6004"/>
                  </a:lnTo>
                  <a:lnTo>
                    <a:pt x="3817" y="5885"/>
                  </a:lnTo>
                  <a:lnTo>
                    <a:pt x="4374" y="5766"/>
                  </a:lnTo>
                  <a:lnTo>
                    <a:pt x="4970" y="5607"/>
                  </a:lnTo>
                  <a:lnTo>
                    <a:pt x="5566" y="5408"/>
                  </a:lnTo>
                  <a:lnTo>
                    <a:pt x="6163" y="5130"/>
                  </a:lnTo>
                  <a:lnTo>
                    <a:pt x="6759" y="4851"/>
                  </a:lnTo>
                  <a:lnTo>
                    <a:pt x="7356" y="4533"/>
                  </a:lnTo>
                  <a:lnTo>
                    <a:pt x="7912" y="4136"/>
                  </a:lnTo>
                  <a:lnTo>
                    <a:pt x="8429" y="3659"/>
                  </a:lnTo>
                  <a:lnTo>
                    <a:pt x="8946" y="3181"/>
                  </a:lnTo>
                  <a:lnTo>
                    <a:pt x="9383" y="2585"/>
                  </a:lnTo>
                  <a:lnTo>
                    <a:pt x="9781" y="1949"/>
                  </a:lnTo>
                  <a:lnTo>
                    <a:pt x="9781" y="1949"/>
                  </a:lnTo>
                  <a:lnTo>
                    <a:pt x="9900" y="1671"/>
                  </a:lnTo>
                  <a:lnTo>
                    <a:pt x="9940" y="1392"/>
                  </a:lnTo>
                  <a:lnTo>
                    <a:pt x="9900" y="1114"/>
                  </a:lnTo>
                  <a:lnTo>
                    <a:pt x="9821" y="875"/>
                  </a:lnTo>
                  <a:lnTo>
                    <a:pt x="9662" y="637"/>
                  </a:lnTo>
                  <a:lnTo>
                    <a:pt x="9503" y="398"/>
                  </a:lnTo>
                  <a:lnTo>
                    <a:pt x="9264" y="239"/>
                  </a:lnTo>
                  <a:lnTo>
                    <a:pt x="8986" y="160"/>
                  </a:lnTo>
                  <a:lnTo>
                    <a:pt x="8986" y="160"/>
                  </a:lnTo>
                  <a:lnTo>
                    <a:pt x="8111" y="40"/>
                  </a:lnTo>
                  <a:lnTo>
                    <a:pt x="7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extrusionOk="0">
                  <a:moveTo>
                    <a:pt x="239" y="1"/>
                  </a:move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9"/>
            <p:cNvSpPr/>
            <p:nvPr/>
          </p:nvSpPr>
          <p:spPr>
            <a:xfrm>
              <a:off x="2466625" y="4360875"/>
              <a:ext cx="18900" cy="18925"/>
            </a:xfrm>
            <a:custGeom>
              <a:avLst/>
              <a:gdLst/>
              <a:ahLst/>
              <a:cxnLst/>
              <a:rect l="l" t="t" r="r" b="b"/>
              <a:pathLst>
                <a:path w="756" h="757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20" y="80"/>
                  </a:lnTo>
                  <a:lnTo>
                    <a:pt x="40" y="199"/>
                  </a:lnTo>
                  <a:lnTo>
                    <a:pt x="0" y="359"/>
                  </a:lnTo>
                  <a:lnTo>
                    <a:pt x="40" y="518"/>
                  </a:lnTo>
                  <a:lnTo>
                    <a:pt x="40" y="518"/>
                  </a:lnTo>
                  <a:lnTo>
                    <a:pt x="80" y="597"/>
                  </a:lnTo>
                  <a:lnTo>
                    <a:pt x="159" y="677"/>
                  </a:lnTo>
                  <a:lnTo>
                    <a:pt x="279" y="756"/>
                  </a:lnTo>
                  <a:lnTo>
                    <a:pt x="398" y="756"/>
                  </a:lnTo>
                  <a:lnTo>
                    <a:pt x="398" y="756"/>
                  </a:lnTo>
                  <a:lnTo>
                    <a:pt x="517" y="716"/>
                  </a:lnTo>
                  <a:lnTo>
                    <a:pt x="517" y="716"/>
                  </a:lnTo>
                  <a:lnTo>
                    <a:pt x="636" y="637"/>
                  </a:lnTo>
                  <a:lnTo>
                    <a:pt x="756" y="518"/>
                  </a:lnTo>
                  <a:lnTo>
                    <a:pt x="756" y="398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676" y="120"/>
                  </a:lnTo>
                  <a:lnTo>
                    <a:pt x="597" y="40"/>
                  </a:lnTo>
                  <a:lnTo>
                    <a:pt x="517" y="1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extrusionOk="0">
                  <a:moveTo>
                    <a:pt x="796" y="1"/>
                  </a:move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9"/>
            <p:cNvSpPr/>
            <p:nvPr/>
          </p:nvSpPr>
          <p:spPr>
            <a:xfrm>
              <a:off x="2392075" y="4393675"/>
              <a:ext cx="47725" cy="56675"/>
            </a:xfrm>
            <a:custGeom>
              <a:avLst/>
              <a:gdLst/>
              <a:ahLst/>
              <a:cxnLst/>
              <a:rect l="l" t="t" r="r" b="b"/>
              <a:pathLst>
                <a:path w="1909" h="2267" fill="none" extrusionOk="0">
                  <a:moveTo>
                    <a:pt x="796" y="1"/>
                  </a:moveTo>
                  <a:lnTo>
                    <a:pt x="796" y="1"/>
                  </a:lnTo>
                  <a:lnTo>
                    <a:pt x="477" y="478"/>
                  </a:lnTo>
                  <a:lnTo>
                    <a:pt x="239" y="915"/>
                  </a:lnTo>
                  <a:lnTo>
                    <a:pt x="120" y="1313"/>
                  </a:lnTo>
                  <a:lnTo>
                    <a:pt x="40" y="1631"/>
                  </a:lnTo>
                  <a:lnTo>
                    <a:pt x="0" y="1909"/>
                  </a:lnTo>
                  <a:lnTo>
                    <a:pt x="0" y="2108"/>
                  </a:lnTo>
                  <a:lnTo>
                    <a:pt x="0" y="2267"/>
                  </a:lnTo>
                  <a:lnTo>
                    <a:pt x="0" y="2267"/>
                  </a:lnTo>
                  <a:lnTo>
                    <a:pt x="438" y="2148"/>
                  </a:lnTo>
                  <a:lnTo>
                    <a:pt x="835" y="1989"/>
                  </a:lnTo>
                  <a:lnTo>
                    <a:pt x="1153" y="1790"/>
                  </a:lnTo>
                  <a:lnTo>
                    <a:pt x="1432" y="1591"/>
                  </a:lnTo>
                  <a:lnTo>
                    <a:pt x="1631" y="1392"/>
                  </a:lnTo>
                  <a:lnTo>
                    <a:pt x="1790" y="1194"/>
                  </a:lnTo>
                  <a:lnTo>
                    <a:pt x="1909" y="1034"/>
                  </a:lnTo>
                  <a:lnTo>
                    <a:pt x="1909" y="1034"/>
                  </a:lnTo>
                  <a:lnTo>
                    <a:pt x="1790" y="796"/>
                  </a:lnTo>
                  <a:lnTo>
                    <a:pt x="1591" y="597"/>
                  </a:lnTo>
                  <a:lnTo>
                    <a:pt x="1432" y="398"/>
                  </a:lnTo>
                  <a:lnTo>
                    <a:pt x="1233" y="279"/>
                  </a:lnTo>
                  <a:lnTo>
                    <a:pt x="915" y="80"/>
                  </a:lnTo>
                  <a:lnTo>
                    <a:pt x="7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9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extrusionOk="0">
                  <a:moveTo>
                    <a:pt x="4493" y="0"/>
                  </a:move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9"/>
            <p:cNvSpPr/>
            <p:nvPr/>
          </p:nvSpPr>
          <p:spPr>
            <a:xfrm>
              <a:off x="2903975" y="3682000"/>
              <a:ext cx="180925" cy="178925"/>
            </a:xfrm>
            <a:custGeom>
              <a:avLst/>
              <a:gdLst/>
              <a:ahLst/>
              <a:cxnLst/>
              <a:rect l="l" t="t" r="r" b="b"/>
              <a:pathLst>
                <a:path w="7237" h="7157" fill="none" extrusionOk="0">
                  <a:moveTo>
                    <a:pt x="4493" y="0"/>
                  </a:moveTo>
                  <a:lnTo>
                    <a:pt x="4493" y="0"/>
                  </a:lnTo>
                  <a:lnTo>
                    <a:pt x="4016" y="40"/>
                  </a:lnTo>
                  <a:lnTo>
                    <a:pt x="3499" y="159"/>
                  </a:lnTo>
                  <a:lnTo>
                    <a:pt x="2903" y="358"/>
                  </a:lnTo>
                  <a:lnTo>
                    <a:pt x="2306" y="636"/>
                  </a:lnTo>
                  <a:lnTo>
                    <a:pt x="1988" y="795"/>
                  </a:lnTo>
                  <a:lnTo>
                    <a:pt x="1670" y="994"/>
                  </a:lnTo>
                  <a:lnTo>
                    <a:pt x="1392" y="1233"/>
                  </a:lnTo>
                  <a:lnTo>
                    <a:pt x="1074" y="1511"/>
                  </a:lnTo>
                  <a:lnTo>
                    <a:pt x="796" y="1829"/>
                  </a:lnTo>
                  <a:lnTo>
                    <a:pt x="517" y="2187"/>
                  </a:lnTo>
                  <a:lnTo>
                    <a:pt x="239" y="2585"/>
                  </a:lnTo>
                  <a:lnTo>
                    <a:pt x="0" y="3022"/>
                  </a:lnTo>
                  <a:lnTo>
                    <a:pt x="0" y="3022"/>
                  </a:lnTo>
                  <a:lnTo>
                    <a:pt x="120" y="3062"/>
                  </a:lnTo>
                  <a:lnTo>
                    <a:pt x="398" y="3141"/>
                  </a:lnTo>
                  <a:lnTo>
                    <a:pt x="835" y="3260"/>
                  </a:lnTo>
                  <a:lnTo>
                    <a:pt x="1432" y="3300"/>
                  </a:lnTo>
                  <a:lnTo>
                    <a:pt x="1432" y="3300"/>
                  </a:lnTo>
                  <a:lnTo>
                    <a:pt x="1790" y="3260"/>
                  </a:lnTo>
                  <a:lnTo>
                    <a:pt x="2147" y="3260"/>
                  </a:lnTo>
                  <a:lnTo>
                    <a:pt x="2545" y="3181"/>
                  </a:lnTo>
                  <a:lnTo>
                    <a:pt x="2943" y="3062"/>
                  </a:lnTo>
                  <a:lnTo>
                    <a:pt x="3420" y="2903"/>
                  </a:lnTo>
                  <a:lnTo>
                    <a:pt x="3897" y="2744"/>
                  </a:lnTo>
                  <a:lnTo>
                    <a:pt x="4374" y="2505"/>
                  </a:lnTo>
                  <a:lnTo>
                    <a:pt x="4931" y="2187"/>
                  </a:lnTo>
                  <a:lnTo>
                    <a:pt x="4931" y="2187"/>
                  </a:lnTo>
                  <a:lnTo>
                    <a:pt x="4772" y="2783"/>
                  </a:lnTo>
                  <a:lnTo>
                    <a:pt x="4652" y="3380"/>
                  </a:lnTo>
                  <a:lnTo>
                    <a:pt x="4612" y="3897"/>
                  </a:lnTo>
                  <a:lnTo>
                    <a:pt x="4573" y="4374"/>
                  </a:lnTo>
                  <a:lnTo>
                    <a:pt x="4612" y="4851"/>
                  </a:lnTo>
                  <a:lnTo>
                    <a:pt x="4652" y="5248"/>
                  </a:lnTo>
                  <a:lnTo>
                    <a:pt x="4732" y="5606"/>
                  </a:lnTo>
                  <a:lnTo>
                    <a:pt x="4811" y="5924"/>
                  </a:lnTo>
                  <a:lnTo>
                    <a:pt x="5010" y="6481"/>
                  </a:lnTo>
                  <a:lnTo>
                    <a:pt x="5209" y="6839"/>
                  </a:lnTo>
                  <a:lnTo>
                    <a:pt x="5328" y="7077"/>
                  </a:lnTo>
                  <a:lnTo>
                    <a:pt x="5408" y="7157"/>
                  </a:lnTo>
                  <a:lnTo>
                    <a:pt x="5408" y="7157"/>
                  </a:lnTo>
                  <a:lnTo>
                    <a:pt x="5766" y="6799"/>
                  </a:lnTo>
                  <a:lnTo>
                    <a:pt x="6044" y="6441"/>
                  </a:lnTo>
                  <a:lnTo>
                    <a:pt x="6322" y="6123"/>
                  </a:lnTo>
                  <a:lnTo>
                    <a:pt x="6561" y="5765"/>
                  </a:lnTo>
                  <a:lnTo>
                    <a:pt x="6720" y="5407"/>
                  </a:lnTo>
                  <a:lnTo>
                    <a:pt x="6879" y="5050"/>
                  </a:lnTo>
                  <a:lnTo>
                    <a:pt x="6998" y="4692"/>
                  </a:lnTo>
                  <a:lnTo>
                    <a:pt x="7117" y="4374"/>
                  </a:lnTo>
                  <a:lnTo>
                    <a:pt x="7237" y="3738"/>
                  </a:lnTo>
                  <a:lnTo>
                    <a:pt x="7237" y="3101"/>
                  </a:lnTo>
                  <a:lnTo>
                    <a:pt x="7237" y="2585"/>
                  </a:lnTo>
                  <a:lnTo>
                    <a:pt x="7157" y="2107"/>
                  </a:lnTo>
                  <a:lnTo>
                    <a:pt x="7157" y="2107"/>
                  </a:lnTo>
                  <a:lnTo>
                    <a:pt x="6998" y="2107"/>
                  </a:lnTo>
                  <a:lnTo>
                    <a:pt x="6998" y="2107"/>
                  </a:lnTo>
                  <a:lnTo>
                    <a:pt x="6759" y="2107"/>
                  </a:lnTo>
                  <a:lnTo>
                    <a:pt x="6481" y="2028"/>
                  </a:lnTo>
                  <a:lnTo>
                    <a:pt x="6243" y="1948"/>
                  </a:lnTo>
                  <a:lnTo>
                    <a:pt x="6004" y="1789"/>
                  </a:lnTo>
                  <a:lnTo>
                    <a:pt x="5129" y="1074"/>
                  </a:lnTo>
                  <a:lnTo>
                    <a:pt x="5129" y="1074"/>
                  </a:lnTo>
                  <a:lnTo>
                    <a:pt x="4851" y="875"/>
                  </a:lnTo>
                  <a:lnTo>
                    <a:pt x="4692" y="597"/>
                  </a:lnTo>
                  <a:lnTo>
                    <a:pt x="4573" y="318"/>
                  </a:lnTo>
                  <a:lnTo>
                    <a:pt x="4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9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extrusionOk="0">
                  <a:moveTo>
                    <a:pt x="5765" y="2386"/>
                  </a:moveTo>
                  <a:lnTo>
                    <a:pt x="5924" y="2426"/>
                  </a:lnTo>
                  <a:lnTo>
                    <a:pt x="6083" y="2505"/>
                  </a:lnTo>
                  <a:lnTo>
                    <a:pt x="6203" y="2625"/>
                  </a:lnTo>
                  <a:lnTo>
                    <a:pt x="6242" y="2823"/>
                  </a:lnTo>
                  <a:lnTo>
                    <a:pt x="6242" y="2982"/>
                  </a:lnTo>
                  <a:lnTo>
                    <a:pt x="6163" y="3181"/>
                  </a:lnTo>
                  <a:lnTo>
                    <a:pt x="6083" y="3261"/>
                  </a:lnTo>
                  <a:lnTo>
                    <a:pt x="5964" y="3340"/>
                  </a:lnTo>
                  <a:lnTo>
                    <a:pt x="5885" y="3340"/>
                  </a:lnTo>
                  <a:lnTo>
                    <a:pt x="5765" y="3380"/>
                  </a:lnTo>
                  <a:lnTo>
                    <a:pt x="5606" y="3340"/>
                  </a:lnTo>
                  <a:lnTo>
                    <a:pt x="5447" y="3261"/>
                  </a:lnTo>
                  <a:lnTo>
                    <a:pt x="5328" y="3141"/>
                  </a:lnTo>
                  <a:lnTo>
                    <a:pt x="5288" y="2943"/>
                  </a:lnTo>
                  <a:lnTo>
                    <a:pt x="5288" y="2744"/>
                  </a:lnTo>
                  <a:lnTo>
                    <a:pt x="5368" y="2585"/>
                  </a:lnTo>
                  <a:lnTo>
                    <a:pt x="5447" y="2505"/>
                  </a:lnTo>
                  <a:lnTo>
                    <a:pt x="5567" y="2426"/>
                  </a:lnTo>
                  <a:lnTo>
                    <a:pt x="5646" y="2386"/>
                  </a:lnTo>
                  <a:close/>
                  <a:moveTo>
                    <a:pt x="4056" y="5606"/>
                  </a:moveTo>
                  <a:lnTo>
                    <a:pt x="4374" y="5646"/>
                  </a:lnTo>
                  <a:lnTo>
                    <a:pt x="4771" y="5686"/>
                  </a:lnTo>
                  <a:lnTo>
                    <a:pt x="5129" y="5805"/>
                  </a:lnTo>
                  <a:lnTo>
                    <a:pt x="5527" y="6004"/>
                  </a:lnTo>
                  <a:lnTo>
                    <a:pt x="5487" y="6282"/>
                  </a:lnTo>
                  <a:lnTo>
                    <a:pt x="5447" y="6561"/>
                  </a:lnTo>
                  <a:lnTo>
                    <a:pt x="5368" y="6958"/>
                  </a:lnTo>
                  <a:lnTo>
                    <a:pt x="5209" y="7356"/>
                  </a:lnTo>
                  <a:lnTo>
                    <a:pt x="5010" y="7793"/>
                  </a:lnTo>
                  <a:lnTo>
                    <a:pt x="4692" y="8231"/>
                  </a:lnTo>
                  <a:lnTo>
                    <a:pt x="4493" y="8429"/>
                  </a:lnTo>
                  <a:lnTo>
                    <a:pt x="4254" y="8628"/>
                  </a:lnTo>
                  <a:lnTo>
                    <a:pt x="4135" y="8469"/>
                  </a:lnTo>
                  <a:lnTo>
                    <a:pt x="4016" y="8231"/>
                  </a:lnTo>
                  <a:lnTo>
                    <a:pt x="3857" y="7913"/>
                  </a:lnTo>
                  <a:lnTo>
                    <a:pt x="3738" y="7515"/>
                  </a:lnTo>
                  <a:lnTo>
                    <a:pt x="3658" y="6998"/>
                  </a:lnTo>
                  <a:lnTo>
                    <a:pt x="3579" y="6402"/>
                  </a:lnTo>
                  <a:lnTo>
                    <a:pt x="3618" y="5646"/>
                  </a:lnTo>
                  <a:lnTo>
                    <a:pt x="3738" y="5646"/>
                  </a:lnTo>
                  <a:lnTo>
                    <a:pt x="4056" y="5606"/>
                  </a:lnTo>
                  <a:close/>
                  <a:moveTo>
                    <a:pt x="7833" y="0"/>
                  </a:moveTo>
                  <a:lnTo>
                    <a:pt x="7594" y="4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  <a:close/>
                </a:path>
              </a:pathLst>
            </a:custGeom>
            <a:solidFill>
              <a:srgbClr val="E5EA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676" y="3022"/>
                  </a:moveTo>
                  <a:lnTo>
                    <a:pt x="676" y="3022"/>
                  </a:lnTo>
                  <a:lnTo>
                    <a:pt x="557" y="2863"/>
                  </a:lnTo>
                  <a:lnTo>
                    <a:pt x="438" y="2625"/>
                  </a:lnTo>
                  <a:lnTo>
                    <a:pt x="279" y="2307"/>
                  </a:lnTo>
                  <a:lnTo>
                    <a:pt x="160" y="1909"/>
                  </a:lnTo>
                  <a:lnTo>
                    <a:pt x="80" y="1392"/>
                  </a:lnTo>
                  <a:lnTo>
                    <a:pt x="1" y="79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60" y="4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796" y="40"/>
                  </a:lnTo>
                  <a:lnTo>
                    <a:pt x="1193" y="80"/>
                  </a:lnTo>
                  <a:lnTo>
                    <a:pt x="1551" y="199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909" y="676"/>
                  </a:lnTo>
                  <a:lnTo>
                    <a:pt x="1869" y="955"/>
                  </a:lnTo>
                  <a:lnTo>
                    <a:pt x="1790" y="1352"/>
                  </a:lnTo>
                  <a:lnTo>
                    <a:pt x="1631" y="1750"/>
                  </a:lnTo>
                  <a:lnTo>
                    <a:pt x="1432" y="2187"/>
                  </a:lnTo>
                  <a:lnTo>
                    <a:pt x="1114" y="2625"/>
                  </a:lnTo>
                  <a:lnTo>
                    <a:pt x="915" y="2823"/>
                  </a:lnTo>
                  <a:lnTo>
                    <a:pt x="676" y="30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994"/>
                  </a:moveTo>
                  <a:lnTo>
                    <a:pt x="477" y="994"/>
                  </a:lnTo>
                  <a:lnTo>
                    <a:pt x="318" y="954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40" y="755"/>
                  </a:lnTo>
                  <a:lnTo>
                    <a:pt x="0" y="557"/>
                  </a:lnTo>
                  <a:lnTo>
                    <a:pt x="0" y="358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159" y="119"/>
                  </a:lnTo>
                  <a:lnTo>
                    <a:pt x="279" y="40"/>
                  </a:lnTo>
                  <a:lnTo>
                    <a:pt x="358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636" y="40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915" y="239"/>
                  </a:lnTo>
                  <a:lnTo>
                    <a:pt x="954" y="437"/>
                  </a:lnTo>
                  <a:lnTo>
                    <a:pt x="954" y="596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795" y="875"/>
                  </a:lnTo>
                  <a:lnTo>
                    <a:pt x="676" y="954"/>
                  </a:lnTo>
                  <a:lnTo>
                    <a:pt x="597" y="954"/>
                  </a:lnTo>
                  <a:lnTo>
                    <a:pt x="477" y="9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9"/>
            <p:cNvSpPr/>
            <p:nvPr/>
          </p:nvSpPr>
          <p:spPr>
            <a:xfrm>
              <a:off x="3016300" y="3437475"/>
              <a:ext cx="235600" cy="297225"/>
            </a:xfrm>
            <a:custGeom>
              <a:avLst/>
              <a:gdLst/>
              <a:ahLst/>
              <a:cxnLst/>
              <a:rect l="l" t="t" r="r" b="b"/>
              <a:pathLst>
                <a:path w="9424" h="11889" fill="none" extrusionOk="0">
                  <a:moveTo>
                    <a:pt x="7833" y="0"/>
                  </a:moveTo>
                  <a:lnTo>
                    <a:pt x="7833" y="0"/>
                  </a:lnTo>
                  <a:lnTo>
                    <a:pt x="7594" y="40"/>
                  </a:lnTo>
                  <a:lnTo>
                    <a:pt x="7356" y="80"/>
                  </a:lnTo>
                  <a:lnTo>
                    <a:pt x="7356" y="80"/>
                  </a:lnTo>
                  <a:lnTo>
                    <a:pt x="6839" y="279"/>
                  </a:lnTo>
                  <a:lnTo>
                    <a:pt x="6362" y="517"/>
                  </a:lnTo>
                  <a:lnTo>
                    <a:pt x="5885" y="716"/>
                  </a:lnTo>
                  <a:lnTo>
                    <a:pt x="5447" y="994"/>
                  </a:lnTo>
                  <a:lnTo>
                    <a:pt x="4652" y="1511"/>
                  </a:lnTo>
                  <a:lnTo>
                    <a:pt x="3936" y="2108"/>
                  </a:lnTo>
                  <a:lnTo>
                    <a:pt x="3260" y="2744"/>
                  </a:lnTo>
                  <a:lnTo>
                    <a:pt x="2704" y="3380"/>
                  </a:lnTo>
                  <a:lnTo>
                    <a:pt x="2187" y="4056"/>
                  </a:lnTo>
                  <a:lnTo>
                    <a:pt x="1750" y="4732"/>
                  </a:lnTo>
                  <a:lnTo>
                    <a:pt x="1352" y="5408"/>
                  </a:lnTo>
                  <a:lnTo>
                    <a:pt x="1034" y="6084"/>
                  </a:lnTo>
                  <a:lnTo>
                    <a:pt x="756" y="6760"/>
                  </a:lnTo>
                  <a:lnTo>
                    <a:pt x="517" y="7396"/>
                  </a:lnTo>
                  <a:lnTo>
                    <a:pt x="358" y="7992"/>
                  </a:lnTo>
                  <a:lnTo>
                    <a:pt x="199" y="8509"/>
                  </a:lnTo>
                  <a:lnTo>
                    <a:pt x="0" y="9423"/>
                  </a:lnTo>
                  <a:lnTo>
                    <a:pt x="0" y="9423"/>
                  </a:lnTo>
                  <a:lnTo>
                    <a:pt x="0" y="9781"/>
                  </a:lnTo>
                  <a:lnTo>
                    <a:pt x="0" y="9781"/>
                  </a:lnTo>
                  <a:lnTo>
                    <a:pt x="80" y="10099"/>
                  </a:lnTo>
                  <a:lnTo>
                    <a:pt x="199" y="10378"/>
                  </a:lnTo>
                  <a:lnTo>
                    <a:pt x="358" y="10656"/>
                  </a:lnTo>
                  <a:lnTo>
                    <a:pt x="636" y="10855"/>
                  </a:lnTo>
                  <a:lnTo>
                    <a:pt x="1511" y="11570"/>
                  </a:lnTo>
                  <a:lnTo>
                    <a:pt x="1511" y="11570"/>
                  </a:lnTo>
                  <a:lnTo>
                    <a:pt x="1750" y="11729"/>
                  </a:lnTo>
                  <a:lnTo>
                    <a:pt x="1988" y="11809"/>
                  </a:lnTo>
                  <a:lnTo>
                    <a:pt x="2266" y="11888"/>
                  </a:lnTo>
                  <a:lnTo>
                    <a:pt x="2505" y="11888"/>
                  </a:lnTo>
                  <a:lnTo>
                    <a:pt x="2505" y="11888"/>
                  </a:lnTo>
                  <a:lnTo>
                    <a:pt x="2664" y="11888"/>
                  </a:lnTo>
                  <a:lnTo>
                    <a:pt x="2664" y="11888"/>
                  </a:lnTo>
                  <a:lnTo>
                    <a:pt x="2942" y="11809"/>
                  </a:lnTo>
                  <a:lnTo>
                    <a:pt x="3221" y="11690"/>
                  </a:lnTo>
                  <a:lnTo>
                    <a:pt x="3221" y="11690"/>
                  </a:lnTo>
                  <a:lnTo>
                    <a:pt x="4056" y="11093"/>
                  </a:lnTo>
                  <a:lnTo>
                    <a:pt x="4533" y="10735"/>
                  </a:lnTo>
                  <a:lnTo>
                    <a:pt x="5050" y="10298"/>
                  </a:lnTo>
                  <a:lnTo>
                    <a:pt x="5567" y="9821"/>
                  </a:lnTo>
                  <a:lnTo>
                    <a:pt x="6123" y="9264"/>
                  </a:lnTo>
                  <a:lnTo>
                    <a:pt x="6640" y="8708"/>
                  </a:lnTo>
                  <a:lnTo>
                    <a:pt x="7157" y="8072"/>
                  </a:lnTo>
                  <a:lnTo>
                    <a:pt x="7634" y="7396"/>
                  </a:lnTo>
                  <a:lnTo>
                    <a:pt x="8071" y="6680"/>
                  </a:lnTo>
                  <a:lnTo>
                    <a:pt x="8509" y="5925"/>
                  </a:lnTo>
                  <a:lnTo>
                    <a:pt x="8827" y="5129"/>
                  </a:lnTo>
                  <a:lnTo>
                    <a:pt x="9105" y="4255"/>
                  </a:lnTo>
                  <a:lnTo>
                    <a:pt x="9304" y="3380"/>
                  </a:lnTo>
                  <a:lnTo>
                    <a:pt x="9383" y="2903"/>
                  </a:lnTo>
                  <a:lnTo>
                    <a:pt x="9423" y="2466"/>
                  </a:lnTo>
                  <a:lnTo>
                    <a:pt x="9423" y="1988"/>
                  </a:lnTo>
                  <a:lnTo>
                    <a:pt x="9423" y="1472"/>
                  </a:lnTo>
                  <a:lnTo>
                    <a:pt x="9423" y="1472"/>
                  </a:lnTo>
                  <a:lnTo>
                    <a:pt x="9383" y="1193"/>
                  </a:lnTo>
                  <a:lnTo>
                    <a:pt x="9264" y="915"/>
                  </a:lnTo>
                  <a:lnTo>
                    <a:pt x="9105" y="637"/>
                  </a:lnTo>
                  <a:lnTo>
                    <a:pt x="8906" y="438"/>
                  </a:lnTo>
                  <a:lnTo>
                    <a:pt x="8668" y="239"/>
                  </a:lnTo>
                  <a:lnTo>
                    <a:pt x="8389" y="120"/>
                  </a:lnTo>
                  <a:lnTo>
                    <a:pt x="8111" y="40"/>
                  </a:lnTo>
                  <a:lnTo>
                    <a:pt x="78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extrusionOk="0">
                  <a:moveTo>
                    <a:pt x="358" y="0"/>
                  </a:move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4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9"/>
            <p:cNvSpPr/>
            <p:nvPr/>
          </p:nvSpPr>
          <p:spPr>
            <a:xfrm>
              <a:off x="3148500" y="3497125"/>
              <a:ext cx="23875" cy="24850"/>
            </a:xfrm>
            <a:custGeom>
              <a:avLst/>
              <a:gdLst/>
              <a:ahLst/>
              <a:cxnLst/>
              <a:rect l="l" t="t" r="r" b="b"/>
              <a:pathLst>
                <a:path w="955" h="994" fill="none" extrusionOk="0">
                  <a:moveTo>
                    <a:pt x="477" y="0"/>
                  </a:moveTo>
                  <a:lnTo>
                    <a:pt x="477" y="0"/>
                  </a:lnTo>
                  <a:lnTo>
                    <a:pt x="358" y="0"/>
                  </a:lnTo>
                  <a:lnTo>
                    <a:pt x="279" y="40"/>
                  </a:lnTo>
                  <a:lnTo>
                    <a:pt x="159" y="11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0" y="358"/>
                  </a:lnTo>
                  <a:lnTo>
                    <a:pt x="0" y="557"/>
                  </a:lnTo>
                  <a:lnTo>
                    <a:pt x="40" y="755"/>
                  </a:lnTo>
                  <a:lnTo>
                    <a:pt x="159" y="875"/>
                  </a:lnTo>
                  <a:lnTo>
                    <a:pt x="159" y="875"/>
                  </a:lnTo>
                  <a:lnTo>
                    <a:pt x="318" y="954"/>
                  </a:lnTo>
                  <a:lnTo>
                    <a:pt x="477" y="994"/>
                  </a:lnTo>
                  <a:lnTo>
                    <a:pt x="477" y="994"/>
                  </a:lnTo>
                  <a:lnTo>
                    <a:pt x="597" y="954"/>
                  </a:lnTo>
                  <a:lnTo>
                    <a:pt x="676" y="954"/>
                  </a:lnTo>
                  <a:lnTo>
                    <a:pt x="795" y="875"/>
                  </a:lnTo>
                  <a:lnTo>
                    <a:pt x="875" y="795"/>
                  </a:lnTo>
                  <a:lnTo>
                    <a:pt x="875" y="795"/>
                  </a:lnTo>
                  <a:lnTo>
                    <a:pt x="954" y="596"/>
                  </a:lnTo>
                  <a:lnTo>
                    <a:pt x="954" y="437"/>
                  </a:lnTo>
                  <a:lnTo>
                    <a:pt x="915" y="239"/>
                  </a:lnTo>
                  <a:lnTo>
                    <a:pt x="795" y="119"/>
                  </a:lnTo>
                  <a:lnTo>
                    <a:pt x="795" y="119"/>
                  </a:lnTo>
                  <a:lnTo>
                    <a:pt x="636" y="40"/>
                  </a:lnTo>
                  <a:lnTo>
                    <a:pt x="4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extrusionOk="0">
                  <a:moveTo>
                    <a:pt x="478" y="0"/>
                  </a:moveTo>
                  <a:lnTo>
                    <a:pt x="16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CD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9"/>
            <p:cNvSpPr/>
            <p:nvPr/>
          </p:nvSpPr>
          <p:spPr>
            <a:xfrm>
              <a:off x="3105750" y="3577625"/>
              <a:ext cx="48725" cy="75575"/>
            </a:xfrm>
            <a:custGeom>
              <a:avLst/>
              <a:gdLst/>
              <a:ahLst/>
              <a:cxnLst/>
              <a:rect l="l" t="t" r="r" b="b"/>
              <a:pathLst>
                <a:path w="1949" h="3023" fill="none" extrusionOk="0">
                  <a:moveTo>
                    <a:pt x="478" y="0"/>
                  </a:moveTo>
                  <a:lnTo>
                    <a:pt x="478" y="0"/>
                  </a:lnTo>
                  <a:lnTo>
                    <a:pt x="16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1" y="796"/>
                  </a:lnTo>
                  <a:lnTo>
                    <a:pt x="80" y="1392"/>
                  </a:lnTo>
                  <a:lnTo>
                    <a:pt x="160" y="1909"/>
                  </a:lnTo>
                  <a:lnTo>
                    <a:pt x="279" y="2307"/>
                  </a:lnTo>
                  <a:lnTo>
                    <a:pt x="438" y="2625"/>
                  </a:lnTo>
                  <a:lnTo>
                    <a:pt x="557" y="2863"/>
                  </a:lnTo>
                  <a:lnTo>
                    <a:pt x="676" y="3022"/>
                  </a:lnTo>
                  <a:lnTo>
                    <a:pt x="676" y="3022"/>
                  </a:lnTo>
                  <a:lnTo>
                    <a:pt x="915" y="2823"/>
                  </a:lnTo>
                  <a:lnTo>
                    <a:pt x="1114" y="2625"/>
                  </a:lnTo>
                  <a:lnTo>
                    <a:pt x="1432" y="2187"/>
                  </a:lnTo>
                  <a:lnTo>
                    <a:pt x="1631" y="1750"/>
                  </a:lnTo>
                  <a:lnTo>
                    <a:pt x="1790" y="1352"/>
                  </a:lnTo>
                  <a:lnTo>
                    <a:pt x="1869" y="955"/>
                  </a:lnTo>
                  <a:lnTo>
                    <a:pt x="1909" y="676"/>
                  </a:lnTo>
                  <a:lnTo>
                    <a:pt x="1949" y="398"/>
                  </a:lnTo>
                  <a:lnTo>
                    <a:pt x="1949" y="398"/>
                  </a:lnTo>
                  <a:lnTo>
                    <a:pt x="1551" y="199"/>
                  </a:lnTo>
                  <a:lnTo>
                    <a:pt x="1193" y="80"/>
                  </a:lnTo>
                  <a:lnTo>
                    <a:pt x="796" y="40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p76"/>
          <p:cNvSpPr txBox="1">
            <a:spLocks noGrp="1"/>
          </p:cNvSpPr>
          <p:nvPr>
            <p:ph type="title"/>
          </p:nvPr>
        </p:nvSpPr>
        <p:spPr>
          <a:xfrm>
            <a:off x="717594" y="17922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 Corak/ Bentuk</a:t>
            </a:r>
            <a:endParaRPr dirty="0"/>
          </a:p>
        </p:txBody>
      </p:sp>
      <p:grpSp>
        <p:nvGrpSpPr>
          <p:cNvPr id="3155" name="Google Shape;3155;p76"/>
          <p:cNvGrpSpPr/>
          <p:nvPr/>
        </p:nvGrpSpPr>
        <p:grpSpPr>
          <a:xfrm>
            <a:off x="4362643" y="3249250"/>
            <a:ext cx="799079" cy="646727"/>
            <a:chOff x="5541950" y="3333900"/>
            <a:chExt cx="1839925" cy="1489125"/>
          </a:xfrm>
        </p:grpSpPr>
        <p:sp>
          <p:nvSpPr>
            <p:cNvPr id="3156" name="Google Shape;3156;p76"/>
            <p:cNvSpPr/>
            <p:nvPr/>
          </p:nvSpPr>
          <p:spPr>
            <a:xfrm>
              <a:off x="7068175" y="3973050"/>
              <a:ext cx="313700" cy="536300"/>
            </a:xfrm>
            <a:custGeom>
              <a:avLst/>
              <a:gdLst/>
              <a:ahLst/>
              <a:cxnLst/>
              <a:rect l="l" t="t" r="r" b="b"/>
              <a:pathLst>
                <a:path w="12548" h="21452" extrusionOk="0">
                  <a:moveTo>
                    <a:pt x="7759" y="1"/>
                  </a:moveTo>
                  <a:lnTo>
                    <a:pt x="7219" y="68"/>
                  </a:lnTo>
                  <a:lnTo>
                    <a:pt x="6679" y="203"/>
                  </a:lnTo>
                  <a:lnTo>
                    <a:pt x="6140" y="405"/>
                  </a:lnTo>
                  <a:lnTo>
                    <a:pt x="5128" y="877"/>
                  </a:lnTo>
                  <a:lnTo>
                    <a:pt x="4116" y="1417"/>
                  </a:lnTo>
                  <a:lnTo>
                    <a:pt x="3171" y="2092"/>
                  </a:lnTo>
                  <a:lnTo>
                    <a:pt x="2294" y="2699"/>
                  </a:lnTo>
                  <a:lnTo>
                    <a:pt x="1283" y="3508"/>
                  </a:lnTo>
                  <a:lnTo>
                    <a:pt x="271" y="4385"/>
                  </a:lnTo>
                  <a:lnTo>
                    <a:pt x="743" y="5397"/>
                  </a:lnTo>
                  <a:lnTo>
                    <a:pt x="1148" y="6342"/>
                  </a:lnTo>
                  <a:lnTo>
                    <a:pt x="1485" y="7353"/>
                  </a:lnTo>
                  <a:lnTo>
                    <a:pt x="1755" y="8298"/>
                  </a:lnTo>
                  <a:lnTo>
                    <a:pt x="1890" y="8972"/>
                  </a:lnTo>
                  <a:lnTo>
                    <a:pt x="1957" y="9579"/>
                  </a:lnTo>
                  <a:lnTo>
                    <a:pt x="1957" y="10187"/>
                  </a:lnTo>
                  <a:lnTo>
                    <a:pt x="1957" y="10794"/>
                  </a:lnTo>
                  <a:lnTo>
                    <a:pt x="1822" y="11468"/>
                  </a:lnTo>
                  <a:lnTo>
                    <a:pt x="1687" y="12075"/>
                  </a:lnTo>
                  <a:lnTo>
                    <a:pt x="1485" y="12750"/>
                  </a:lnTo>
                  <a:lnTo>
                    <a:pt x="1148" y="13357"/>
                  </a:lnTo>
                  <a:lnTo>
                    <a:pt x="608" y="14301"/>
                  </a:lnTo>
                  <a:lnTo>
                    <a:pt x="1" y="15178"/>
                  </a:lnTo>
                  <a:lnTo>
                    <a:pt x="743" y="16258"/>
                  </a:lnTo>
                  <a:lnTo>
                    <a:pt x="1552" y="17337"/>
                  </a:lnTo>
                  <a:lnTo>
                    <a:pt x="2227" y="18079"/>
                  </a:lnTo>
                  <a:lnTo>
                    <a:pt x="3037" y="18889"/>
                  </a:lnTo>
                  <a:lnTo>
                    <a:pt x="3846" y="19698"/>
                  </a:lnTo>
                  <a:lnTo>
                    <a:pt x="4790" y="20373"/>
                  </a:lnTo>
                  <a:lnTo>
                    <a:pt x="5735" y="20912"/>
                  </a:lnTo>
                  <a:lnTo>
                    <a:pt x="6207" y="21115"/>
                  </a:lnTo>
                  <a:lnTo>
                    <a:pt x="6747" y="21317"/>
                  </a:lnTo>
                  <a:lnTo>
                    <a:pt x="7286" y="21384"/>
                  </a:lnTo>
                  <a:lnTo>
                    <a:pt x="7826" y="21452"/>
                  </a:lnTo>
                  <a:lnTo>
                    <a:pt x="8366" y="21452"/>
                  </a:lnTo>
                  <a:lnTo>
                    <a:pt x="8905" y="21384"/>
                  </a:lnTo>
                  <a:lnTo>
                    <a:pt x="9580" y="21250"/>
                  </a:lnTo>
                  <a:lnTo>
                    <a:pt x="10187" y="20980"/>
                  </a:lnTo>
                  <a:lnTo>
                    <a:pt x="10727" y="20642"/>
                  </a:lnTo>
                  <a:lnTo>
                    <a:pt x="11131" y="20238"/>
                  </a:lnTo>
                  <a:lnTo>
                    <a:pt x="11536" y="19833"/>
                  </a:lnTo>
                  <a:lnTo>
                    <a:pt x="11873" y="19293"/>
                  </a:lnTo>
                  <a:lnTo>
                    <a:pt x="12143" y="18754"/>
                  </a:lnTo>
                  <a:lnTo>
                    <a:pt x="12346" y="18214"/>
                  </a:lnTo>
                  <a:lnTo>
                    <a:pt x="12481" y="17607"/>
                  </a:lnTo>
                  <a:lnTo>
                    <a:pt x="12548" y="17000"/>
                  </a:lnTo>
                  <a:lnTo>
                    <a:pt x="12548" y="16393"/>
                  </a:lnTo>
                  <a:lnTo>
                    <a:pt x="12481" y="15786"/>
                  </a:lnTo>
                  <a:lnTo>
                    <a:pt x="12346" y="15178"/>
                  </a:lnTo>
                  <a:lnTo>
                    <a:pt x="12143" y="14571"/>
                  </a:lnTo>
                  <a:lnTo>
                    <a:pt x="11873" y="14032"/>
                  </a:lnTo>
                  <a:lnTo>
                    <a:pt x="11536" y="13492"/>
                  </a:lnTo>
                  <a:lnTo>
                    <a:pt x="10794" y="12480"/>
                  </a:lnTo>
                  <a:lnTo>
                    <a:pt x="9985" y="11603"/>
                  </a:lnTo>
                  <a:lnTo>
                    <a:pt x="9108" y="10794"/>
                  </a:lnTo>
                  <a:lnTo>
                    <a:pt x="8163" y="9984"/>
                  </a:lnTo>
                  <a:lnTo>
                    <a:pt x="8501" y="9782"/>
                  </a:lnTo>
                  <a:lnTo>
                    <a:pt x="9580" y="8972"/>
                  </a:lnTo>
                  <a:lnTo>
                    <a:pt x="10120" y="8568"/>
                  </a:lnTo>
                  <a:lnTo>
                    <a:pt x="10592" y="8095"/>
                  </a:lnTo>
                  <a:lnTo>
                    <a:pt x="11064" y="7556"/>
                  </a:lnTo>
                  <a:lnTo>
                    <a:pt x="11401" y="7016"/>
                  </a:lnTo>
                  <a:lnTo>
                    <a:pt x="11739" y="6409"/>
                  </a:lnTo>
                  <a:lnTo>
                    <a:pt x="12008" y="5734"/>
                  </a:lnTo>
                  <a:lnTo>
                    <a:pt x="12143" y="5060"/>
                  </a:lnTo>
                  <a:lnTo>
                    <a:pt x="12211" y="4385"/>
                  </a:lnTo>
                  <a:lnTo>
                    <a:pt x="12143" y="3643"/>
                  </a:lnTo>
                  <a:lnTo>
                    <a:pt x="12008" y="2969"/>
                  </a:lnTo>
                  <a:lnTo>
                    <a:pt x="11739" y="2294"/>
                  </a:lnTo>
                  <a:lnTo>
                    <a:pt x="11401" y="1687"/>
                  </a:lnTo>
                  <a:lnTo>
                    <a:pt x="10996" y="1080"/>
                  </a:lnTo>
                  <a:lnTo>
                    <a:pt x="10389" y="675"/>
                  </a:lnTo>
                  <a:lnTo>
                    <a:pt x="9917" y="338"/>
                  </a:lnTo>
                  <a:lnTo>
                    <a:pt x="9378" y="135"/>
                  </a:lnTo>
                  <a:lnTo>
                    <a:pt x="8838" y="6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9A7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6"/>
            <p:cNvSpPr/>
            <p:nvPr/>
          </p:nvSpPr>
          <p:spPr>
            <a:xfrm>
              <a:off x="6275550" y="4597025"/>
              <a:ext cx="403100" cy="226000"/>
            </a:xfrm>
            <a:custGeom>
              <a:avLst/>
              <a:gdLst/>
              <a:ahLst/>
              <a:cxnLst/>
              <a:rect l="l" t="t" r="r" b="b"/>
              <a:pathLst>
                <a:path w="16124" h="9040" extrusionOk="0">
                  <a:moveTo>
                    <a:pt x="13897" y="1"/>
                  </a:moveTo>
                  <a:lnTo>
                    <a:pt x="11604" y="608"/>
                  </a:lnTo>
                  <a:lnTo>
                    <a:pt x="9243" y="1148"/>
                  </a:lnTo>
                  <a:lnTo>
                    <a:pt x="8163" y="1282"/>
                  </a:lnTo>
                  <a:lnTo>
                    <a:pt x="6544" y="1552"/>
                  </a:lnTo>
                  <a:lnTo>
                    <a:pt x="4858" y="1687"/>
                  </a:lnTo>
                  <a:lnTo>
                    <a:pt x="3104" y="1822"/>
                  </a:lnTo>
                  <a:lnTo>
                    <a:pt x="1" y="1822"/>
                  </a:lnTo>
                  <a:lnTo>
                    <a:pt x="338" y="2497"/>
                  </a:lnTo>
                  <a:lnTo>
                    <a:pt x="675" y="3171"/>
                  </a:lnTo>
                  <a:lnTo>
                    <a:pt x="1080" y="3711"/>
                  </a:lnTo>
                  <a:lnTo>
                    <a:pt x="1552" y="4318"/>
                  </a:lnTo>
                  <a:lnTo>
                    <a:pt x="2025" y="4858"/>
                  </a:lnTo>
                  <a:lnTo>
                    <a:pt x="2564" y="5330"/>
                  </a:lnTo>
                  <a:lnTo>
                    <a:pt x="3171" y="5802"/>
                  </a:lnTo>
                  <a:lnTo>
                    <a:pt x="3779" y="6274"/>
                  </a:lnTo>
                  <a:lnTo>
                    <a:pt x="4993" y="7016"/>
                  </a:lnTo>
                  <a:lnTo>
                    <a:pt x="6342" y="7691"/>
                  </a:lnTo>
                  <a:lnTo>
                    <a:pt x="7691" y="8298"/>
                  </a:lnTo>
                  <a:lnTo>
                    <a:pt x="9108" y="8770"/>
                  </a:lnTo>
                  <a:lnTo>
                    <a:pt x="9985" y="8973"/>
                  </a:lnTo>
                  <a:lnTo>
                    <a:pt x="10862" y="9040"/>
                  </a:lnTo>
                  <a:lnTo>
                    <a:pt x="11806" y="8973"/>
                  </a:lnTo>
                  <a:lnTo>
                    <a:pt x="12683" y="8838"/>
                  </a:lnTo>
                  <a:lnTo>
                    <a:pt x="13492" y="8500"/>
                  </a:lnTo>
                  <a:lnTo>
                    <a:pt x="13897" y="8298"/>
                  </a:lnTo>
                  <a:lnTo>
                    <a:pt x="14302" y="8096"/>
                  </a:lnTo>
                  <a:lnTo>
                    <a:pt x="14639" y="7758"/>
                  </a:lnTo>
                  <a:lnTo>
                    <a:pt x="14976" y="7488"/>
                  </a:lnTo>
                  <a:lnTo>
                    <a:pt x="15246" y="7084"/>
                  </a:lnTo>
                  <a:lnTo>
                    <a:pt x="15516" y="6746"/>
                  </a:lnTo>
                  <a:lnTo>
                    <a:pt x="15853" y="6004"/>
                  </a:lnTo>
                  <a:lnTo>
                    <a:pt x="16056" y="5262"/>
                  </a:lnTo>
                  <a:lnTo>
                    <a:pt x="16123" y="4520"/>
                  </a:lnTo>
                  <a:lnTo>
                    <a:pt x="16123" y="3778"/>
                  </a:lnTo>
                  <a:lnTo>
                    <a:pt x="15921" y="3036"/>
                  </a:lnTo>
                  <a:lnTo>
                    <a:pt x="15651" y="2362"/>
                  </a:lnTo>
                  <a:lnTo>
                    <a:pt x="15314" y="1687"/>
                  </a:lnTo>
                  <a:lnTo>
                    <a:pt x="14909" y="1080"/>
                  </a:lnTo>
                  <a:lnTo>
                    <a:pt x="14707" y="743"/>
                  </a:lnTo>
                  <a:lnTo>
                    <a:pt x="14437" y="473"/>
                  </a:lnTo>
                  <a:lnTo>
                    <a:pt x="14167" y="271"/>
                  </a:lnTo>
                  <a:lnTo>
                    <a:pt x="13897" y="1"/>
                  </a:lnTo>
                  <a:close/>
                </a:path>
              </a:pathLst>
            </a:custGeom>
            <a:solidFill>
              <a:srgbClr val="9A7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6"/>
            <p:cNvSpPr/>
            <p:nvPr/>
          </p:nvSpPr>
          <p:spPr>
            <a:xfrm>
              <a:off x="6284000" y="3458700"/>
              <a:ext cx="787575" cy="558225"/>
            </a:xfrm>
            <a:custGeom>
              <a:avLst/>
              <a:gdLst/>
              <a:ahLst/>
              <a:cxnLst/>
              <a:rect l="l" t="t" r="r" b="b"/>
              <a:pathLst>
                <a:path w="31503" h="22329" extrusionOk="0">
                  <a:moveTo>
                    <a:pt x="11266" y="0"/>
                  </a:moveTo>
                  <a:lnTo>
                    <a:pt x="9916" y="135"/>
                  </a:lnTo>
                  <a:lnTo>
                    <a:pt x="8567" y="405"/>
                  </a:lnTo>
                  <a:lnTo>
                    <a:pt x="7286" y="810"/>
                  </a:lnTo>
                  <a:lnTo>
                    <a:pt x="6004" y="1349"/>
                  </a:lnTo>
                  <a:lnTo>
                    <a:pt x="4722" y="1956"/>
                  </a:lnTo>
                  <a:lnTo>
                    <a:pt x="3575" y="2631"/>
                  </a:lnTo>
                  <a:lnTo>
                    <a:pt x="2294" y="3508"/>
                  </a:lnTo>
                  <a:lnTo>
                    <a:pt x="1687" y="3980"/>
                  </a:lnTo>
                  <a:lnTo>
                    <a:pt x="1079" y="4520"/>
                  </a:lnTo>
                  <a:lnTo>
                    <a:pt x="472" y="5059"/>
                  </a:lnTo>
                  <a:lnTo>
                    <a:pt x="0" y="5599"/>
                  </a:lnTo>
                  <a:lnTo>
                    <a:pt x="1417" y="5532"/>
                  </a:lnTo>
                  <a:lnTo>
                    <a:pt x="2901" y="5464"/>
                  </a:lnTo>
                  <a:lnTo>
                    <a:pt x="4250" y="5464"/>
                  </a:lnTo>
                  <a:lnTo>
                    <a:pt x="5059" y="5532"/>
                  </a:lnTo>
                  <a:lnTo>
                    <a:pt x="6611" y="5666"/>
                  </a:lnTo>
                  <a:lnTo>
                    <a:pt x="8163" y="5936"/>
                  </a:lnTo>
                  <a:lnTo>
                    <a:pt x="9714" y="6206"/>
                  </a:lnTo>
                  <a:lnTo>
                    <a:pt x="11198" y="6543"/>
                  </a:lnTo>
                  <a:lnTo>
                    <a:pt x="11805" y="6746"/>
                  </a:lnTo>
                  <a:lnTo>
                    <a:pt x="13289" y="7218"/>
                  </a:lnTo>
                  <a:lnTo>
                    <a:pt x="14773" y="7758"/>
                  </a:lnTo>
                  <a:lnTo>
                    <a:pt x="16257" y="8365"/>
                  </a:lnTo>
                  <a:lnTo>
                    <a:pt x="17674" y="9107"/>
                  </a:lnTo>
                  <a:lnTo>
                    <a:pt x="19091" y="9849"/>
                  </a:lnTo>
                  <a:lnTo>
                    <a:pt x="20440" y="10726"/>
                  </a:lnTo>
                  <a:lnTo>
                    <a:pt x="21721" y="11670"/>
                  </a:lnTo>
                  <a:lnTo>
                    <a:pt x="23003" y="12615"/>
                  </a:lnTo>
                  <a:lnTo>
                    <a:pt x="23880" y="13357"/>
                  </a:lnTo>
                  <a:lnTo>
                    <a:pt x="24690" y="14166"/>
                  </a:lnTo>
                  <a:lnTo>
                    <a:pt x="25297" y="14773"/>
                  </a:lnTo>
                  <a:lnTo>
                    <a:pt x="26039" y="15650"/>
                  </a:lnTo>
                  <a:lnTo>
                    <a:pt x="26781" y="16527"/>
                  </a:lnTo>
                  <a:lnTo>
                    <a:pt x="27455" y="17404"/>
                  </a:lnTo>
                  <a:lnTo>
                    <a:pt x="28063" y="18348"/>
                  </a:lnTo>
                  <a:lnTo>
                    <a:pt x="29209" y="20305"/>
                  </a:lnTo>
                  <a:lnTo>
                    <a:pt x="30289" y="22328"/>
                  </a:lnTo>
                  <a:lnTo>
                    <a:pt x="30491" y="21789"/>
                  </a:lnTo>
                  <a:lnTo>
                    <a:pt x="30693" y="21249"/>
                  </a:lnTo>
                  <a:lnTo>
                    <a:pt x="31098" y="19563"/>
                  </a:lnTo>
                  <a:lnTo>
                    <a:pt x="31368" y="18011"/>
                  </a:lnTo>
                  <a:lnTo>
                    <a:pt x="31503" y="17202"/>
                  </a:lnTo>
                  <a:lnTo>
                    <a:pt x="31503" y="16392"/>
                  </a:lnTo>
                  <a:lnTo>
                    <a:pt x="31503" y="15515"/>
                  </a:lnTo>
                  <a:lnTo>
                    <a:pt x="31300" y="14638"/>
                  </a:lnTo>
                  <a:lnTo>
                    <a:pt x="31098" y="13896"/>
                  </a:lnTo>
                  <a:lnTo>
                    <a:pt x="30761" y="13154"/>
                  </a:lnTo>
                  <a:lnTo>
                    <a:pt x="30289" y="12480"/>
                  </a:lnTo>
                  <a:lnTo>
                    <a:pt x="29816" y="11805"/>
                  </a:lnTo>
                  <a:lnTo>
                    <a:pt x="29209" y="11198"/>
                  </a:lnTo>
                  <a:lnTo>
                    <a:pt x="28602" y="10658"/>
                  </a:lnTo>
                  <a:lnTo>
                    <a:pt x="27928" y="10186"/>
                  </a:lnTo>
                  <a:lnTo>
                    <a:pt x="27253" y="9849"/>
                  </a:lnTo>
                  <a:lnTo>
                    <a:pt x="26241" y="9512"/>
                  </a:lnTo>
                  <a:lnTo>
                    <a:pt x="25162" y="9174"/>
                  </a:lnTo>
                  <a:lnTo>
                    <a:pt x="24150" y="9039"/>
                  </a:lnTo>
                  <a:lnTo>
                    <a:pt x="23071" y="8972"/>
                  </a:lnTo>
                  <a:lnTo>
                    <a:pt x="22868" y="8230"/>
                  </a:lnTo>
                  <a:lnTo>
                    <a:pt x="22531" y="7420"/>
                  </a:lnTo>
                  <a:lnTo>
                    <a:pt x="21924" y="6274"/>
                  </a:lnTo>
                  <a:lnTo>
                    <a:pt x="21249" y="5194"/>
                  </a:lnTo>
                  <a:lnTo>
                    <a:pt x="20440" y="4182"/>
                  </a:lnTo>
                  <a:lnTo>
                    <a:pt x="19630" y="3238"/>
                  </a:lnTo>
                  <a:lnTo>
                    <a:pt x="18686" y="2361"/>
                  </a:lnTo>
                  <a:lnTo>
                    <a:pt x="17674" y="1619"/>
                  </a:lnTo>
                  <a:lnTo>
                    <a:pt x="17134" y="1282"/>
                  </a:lnTo>
                  <a:lnTo>
                    <a:pt x="16595" y="1012"/>
                  </a:lnTo>
                  <a:lnTo>
                    <a:pt x="15988" y="742"/>
                  </a:lnTo>
                  <a:lnTo>
                    <a:pt x="15380" y="472"/>
                  </a:lnTo>
                  <a:lnTo>
                    <a:pt x="14706" y="270"/>
                  </a:lnTo>
                  <a:lnTo>
                    <a:pt x="14031" y="135"/>
                  </a:lnTo>
                  <a:lnTo>
                    <a:pt x="13357" y="67"/>
                  </a:lnTo>
                  <a:lnTo>
                    <a:pt x="12615" y="0"/>
                  </a:lnTo>
                  <a:close/>
                </a:path>
              </a:pathLst>
            </a:custGeom>
            <a:solidFill>
              <a:srgbClr val="9A7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6"/>
            <p:cNvSpPr/>
            <p:nvPr/>
          </p:nvSpPr>
          <p:spPr>
            <a:xfrm>
              <a:off x="6246900" y="3602025"/>
              <a:ext cx="102875" cy="745450"/>
            </a:xfrm>
            <a:custGeom>
              <a:avLst/>
              <a:gdLst/>
              <a:ahLst/>
              <a:cxnLst/>
              <a:rect l="l" t="t" r="r" b="b"/>
              <a:pathLst>
                <a:path w="4115" h="29818" extrusionOk="0">
                  <a:moveTo>
                    <a:pt x="607" y="1"/>
                  </a:moveTo>
                  <a:lnTo>
                    <a:pt x="68" y="68"/>
                  </a:lnTo>
                  <a:lnTo>
                    <a:pt x="0" y="1485"/>
                  </a:lnTo>
                  <a:lnTo>
                    <a:pt x="68" y="2834"/>
                  </a:lnTo>
                  <a:lnTo>
                    <a:pt x="270" y="4858"/>
                  </a:lnTo>
                  <a:lnTo>
                    <a:pt x="607" y="6882"/>
                  </a:lnTo>
                  <a:lnTo>
                    <a:pt x="1012" y="8905"/>
                  </a:lnTo>
                  <a:lnTo>
                    <a:pt x="1484" y="10929"/>
                  </a:lnTo>
                  <a:lnTo>
                    <a:pt x="1956" y="13357"/>
                  </a:lnTo>
                  <a:lnTo>
                    <a:pt x="2361" y="15786"/>
                  </a:lnTo>
                  <a:lnTo>
                    <a:pt x="2429" y="17000"/>
                  </a:lnTo>
                  <a:lnTo>
                    <a:pt x="2496" y="18282"/>
                  </a:lnTo>
                  <a:lnTo>
                    <a:pt x="2563" y="19496"/>
                  </a:lnTo>
                  <a:lnTo>
                    <a:pt x="2496" y="20778"/>
                  </a:lnTo>
                  <a:lnTo>
                    <a:pt x="2429" y="23004"/>
                  </a:lnTo>
                  <a:lnTo>
                    <a:pt x="2429" y="24151"/>
                  </a:lnTo>
                  <a:lnTo>
                    <a:pt x="2429" y="25230"/>
                  </a:lnTo>
                  <a:lnTo>
                    <a:pt x="2496" y="26377"/>
                  </a:lnTo>
                  <a:lnTo>
                    <a:pt x="2698" y="27523"/>
                  </a:lnTo>
                  <a:lnTo>
                    <a:pt x="2968" y="28603"/>
                  </a:lnTo>
                  <a:lnTo>
                    <a:pt x="3306" y="29615"/>
                  </a:lnTo>
                  <a:lnTo>
                    <a:pt x="3440" y="29750"/>
                  </a:lnTo>
                  <a:lnTo>
                    <a:pt x="3575" y="29817"/>
                  </a:lnTo>
                  <a:lnTo>
                    <a:pt x="3845" y="29817"/>
                  </a:lnTo>
                  <a:lnTo>
                    <a:pt x="3980" y="29750"/>
                  </a:lnTo>
                  <a:lnTo>
                    <a:pt x="4048" y="29615"/>
                  </a:lnTo>
                  <a:lnTo>
                    <a:pt x="4115" y="29480"/>
                  </a:lnTo>
                  <a:lnTo>
                    <a:pt x="4115" y="29345"/>
                  </a:lnTo>
                  <a:lnTo>
                    <a:pt x="3845" y="28198"/>
                  </a:lnTo>
                  <a:lnTo>
                    <a:pt x="3643" y="27119"/>
                  </a:lnTo>
                  <a:lnTo>
                    <a:pt x="3508" y="26039"/>
                  </a:lnTo>
                  <a:lnTo>
                    <a:pt x="3440" y="24960"/>
                  </a:lnTo>
                  <a:lnTo>
                    <a:pt x="3440" y="22734"/>
                  </a:lnTo>
                  <a:lnTo>
                    <a:pt x="3508" y="20508"/>
                  </a:lnTo>
                  <a:lnTo>
                    <a:pt x="3508" y="18349"/>
                  </a:lnTo>
                  <a:lnTo>
                    <a:pt x="3306" y="16258"/>
                  </a:lnTo>
                  <a:lnTo>
                    <a:pt x="3036" y="14167"/>
                  </a:lnTo>
                  <a:lnTo>
                    <a:pt x="2631" y="12008"/>
                  </a:lnTo>
                  <a:lnTo>
                    <a:pt x="2159" y="10120"/>
                  </a:lnTo>
                  <a:lnTo>
                    <a:pt x="1687" y="8231"/>
                  </a:lnTo>
                  <a:lnTo>
                    <a:pt x="1214" y="6342"/>
                  </a:lnTo>
                  <a:lnTo>
                    <a:pt x="877" y="4386"/>
                  </a:lnTo>
                  <a:lnTo>
                    <a:pt x="742" y="3846"/>
                  </a:lnTo>
                  <a:lnTo>
                    <a:pt x="607" y="3306"/>
                  </a:lnTo>
                  <a:lnTo>
                    <a:pt x="607" y="2699"/>
                  </a:lnTo>
                  <a:lnTo>
                    <a:pt x="607" y="2092"/>
                  </a:lnTo>
                  <a:lnTo>
                    <a:pt x="540" y="108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6"/>
            <p:cNvSpPr/>
            <p:nvPr/>
          </p:nvSpPr>
          <p:spPr>
            <a:xfrm>
              <a:off x="6262075" y="3654325"/>
              <a:ext cx="6775" cy="57350"/>
            </a:xfrm>
            <a:custGeom>
              <a:avLst/>
              <a:gdLst/>
              <a:ahLst/>
              <a:cxnLst/>
              <a:rect l="l" t="t" r="r" b="b"/>
              <a:pathLst>
                <a:path w="271" h="2294" extrusionOk="0">
                  <a:moveTo>
                    <a:pt x="0" y="0"/>
                  </a:moveTo>
                  <a:lnTo>
                    <a:pt x="0" y="607"/>
                  </a:lnTo>
                  <a:lnTo>
                    <a:pt x="0" y="1214"/>
                  </a:lnTo>
                  <a:lnTo>
                    <a:pt x="135" y="1754"/>
                  </a:lnTo>
                  <a:lnTo>
                    <a:pt x="270" y="2294"/>
                  </a:lnTo>
                  <a:lnTo>
                    <a:pt x="270" y="2226"/>
                  </a:lnTo>
                  <a:lnTo>
                    <a:pt x="135" y="1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6"/>
            <p:cNvSpPr/>
            <p:nvPr/>
          </p:nvSpPr>
          <p:spPr>
            <a:xfrm>
              <a:off x="6557200" y="3703225"/>
              <a:ext cx="72525" cy="463800"/>
            </a:xfrm>
            <a:custGeom>
              <a:avLst/>
              <a:gdLst/>
              <a:ahLst/>
              <a:cxnLst/>
              <a:rect l="l" t="t" r="r" b="b"/>
              <a:pathLst>
                <a:path w="2901" h="18552" extrusionOk="0">
                  <a:moveTo>
                    <a:pt x="0" y="0"/>
                  </a:moveTo>
                  <a:lnTo>
                    <a:pt x="68" y="1215"/>
                  </a:lnTo>
                  <a:lnTo>
                    <a:pt x="203" y="2429"/>
                  </a:lnTo>
                  <a:lnTo>
                    <a:pt x="540" y="4655"/>
                  </a:lnTo>
                  <a:lnTo>
                    <a:pt x="1012" y="7623"/>
                  </a:lnTo>
                  <a:lnTo>
                    <a:pt x="1215" y="9107"/>
                  </a:lnTo>
                  <a:lnTo>
                    <a:pt x="1349" y="10591"/>
                  </a:lnTo>
                  <a:lnTo>
                    <a:pt x="1484" y="12547"/>
                  </a:lnTo>
                  <a:lnTo>
                    <a:pt x="1619" y="14639"/>
                  </a:lnTo>
                  <a:lnTo>
                    <a:pt x="1687" y="15650"/>
                  </a:lnTo>
                  <a:lnTo>
                    <a:pt x="1889" y="16662"/>
                  </a:lnTo>
                  <a:lnTo>
                    <a:pt x="2159" y="17607"/>
                  </a:lnTo>
                  <a:lnTo>
                    <a:pt x="2496" y="18484"/>
                  </a:lnTo>
                  <a:lnTo>
                    <a:pt x="2631" y="18551"/>
                  </a:lnTo>
                  <a:lnTo>
                    <a:pt x="2766" y="18551"/>
                  </a:lnTo>
                  <a:lnTo>
                    <a:pt x="2901" y="18484"/>
                  </a:lnTo>
                  <a:lnTo>
                    <a:pt x="2901" y="18349"/>
                  </a:lnTo>
                  <a:lnTo>
                    <a:pt x="2901" y="17404"/>
                  </a:lnTo>
                  <a:lnTo>
                    <a:pt x="2766" y="16460"/>
                  </a:lnTo>
                  <a:lnTo>
                    <a:pt x="2496" y="14504"/>
                  </a:lnTo>
                  <a:lnTo>
                    <a:pt x="2159" y="10591"/>
                  </a:lnTo>
                  <a:lnTo>
                    <a:pt x="1822" y="8230"/>
                  </a:lnTo>
                  <a:lnTo>
                    <a:pt x="1417" y="5869"/>
                  </a:lnTo>
                  <a:lnTo>
                    <a:pt x="1080" y="3778"/>
                  </a:lnTo>
                  <a:lnTo>
                    <a:pt x="607" y="2901"/>
                  </a:lnTo>
                  <a:lnTo>
                    <a:pt x="338" y="1957"/>
                  </a:lnTo>
                  <a:lnTo>
                    <a:pt x="270" y="1484"/>
                  </a:lnTo>
                  <a:lnTo>
                    <a:pt x="203" y="1012"/>
                  </a:lnTo>
                  <a:lnTo>
                    <a:pt x="203" y="47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6"/>
            <p:cNvSpPr/>
            <p:nvPr/>
          </p:nvSpPr>
          <p:spPr>
            <a:xfrm>
              <a:off x="6557200" y="3622275"/>
              <a:ext cx="27000" cy="175400"/>
            </a:xfrm>
            <a:custGeom>
              <a:avLst/>
              <a:gdLst/>
              <a:ahLst/>
              <a:cxnLst/>
              <a:rect l="l" t="t" r="r" b="b"/>
              <a:pathLst>
                <a:path w="1080" h="7016" extrusionOk="0">
                  <a:moveTo>
                    <a:pt x="270" y="0"/>
                  </a:moveTo>
                  <a:lnTo>
                    <a:pt x="135" y="810"/>
                  </a:lnTo>
                  <a:lnTo>
                    <a:pt x="0" y="1619"/>
                  </a:lnTo>
                  <a:lnTo>
                    <a:pt x="0" y="2429"/>
                  </a:lnTo>
                  <a:lnTo>
                    <a:pt x="0" y="3238"/>
                  </a:lnTo>
                  <a:lnTo>
                    <a:pt x="270" y="3238"/>
                  </a:lnTo>
                  <a:lnTo>
                    <a:pt x="203" y="3711"/>
                  </a:lnTo>
                  <a:lnTo>
                    <a:pt x="203" y="4250"/>
                  </a:lnTo>
                  <a:lnTo>
                    <a:pt x="270" y="4722"/>
                  </a:lnTo>
                  <a:lnTo>
                    <a:pt x="338" y="5195"/>
                  </a:lnTo>
                  <a:lnTo>
                    <a:pt x="607" y="6139"/>
                  </a:lnTo>
                  <a:lnTo>
                    <a:pt x="1080" y="7016"/>
                  </a:lnTo>
                  <a:lnTo>
                    <a:pt x="742" y="5330"/>
                  </a:lnTo>
                  <a:lnTo>
                    <a:pt x="607" y="3576"/>
                  </a:lnTo>
                  <a:lnTo>
                    <a:pt x="540" y="2699"/>
                  </a:lnTo>
                  <a:lnTo>
                    <a:pt x="607" y="1822"/>
                  </a:lnTo>
                  <a:lnTo>
                    <a:pt x="675" y="1012"/>
                  </a:lnTo>
                  <a:lnTo>
                    <a:pt x="877" y="20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6"/>
            <p:cNvSpPr/>
            <p:nvPr/>
          </p:nvSpPr>
          <p:spPr>
            <a:xfrm>
              <a:off x="6803425" y="4055675"/>
              <a:ext cx="77600" cy="443575"/>
            </a:xfrm>
            <a:custGeom>
              <a:avLst/>
              <a:gdLst/>
              <a:ahLst/>
              <a:cxnLst/>
              <a:rect l="l" t="t" r="r" b="b"/>
              <a:pathLst>
                <a:path w="3104" h="17743" extrusionOk="0">
                  <a:moveTo>
                    <a:pt x="270" y="1"/>
                  </a:moveTo>
                  <a:lnTo>
                    <a:pt x="68" y="945"/>
                  </a:lnTo>
                  <a:lnTo>
                    <a:pt x="0" y="1957"/>
                  </a:lnTo>
                  <a:lnTo>
                    <a:pt x="0" y="2902"/>
                  </a:lnTo>
                  <a:lnTo>
                    <a:pt x="0" y="3846"/>
                  </a:lnTo>
                  <a:lnTo>
                    <a:pt x="135" y="4386"/>
                  </a:lnTo>
                  <a:lnTo>
                    <a:pt x="202" y="4858"/>
                  </a:lnTo>
                  <a:lnTo>
                    <a:pt x="540" y="5937"/>
                  </a:lnTo>
                  <a:lnTo>
                    <a:pt x="1282" y="7961"/>
                  </a:lnTo>
                  <a:lnTo>
                    <a:pt x="1619" y="9108"/>
                  </a:lnTo>
                  <a:lnTo>
                    <a:pt x="1889" y="10322"/>
                  </a:lnTo>
                  <a:lnTo>
                    <a:pt x="2091" y="11536"/>
                  </a:lnTo>
                  <a:lnTo>
                    <a:pt x="2226" y="12750"/>
                  </a:lnTo>
                  <a:lnTo>
                    <a:pt x="2361" y="14032"/>
                  </a:lnTo>
                  <a:lnTo>
                    <a:pt x="2429" y="15246"/>
                  </a:lnTo>
                  <a:lnTo>
                    <a:pt x="2496" y="17742"/>
                  </a:lnTo>
                  <a:lnTo>
                    <a:pt x="3103" y="17472"/>
                  </a:lnTo>
                  <a:lnTo>
                    <a:pt x="3036" y="15246"/>
                  </a:lnTo>
                  <a:lnTo>
                    <a:pt x="2901" y="13020"/>
                  </a:lnTo>
                  <a:lnTo>
                    <a:pt x="2631" y="10794"/>
                  </a:lnTo>
                  <a:lnTo>
                    <a:pt x="2429" y="9715"/>
                  </a:lnTo>
                  <a:lnTo>
                    <a:pt x="2159" y="8635"/>
                  </a:lnTo>
                  <a:lnTo>
                    <a:pt x="1821" y="7556"/>
                  </a:lnTo>
                  <a:lnTo>
                    <a:pt x="1484" y="6477"/>
                  </a:lnTo>
                  <a:lnTo>
                    <a:pt x="1079" y="5398"/>
                  </a:lnTo>
                  <a:lnTo>
                    <a:pt x="810" y="4318"/>
                  </a:lnTo>
                  <a:lnTo>
                    <a:pt x="742" y="3846"/>
                  </a:lnTo>
                  <a:lnTo>
                    <a:pt x="742" y="3374"/>
                  </a:lnTo>
                  <a:lnTo>
                    <a:pt x="810" y="2497"/>
                  </a:lnTo>
                  <a:lnTo>
                    <a:pt x="877" y="1552"/>
                  </a:lnTo>
                  <a:lnTo>
                    <a:pt x="944" y="60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6"/>
            <p:cNvSpPr/>
            <p:nvPr/>
          </p:nvSpPr>
          <p:spPr>
            <a:xfrm>
              <a:off x="6810150" y="4037125"/>
              <a:ext cx="16900" cy="33775"/>
            </a:xfrm>
            <a:custGeom>
              <a:avLst/>
              <a:gdLst/>
              <a:ahLst/>
              <a:cxnLst/>
              <a:rect l="l" t="t" r="r" b="b"/>
              <a:pathLst>
                <a:path w="676" h="1351" extrusionOk="0">
                  <a:moveTo>
                    <a:pt x="271" y="1"/>
                  </a:moveTo>
                  <a:lnTo>
                    <a:pt x="203" y="136"/>
                  </a:lnTo>
                  <a:lnTo>
                    <a:pt x="1" y="743"/>
                  </a:lnTo>
                  <a:lnTo>
                    <a:pt x="675" y="1350"/>
                  </a:lnTo>
                  <a:lnTo>
                    <a:pt x="675" y="743"/>
                  </a:lnTo>
                  <a:lnTo>
                    <a:pt x="608" y="13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6"/>
            <p:cNvSpPr/>
            <p:nvPr/>
          </p:nvSpPr>
          <p:spPr>
            <a:xfrm>
              <a:off x="6127150" y="4246250"/>
              <a:ext cx="48925" cy="389600"/>
            </a:xfrm>
            <a:custGeom>
              <a:avLst/>
              <a:gdLst/>
              <a:ahLst/>
              <a:cxnLst/>
              <a:rect l="l" t="t" r="r" b="b"/>
              <a:pathLst>
                <a:path w="1957" h="15584" extrusionOk="0">
                  <a:moveTo>
                    <a:pt x="1080" y="1"/>
                  </a:moveTo>
                  <a:lnTo>
                    <a:pt x="878" y="136"/>
                  </a:lnTo>
                  <a:lnTo>
                    <a:pt x="540" y="473"/>
                  </a:lnTo>
                  <a:lnTo>
                    <a:pt x="338" y="878"/>
                  </a:lnTo>
                  <a:lnTo>
                    <a:pt x="203" y="1417"/>
                  </a:lnTo>
                  <a:lnTo>
                    <a:pt x="68" y="1957"/>
                  </a:lnTo>
                  <a:lnTo>
                    <a:pt x="1" y="3036"/>
                  </a:lnTo>
                  <a:lnTo>
                    <a:pt x="68" y="4048"/>
                  </a:lnTo>
                  <a:lnTo>
                    <a:pt x="136" y="5330"/>
                  </a:lnTo>
                  <a:lnTo>
                    <a:pt x="203" y="6611"/>
                  </a:lnTo>
                  <a:lnTo>
                    <a:pt x="473" y="9175"/>
                  </a:lnTo>
                  <a:lnTo>
                    <a:pt x="675" y="11941"/>
                  </a:lnTo>
                  <a:lnTo>
                    <a:pt x="743" y="13357"/>
                  </a:lnTo>
                  <a:lnTo>
                    <a:pt x="810" y="14774"/>
                  </a:lnTo>
                  <a:lnTo>
                    <a:pt x="945" y="15448"/>
                  </a:lnTo>
                  <a:lnTo>
                    <a:pt x="1957" y="15583"/>
                  </a:lnTo>
                  <a:lnTo>
                    <a:pt x="1957" y="15246"/>
                  </a:lnTo>
                  <a:lnTo>
                    <a:pt x="1822" y="13829"/>
                  </a:lnTo>
                  <a:lnTo>
                    <a:pt x="1755" y="12413"/>
                  </a:lnTo>
                  <a:lnTo>
                    <a:pt x="1620" y="9580"/>
                  </a:lnTo>
                  <a:lnTo>
                    <a:pt x="1417" y="7084"/>
                  </a:lnTo>
                  <a:lnTo>
                    <a:pt x="1350" y="5869"/>
                  </a:lnTo>
                  <a:lnTo>
                    <a:pt x="1282" y="4655"/>
                  </a:lnTo>
                  <a:lnTo>
                    <a:pt x="1215" y="3441"/>
                  </a:lnTo>
                  <a:lnTo>
                    <a:pt x="1282" y="2294"/>
                  </a:lnTo>
                  <a:lnTo>
                    <a:pt x="1485" y="1282"/>
                  </a:lnTo>
                  <a:lnTo>
                    <a:pt x="1485" y="743"/>
                  </a:lnTo>
                  <a:lnTo>
                    <a:pt x="1417" y="270"/>
                  </a:lnTo>
                  <a:lnTo>
                    <a:pt x="1350" y="68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6"/>
            <p:cNvSpPr/>
            <p:nvPr/>
          </p:nvSpPr>
          <p:spPr>
            <a:xfrm>
              <a:off x="5784800" y="3853325"/>
              <a:ext cx="295150" cy="295150"/>
            </a:xfrm>
            <a:custGeom>
              <a:avLst/>
              <a:gdLst/>
              <a:ahLst/>
              <a:cxnLst/>
              <a:rect l="l" t="t" r="r" b="b"/>
              <a:pathLst>
                <a:path w="11806" h="11806" extrusionOk="0">
                  <a:moveTo>
                    <a:pt x="4520" y="2833"/>
                  </a:moveTo>
                  <a:lnTo>
                    <a:pt x="4925" y="2901"/>
                  </a:lnTo>
                  <a:lnTo>
                    <a:pt x="5330" y="2968"/>
                  </a:lnTo>
                  <a:lnTo>
                    <a:pt x="5735" y="3036"/>
                  </a:lnTo>
                  <a:lnTo>
                    <a:pt x="6072" y="3171"/>
                  </a:lnTo>
                  <a:lnTo>
                    <a:pt x="6409" y="3373"/>
                  </a:lnTo>
                  <a:lnTo>
                    <a:pt x="6679" y="3575"/>
                  </a:lnTo>
                  <a:lnTo>
                    <a:pt x="7219" y="4047"/>
                  </a:lnTo>
                  <a:lnTo>
                    <a:pt x="7623" y="4587"/>
                  </a:lnTo>
                  <a:lnTo>
                    <a:pt x="7893" y="5194"/>
                  </a:lnTo>
                  <a:lnTo>
                    <a:pt x="8028" y="5869"/>
                  </a:lnTo>
                  <a:lnTo>
                    <a:pt x="8096" y="6611"/>
                  </a:lnTo>
                  <a:lnTo>
                    <a:pt x="8028" y="7285"/>
                  </a:lnTo>
                  <a:lnTo>
                    <a:pt x="7893" y="7960"/>
                  </a:lnTo>
                  <a:lnTo>
                    <a:pt x="7623" y="8567"/>
                  </a:lnTo>
                  <a:lnTo>
                    <a:pt x="7219" y="9174"/>
                  </a:lnTo>
                  <a:lnTo>
                    <a:pt x="6679" y="9646"/>
                  </a:lnTo>
                  <a:lnTo>
                    <a:pt x="6409" y="9849"/>
                  </a:lnTo>
                  <a:lnTo>
                    <a:pt x="6072" y="9984"/>
                  </a:lnTo>
                  <a:lnTo>
                    <a:pt x="5735" y="10119"/>
                  </a:lnTo>
                  <a:lnTo>
                    <a:pt x="5330" y="10254"/>
                  </a:lnTo>
                  <a:lnTo>
                    <a:pt x="4925" y="10321"/>
                  </a:lnTo>
                  <a:lnTo>
                    <a:pt x="4048" y="10321"/>
                  </a:lnTo>
                  <a:lnTo>
                    <a:pt x="3643" y="10254"/>
                  </a:lnTo>
                  <a:lnTo>
                    <a:pt x="3239" y="10119"/>
                  </a:lnTo>
                  <a:lnTo>
                    <a:pt x="2901" y="9984"/>
                  </a:lnTo>
                  <a:lnTo>
                    <a:pt x="2564" y="9849"/>
                  </a:lnTo>
                  <a:lnTo>
                    <a:pt x="2294" y="9646"/>
                  </a:lnTo>
                  <a:lnTo>
                    <a:pt x="1755" y="9174"/>
                  </a:lnTo>
                  <a:lnTo>
                    <a:pt x="1417" y="8567"/>
                  </a:lnTo>
                  <a:lnTo>
                    <a:pt x="1080" y="7960"/>
                  </a:lnTo>
                  <a:lnTo>
                    <a:pt x="945" y="7285"/>
                  </a:lnTo>
                  <a:lnTo>
                    <a:pt x="878" y="6611"/>
                  </a:lnTo>
                  <a:lnTo>
                    <a:pt x="945" y="5869"/>
                  </a:lnTo>
                  <a:lnTo>
                    <a:pt x="1080" y="5194"/>
                  </a:lnTo>
                  <a:lnTo>
                    <a:pt x="1417" y="4587"/>
                  </a:lnTo>
                  <a:lnTo>
                    <a:pt x="1755" y="4047"/>
                  </a:lnTo>
                  <a:lnTo>
                    <a:pt x="2294" y="3575"/>
                  </a:lnTo>
                  <a:lnTo>
                    <a:pt x="2564" y="3373"/>
                  </a:lnTo>
                  <a:lnTo>
                    <a:pt x="2901" y="3171"/>
                  </a:lnTo>
                  <a:lnTo>
                    <a:pt x="3239" y="3036"/>
                  </a:lnTo>
                  <a:lnTo>
                    <a:pt x="3643" y="2968"/>
                  </a:lnTo>
                  <a:lnTo>
                    <a:pt x="4048" y="2901"/>
                  </a:lnTo>
                  <a:lnTo>
                    <a:pt x="4520" y="2833"/>
                  </a:lnTo>
                  <a:close/>
                  <a:moveTo>
                    <a:pt x="5262" y="0"/>
                  </a:moveTo>
                  <a:lnTo>
                    <a:pt x="4723" y="135"/>
                  </a:lnTo>
                  <a:lnTo>
                    <a:pt x="4116" y="270"/>
                  </a:lnTo>
                  <a:lnTo>
                    <a:pt x="3576" y="472"/>
                  </a:lnTo>
                  <a:lnTo>
                    <a:pt x="3104" y="675"/>
                  </a:lnTo>
                  <a:lnTo>
                    <a:pt x="2632" y="1012"/>
                  </a:lnTo>
                  <a:lnTo>
                    <a:pt x="2159" y="1349"/>
                  </a:lnTo>
                  <a:lnTo>
                    <a:pt x="1755" y="1754"/>
                  </a:lnTo>
                  <a:lnTo>
                    <a:pt x="1350" y="2159"/>
                  </a:lnTo>
                  <a:lnTo>
                    <a:pt x="1013" y="2631"/>
                  </a:lnTo>
                  <a:lnTo>
                    <a:pt x="675" y="3103"/>
                  </a:lnTo>
                  <a:lnTo>
                    <a:pt x="473" y="3643"/>
                  </a:lnTo>
                  <a:lnTo>
                    <a:pt x="271" y="4182"/>
                  </a:lnTo>
                  <a:lnTo>
                    <a:pt x="68" y="4722"/>
                  </a:lnTo>
                  <a:lnTo>
                    <a:pt x="1" y="5329"/>
                  </a:lnTo>
                  <a:lnTo>
                    <a:pt x="1" y="5869"/>
                  </a:lnTo>
                  <a:lnTo>
                    <a:pt x="1" y="6476"/>
                  </a:lnTo>
                  <a:lnTo>
                    <a:pt x="68" y="7083"/>
                  </a:lnTo>
                  <a:lnTo>
                    <a:pt x="271" y="7623"/>
                  </a:lnTo>
                  <a:lnTo>
                    <a:pt x="473" y="8162"/>
                  </a:lnTo>
                  <a:lnTo>
                    <a:pt x="675" y="8702"/>
                  </a:lnTo>
                  <a:lnTo>
                    <a:pt x="1013" y="9174"/>
                  </a:lnTo>
                  <a:lnTo>
                    <a:pt x="1350" y="9646"/>
                  </a:lnTo>
                  <a:lnTo>
                    <a:pt x="1755" y="10051"/>
                  </a:lnTo>
                  <a:lnTo>
                    <a:pt x="2159" y="10456"/>
                  </a:lnTo>
                  <a:lnTo>
                    <a:pt x="2632" y="10793"/>
                  </a:lnTo>
                  <a:lnTo>
                    <a:pt x="3104" y="11063"/>
                  </a:lnTo>
                  <a:lnTo>
                    <a:pt x="3576" y="11333"/>
                  </a:lnTo>
                  <a:lnTo>
                    <a:pt x="4116" y="11535"/>
                  </a:lnTo>
                  <a:lnTo>
                    <a:pt x="4723" y="11670"/>
                  </a:lnTo>
                  <a:lnTo>
                    <a:pt x="5262" y="11805"/>
                  </a:lnTo>
                  <a:lnTo>
                    <a:pt x="6477" y="11805"/>
                  </a:lnTo>
                  <a:lnTo>
                    <a:pt x="7084" y="11670"/>
                  </a:lnTo>
                  <a:lnTo>
                    <a:pt x="7623" y="11535"/>
                  </a:lnTo>
                  <a:lnTo>
                    <a:pt x="8163" y="11333"/>
                  </a:lnTo>
                  <a:lnTo>
                    <a:pt x="8703" y="11063"/>
                  </a:lnTo>
                  <a:lnTo>
                    <a:pt x="9175" y="10793"/>
                  </a:lnTo>
                  <a:lnTo>
                    <a:pt x="9647" y="10456"/>
                  </a:lnTo>
                  <a:lnTo>
                    <a:pt x="10052" y="10051"/>
                  </a:lnTo>
                  <a:lnTo>
                    <a:pt x="10457" y="9646"/>
                  </a:lnTo>
                  <a:lnTo>
                    <a:pt x="10794" y="9174"/>
                  </a:lnTo>
                  <a:lnTo>
                    <a:pt x="11064" y="8702"/>
                  </a:lnTo>
                  <a:lnTo>
                    <a:pt x="11334" y="8162"/>
                  </a:lnTo>
                  <a:lnTo>
                    <a:pt x="11536" y="7623"/>
                  </a:lnTo>
                  <a:lnTo>
                    <a:pt x="11671" y="7083"/>
                  </a:lnTo>
                  <a:lnTo>
                    <a:pt x="11738" y="6476"/>
                  </a:lnTo>
                  <a:lnTo>
                    <a:pt x="11806" y="5869"/>
                  </a:lnTo>
                  <a:lnTo>
                    <a:pt x="11738" y="5329"/>
                  </a:lnTo>
                  <a:lnTo>
                    <a:pt x="11671" y="4722"/>
                  </a:lnTo>
                  <a:lnTo>
                    <a:pt x="11536" y="4182"/>
                  </a:lnTo>
                  <a:lnTo>
                    <a:pt x="11334" y="3643"/>
                  </a:lnTo>
                  <a:lnTo>
                    <a:pt x="11064" y="3103"/>
                  </a:lnTo>
                  <a:lnTo>
                    <a:pt x="10794" y="2631"/>
                  </a:lnTo>
                  <a:lnTo>
                    <a:pt x="10457" y="2159"/>
                  </a:lnTo>
                  <a:lnTo>
                    <a:pt x="10052" y="1754"/>
                  </a:lnTo>
                  <a:lnTo>
                    <a:pt x="9647" y="1349"/>
                  </a:lnTo>
                  <a:lnTo>
                    <a:pt x="9175" y="1012"/>
                  </a:lnTo>
                  <a:lnTo>
                    <a:pt x="8703" y="675"/>
                  </a:lnTo>
                  <a:lnTo>
                    <a:pt x="8163" y="472"/>
                  </a:lnTo>
                  <a:lnTo>
                    <a:pt x="7623" y="270"/>
                  </a:lnTo>
                  <a:lnTo>
                    <a:pt x="7084" y="135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6"/>
            <p:cNvSpPr/>
            <p:nvPr/>
          </p:nvSpPr>
          <p:spPr>
            <a:xfrm>
              <a:off x="6085000" y="3647575"/>
              <a:ext cx="123125" cy="440175"/>
            </a:xfrm>
            <a:custGeom>
              <a:avLst/>
              <a:gdLst/>
              <a:ahLst/>
              <a:cxnLst/>
              <a:rect l="l" t="t" r="r" b="b"/>
              <a:pathLst>
                <a:path w="4925" h="17607" extrusionOk="0">
                  <a:moveTo>
                    <a:pt x="607" y="0"/>
                  </a:moveTo>
                  <a:lnTo>
                    <a:pt x="0" y="270"/>
                  </a:lnTo>
                  <a:lnTo>
                    <a:pt x="68" y="1417"/>
                  </a:lnTo>
                  <a:lnTo>
                    <a:pt x="270" y="2631"/>
                  </a:lnTo>
                  <a:lnTo>
                    <a:pt x="540" y="3845"/>
                  </a:lnTo>
                  <a:lnTo>
                    <a:pt x="877" y="4992"/>
                  </a:lnTo>
                  <a:lnTo>
                    <a:pt x="2024" y="8163"/>
                  </a:lnTo>
                  <a:lnTo>
                    <a:pt x="2564" y="9782"/>
                  </a:lnTo>
                  <a:lnTo>
                    <a:pt x="2968" y="11401"/>
                  </a:lnTo>
                  <a:lnTo>
                    <a:pt x="3373" y="13289"/>
                  </a:lnTo>
                  <a:lnTo>
                    <a:pt x="3575" y="15178"/>
                  </a:lnTo>
                  <a:lnTo>
                    <a:pt x="3643" y="16460"/>
                  </a:lnTo>
                  <a:lnTo>
                    <a:pt x="3643" y="16730"/>
                  </a:lnTo>
                  <a:lnTo>
                    <a:pt x="3710" y="17000"/>
                  </a:lnTo>
                  <a:lnTo>
                    <a:pt x="3845" y="17269"/>
                  </a:lnTo>
                  <a:lnTo>
                    <a:pt x="4048" y="17539"/>
                  </a:lnTo>
                  <a:lnTo>
                    <a:pt x="4183" y="17607"/>
                  </a:lnTo>
                  <a:lnTo>
                    <a:pt x="4385" y="17607"/>
                  </a:lnTo>
                  <a:lnTo>
                    <a:pt x="4520" y="17539"/>
                  </a:lnTo>
                  <a:lnTo>
                    <a:pt x="4722" y="17269"/>
                  </a:lnTo>
                  <a:lnTo>
                    <a:pt x="4857" y="17000"/>
                  </a:lnTo>
                  <a:lnTo>
                    <a:pt x="4857" y="16730"/>
                  </a:lnTo>
                  <a:lnTo>
                    <a:pt x="4925" y="16392"/>
                  </a:lnTo>
                  <a:lnTo>
                    <a:pt x="4857" y="15785"/>
                  </a:lnTo>
                  <a:lnTo>
                    <a:pt x="4790" y="15178"/>
                  </a:lnTo>
                  <a:lnTo>
                    <a:pt x="4520" y="13559"/>
                  </a:lnTo>
                  <a:lnTo>
                    <a:pt x="4183" y="11940"/>
                  </a:lnTo>
                  <a:lnTo>
                    <a:pt x="3710" y="10321"/>
                  </a:lnTo>
                  <a:lnTo>
                    <a:pt x="3171" y="8770"/>
                  </a:lnTo>
                  <a:lnTo>
                    <a:pt x="1889" y="5667"/>
                  </a:lnTo>
                  <a:lnTo>
                    <a:pt x="1417" y="4250"/>
                  </a:lnTo>
                  <a:lnTo>
                    <a:pt x="1012" y="2833"/>
                  </a:lnTo>
                  <a:lnTo>
                    <a:pt x="742" y="141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6"/>
            <p:cNvSpPr/>
            <p:nvPr/>
          </p:nvSpPr>
          <p:spPr>
            <a:xfrm>
              <a:off x="6461075" y="3962925"/>
              <a:ext cx="45550" cy="666175"/>
            </a:xfrm>
            <a:custGeom>
              <a:avLst/>
              <a:gdLst/>
              <a:ahLst/>
              <a:cxnLst/>
              <a:rect l="l" t="t" r="r" b="b"/>
              <a:pathLst>
                <a:path w="1822" h="26647" extrusionOk="0">
                  <a:moveTo>
                    <a:pt x="540" y="1"/>
                  </a:moveTo>
                  <a:lnTo>
                    <a:pt x="405" y="136"/>
                  </a:lnTo>
                  <a:lnTo>
                    <a:pt x="270" y="608"/>
                  </a:lnTo>
                  <a:lnTo>
                    <a:pt x="135" y="1080"/>
                  </a:lnTo>
                  <a:lnTo>
                    <a:pt x="0" y="2024"/>
                  </a:lnTo>
                  <a:lnTo>
                    <a:pt x="0" y="2969"/>
                  </a:lnTo>
                  <a:lnTo>
                    <a:pt x="68" y="3981"/>
                  </a:lnTo>
                  <a:lnTo>
                    <a:pt x="135" y="5195"/>
                  </a:lnTo>
                  <a:lnTo>
                    <a:pt x="203" y="6342"/>
                  </a:lnTo>
                  <a:lnTo>
                    <a:pt x="405" y="8770"/>
                  </a:lnTo>
                  <a:lnTo>
                    <a:pt x="540" y="10996"/>
                  </a:lnTo>
                  <a:lnTo>
                    <a:pt x="540" y="13290"/>
                  </a:lnTo>
                  <a:lnTo>
                    <a:pt x="472" y="17877"/>
                  </a:lnTo>
                  <a:lnTo>
                    <a:pt x="540" y="20710"/>
                  </a:lnTo>
                  <a:lnTo>
                    <a:pt x="607" y="23476"/>
                  </a:lnTo>
                  <a:lnTo>
                    <a:pt x="675" y="25365"/>
                  </a:lnTo>
                  <a:lnTo>
                    <a:pt x="742" y="26646"/>
                  </a:lnTo>
                  <a:lnTo>
                    <a:pt x="1822" y="26512"/>
                  </a:lnTo>
                  <a:lnTo>
                    <a:pt x="1754" y="24555"/>
                  </a:lnTo>
                  <a:lnTo>
                    <a:pt x="1754" y="23813"/>
                  </a:lnTo>
                  <a:lnTo>
                    <a:pt x="1619" y="20440"/>
                  </a:lnTo>
                  <a:lnTo>
                    <a:pt x="1552" y="17135"/>
                  </a:lnTo>
                  <a:lnTo>
                    <a:pt x="1484" y="15044"/>
                  </a:lnTo>
                  <a:lnTo>
                    <a:pt x="1417" y="12953"/>
                  </a:lnTo>
                  <a:lnTo>
                    <a:pt x="1214" y="8770"/>
                  </a:lnTo>
                  <a:lnTo>
                    <a:pt x="1147" y="6612"/>
                  </a:lnTo>
                  <a:lnTo>
                    <a:pt x="1080" y="4520"/>
                  </a:lnTo>
                  <a:lnTo>
                    <a:pt x="1147" y="3441"/>
                  </a:lnTo>
                  <a:lnTo>
                    <a:pt x="1147" y="2294"/>
                  </a:lnTo>
                  <a:lnTo>
                    <a:pt x="1080" y="1215"/>
                  </a:lnTo>
                  <a:lnTo>
                    <a:pt x="1012" y="675"/>
                  </a:lnTo>
                  <a:lnTo>
                    <a:pt x="945" y="203"/>
                  </a:lnTo>
                  <a:lnTo>
                    <a:pt x="810" y="6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6"/>
            <p:cNvSpPr/>
            <p:nvPr/>
          </p:nvSpPr>
          <p:spPr>
            <a:xfrm>
              <a:off x="6680300" y="3689725"/>
              <a:ext cx="37125" cy="313700"/>
            </a:xfrm>
            <a:custGeom>
              <a:avLst/>
              <a:gdLst/>
              <a:ahLst/>
              <a:cxnLst/>
              <a:rect l="l" t="t" r="r" b="b"/>
              <a:pathLst>
                <a:path w="1485" h="12548" extrusionOk="0">
                  <a:moveTo>
                    <a:pt x="743" y="1"/>
                  </a:moveTo>
                  <a:lnTo>
                    <a:pt x="675" y="68"/>
                  </a:lnTo>
                  <a:lnTo>
                    <a:pt x="608" y="136"/>
                  </a:lnTo>
                  <a:lnTo>
                    <a:pt x="540" y="878"/>
                  </a:lnTo>
                  <a:lnTo>
                    <a:pt x="473" y="1620"/>
                  </a:lnTo>
                  <a:lnTo>
                    <a:pt x="203" y="3104"/>
                  </a:lnTo>
                  <a:lnTo>
                    <a:pt x="68" y="4520"/>
                  </a:lnTo>
                  <a:lnTo>
                    <a:pt x="1" y="5262"/>
                  </a:lnTo>
                  <a:lnTo>
                    <a:pt x="68" y="6004"/>
                  </a:lnTo>
                  <a:lnTo>
                    <a:pt x="203" y="7219"/>
                  </a:lnTo>
                  <a:lnTo>
                    <a:pt x="405" y="8365"/>
                  </a:lnTo>
                  <a:lnTo>
                    <a:pt x="540" y="9512"/>
                  </a:lnTo>
                  <a:lnTo>
                    <a:pt x="608" y="10929"/>
                  </a:lnTo>
                  <a:lnTo>
                    <a:pt x="743" y="11671"/>
                  </a:lnTo>
                  <a:lnTo>
                    <a:pt x="878" y="12345"/>
                  </a:lnTo>
                  <a:lnTo>
                    <a:pt x="945" y="12480"/>
                  </a:lnTo>
                  <a:lnTo>
                    <a:pt x="1080" y="12548"/>
                  </a:lnTo>
                  <a:lnTo>
                    <a:pt x="1215" y="12480"/>
                  </a:lnTo>
                  <a:lnTo>
                    <a:pt x="1350" y="12345"/>
                  </a:lnTo>
                  <a:lnTo>
                    <a:pt x="1417" y="11738"/>
                  </a:lnTo>
                  <a:lnTo>
                    <a:pt x="1485" y="11131"/>
                  </a:lnTo>
                  <a:lnTo>
                    <a:pt x="1485" y="10457"/>
                  </a:lnTo>
                  <a:lnTo>
                    <a:pt x="1417" y="9849"/>
                  </a:lnTo>
                  <a:lnTo>
                    <a:pt x="1215" y="8500"/>
                  </a:lnTo>
                  <a:lnTo>
                    <a:pt x="1013" y="7286"/>
                  </a:lnTo>
                  <a:lnTo>
                    <a:pt x="945" y="6814"/>
                  </a:lnTo>
                  <a:lnTo>
                    <a:pt x="810" y="6004"/>
                  </a:lnTo>
                  <a:lnTo>
                    <a:pt x="743" y="5195"/>
                  </a:lnTo>
                  <a:lnTo>
                    <a:pt x="743" y="3508"/>
                  </a:lnTo>
                  <a:lnTo>
                    <a:pt x="810" y="1822"/>
                  </a:lnTo>
                  <a:lnTo>
                    <a:pt x="878" y="136"/>
                  </a:lnTo>
                  <a:lnTo>
                    <a:pt x="810" y="68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6"/>
            <p:cNvSpPr/>
            <p:nvPr/>
          </p:nvSpPr>
          <p:spPr>
            <a:xfrm>
              <a:off x="6666825" y="4202400"/>
              <a:ext cx="70850" cy="362625"/>
            </a:xfrm>
            <a:custGeom>
              <a:avLst/>
              <a:gdLst/>
              <a:ahLst/>
              <a:cxnLst/>
              <a:rect l="l" t="t" r="r" b="b"/>
              <a:pathLst>
                <a:path w="2834" h="14505" extrusionOk="0">
                  <a:moveTo>
                    <a:pt x="405" y="1"/>
                  </a:moveTo>
                  <a:lnTo>
                    <a:pt x="337" y="136"/>
                  </a:lnTo>
                  <a:lnTo>
                    <a:pt x="135" y="540"/>
                  </a:lnTo>
                  <a:lnTo>
                    <a:pt x="67" y="1013"/>
                  </a:lnTo>
                  <a:lnTo>
                    <a:pt x="0" y="1485"/>
                  </a:lnTo>
                  <a:lnTo>
                    <a:pt x="0" y="2024"/>
                  </a:lnTo>
                  <a:lnTo>
                    <a:pt x="67" y="3036"/>
                  </a:lnTo>
                  <a:lnTo>
                    <a:pt x="135" y="3981"/>
                  </a:lnTo>
                  <a:lnTo>
                    <a:pt x="337" y="6342"/>
                  </a:lnTo>
                  <a:lnTo>
                    <a:pt x="607" y="8703"/>
                  </a:lnTo>
                  <a:lnTo>
                    <a:pt x="810" y="10187"/>
                  </a:lnTo>
                  <a:lnTo>
                    <a:pt x="1147" y="11671"/>
                  </a:lnTo>
                  <a:lnTo>
                    <a:pt x="1552" y="13087"/>
                  </a:lnTo>
                  <a:lnTo>
                    <a:pt x="2024" y="14504"/>
                  </a:lnTo>
                  <a:lnTo>
                    <a:pt x="2833" y="14167"/>
                  </a:lnTo>
                  <a:lnTo>
                    <a:pt x="2361" y="12750"/>
                  </a:lnTo>
                  <a:lnTo>
                    <a:pt x="1956" y="11266"/>
                  </a:lnTo>
                  <a:lnTo>
                    <a:pt x="1686" y="9849"/>
                  </a:lnTo>
                  <a:lnTo>
                    <a:pt x="1417" y="8298"/>
                  </a:lnTo>
                  <a:lnTo>
                    <a:pt x="1214" y="6072"/>
                  </a:lnTo>
                  <a:lnTo>
                    <a:pt x="1079" y="3778"/>
                  </a:lnTo>
                  <a:lnTo>
                    <a:pt x="1079" y="2834"/>
                  </a:lnTo>
                  <a:lnTo>
                    <a:pt x="1079" y="1890"/>
                  </a:lnTo>
                  <a:lnTo>
                    <a:pt x="1079" y="1417"/>
                  </a:lnTo>
                  <a:lnTo>
                    <a:pt x="1012" y="945"/>
                  </a:lnTo>
                  <a:lnTo>
                    <a:pt x="944" y="540"/>
                  </a:lnTo>
                  <a:lnTo>
                    <a:pt x="742" y="13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6"/>
            <p:cNvSpPr/>
            <p:nvPr/>
          </p:nvSpPr>
          <p:spPr>
            <a:xfrm>
              <a:off x="6267125" y="4465500"/>
              <a:ext cx="42200" cy="177100"/>
            </a:xfrm>
            <a:custGeom>
              <a:avLst/>
              <a:gdLst/>
              <a:ahLst/>
              <a:cxnLst/>
              <a:rect l="l" t="t" r="r" b="b"/>
              <a:pathLst>
                <a:path w="1688" h="7084" extrusionOk="0">
                  <a:moveTo>
                    <a:pt x="675" y="0"/>
                  </a:moveTo>
                  <a:lnTo>
                    <a:pt x="473" y="68"/>
                  </a:lnTo>
                  <a:lnTo>
                    <a:pt x="338" y="202"/>
                  </a:lnTo>
                  <a:lnTo>
                    <a:pt x="136" y="540"/>
                  </a:lnTo>
                  <a:lnTo>
                    <a:pt x="68" y="810"/>
                  </a:lnTo>
                  <a:lnTo>
                    <a:pt x="1" y="1147"/>
                  </a:lnTo>
                  <a:lnTo>
                    <a:pt x="1" y="1484"/>
                  </a:lnTo>
                  <a:lnTo>
                    <a:pt x="1" y="2159"/>
                  </a:lnTo>
                  <a:lnTo>
                    <a:pt x="136" y="2901"/>
                  </a:lnTo>
                  <a:lnTo>
                    <a:pt x="270" y="4317"/>
                  </a:lnTo>
                  <a:lnTo>
                    <a:pt x="473" y="5666"/>
                  </a:lnTo>
                  <a:lnTo>
                    <a:pt x="743" y="7083"/>
                  </a:lnTo>
                  <a:lnTo>
                    <a:pt x="1687" y="7083"/>
                  </a:lnTo>
                  <a:lnTo>
                    <a:pt x="1620" y="5464"/>
                  </a:lnTo>
                  <a:lnTo>
                    <a:pt x="1620" y="4182"/>
                  </a:lnTo>
                  <a:lnTo>
                    <a:pt x="1687" y="2766"/>
                  </a:lnTo>
                  <a:lnTo>
                    <a:pt x="1620" y="2091"/>
                  </a:lnTo>
                  <a:lnTo>
                    <a:pt x="1552" y="1417"/>
                  </a:lnTo>
                  <a:lnTo>
                    <a:pt x="1350" y="742"/>
                  </a:lnTo>
                  <a:lnTo>
                    <a:pt x="1012" y="202"/>
                  </a:lnTo>
                  <a:lnTo>
                    <a:pt x="878" y="6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6"/>
            <p:cNvSpPr/>
            <p:nvPr/>
          </p:nvSpPr>
          <p:spPr>
            <a:xfrm>
              <a:off x="6390225" y="3595300"/>
              <a:ext cx="45575" cy="202375"/>
            </a:xfrm>
            <a:custGeom>
              <a:avLst/>
              <a:gdLst/>
              <a:ahLst/>
              <a:cxnLst/>
              <a:rect l="l" t="t" r="r" b="b"/>
              <a:pathLst>
                <a:path w="1823" h="8095" extrusionOk="0">
                  <a:moveTo>
                    <a:pt x="1" y="0"/>
                  </a:moveTo>
                  <a:lnTo>
                    <a:pt x="1" y="1552"/>
                  </a:lnTo>
                  <a:lnTo>
                    <a:pt x="1" y="2766"/>
                  </a:lnTo>
                  <a:lnTo>
                    <a:pt x="136" y="3913"/>
                  </a:lnTo>
                  <a:lnTo>
                    <a:pt x="203" y="5059"/>
                  </a:lnTo>
                  <a:lnTo>
                    <a:pt x="406" y="6274"/>
                  </a:lnTo>
                  <a:lnTo>
                    <a:pt x="743" y="7758"/>
                  </a:lnTo>
                  <a:lnTo>
                    <a:pt x="878" y="7960"/>
                  </a:lnTo>
                  <a:lnTo>
                    <a:pt x="1013" y="8095"/>
                  </a:lnTo>
                  <a:lnTo>
                    <a:pt x="1418" y="8095"/>
                  </a:lnTo>
                  <a:lnTo>
                    <a:pt x="1620" y="8028"/>
                  </a:lnTo>
                  <a:lnTo>
                    <a:pt x="1755" y="7893"/>
                  </a:lnTo>
                  <a:lnTo>
                    <a:pt x="1822" y="7690"/>
                  </a:lnTo>
                  <a:lnTo>
                    <a:pt x="1822" y="7420"/>
                  </a:lnTo>
                  <a:lnTo>
                    <a:pt x="1553" y="6543"/>
                  </a:lnTo>
                  <a:lnTo>
                    <a:pt x="1350" y="5599"/>
                  </a:lnTo>
                  <a:lnTo>
                    <a:pt x="1080" y="3778"/>
                  </a:lnTo>
                  <a:lnTo>
                    <a:pt x="945" y="1956"/>
                  </a:lnTo>
                  <a:lnTo>
                    <a:pt x="810" y="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6"/>
            <p:cNvSpPr/>
            <p:nvPr/>
          </p:nvSpPr>
          <p:spPr>
            <a:xfrm>
              <a:off x="6901225" y="3812850"/>
              <a:ext cx="57375" cy="443550"/>
            </a:xfrm>
            <a:custGeom>
              <a:avLst/>
              <a:gdLst/>
              <a:ahLst/>
              <a:cxnLst/>
              <a:rect l="l" t="t" r="r" b="b"/>
              <a:pathLst>
                <a:path w="2295" h="17742" extrusionOk="0">
                  <a:moveTo>
                    <a:pt x="1" y="0"/>
                  </a:moveTo>
                  <a:lnTo>
                    <a:pt x="405" y="2631"/>
                  </a:lnTo>
                  <a:lnTo>
                    <a:pt x="810" y="5194"/>
                  </a:lnTo>
                  <a:lnTo>
                    <a:pt x="1012" y="6746"/>
                  </a:lnTo>
                  <a:lnTo>
                    <a:pt x="1147" y="8230"/>
                  </a:lnTo>
                  <a:lnTo>
                    <a:pt x="1282" y="11198"/>
                  </a:lnTo>
                  <a:lnTo>
                    <a:pt x="1350" y="14234"/>
                  </a:lnTo>
                  <a:lnTo>
                    <a:pt x="1350" y="17337"/>
                  </a:lnTo>
                  <a:lnTo>
                    <a:pt x="1417" y="17539"/>
                  </a:lnTo>
                  <a:lnTo>
                    <a:pt x="1485" y="17674"/>
                  </a:lnTo>
                  <a:lnTo>
                    <a:pt x="1687" y="17741"/>
                  </a:lnTo>
                  <a:lnTo>
                    <a:pt x="2024" y="17741"/>
                  </a:lnTo>
                  <a:lnTo>
                    <a:pt x="2159" y="17674"/>
                  </a:lnTo>
                  <a:lnTo>
                    <a:pt x="2294" y="17539"/>
                  </a:lnTo>
                  <a:lnTo>
                    <a:pt x="2294" y="17337"/>
                  </a:lnTo>
                  <a:lnTo>
                    <a:pt x="2227" y="14166"/>
                  </a:lnTo>
                  <a:lnTo>
                    <a:pt x="2024" y="11063"/>
                  </a:lnTo>
                  <a:lnTo>
                    <a:pt x="1755" y="8567"/>
                  </a:lnTo>
                  <a:lnTo>
                    <a:pt x="1485" y="6071"/>
                  </a:lnTo>
                  <a:lnTo>
                    <a:pt x="1080" y="3373"/>
                  </a:lnTo>
                  <a:lnTo>
                    <a:pt x="608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6"/>
            <p:cNvSpPr/>
            <p:nvPr/>
          </p:nvSpPr>
          <p:spPr>
            <a:xfrm>
              <a:off x="5594250" y="3595300"/>
              <a:ext cx="1522875" cy="1047300"/>
            </a:xfrm>
            <a:custGeom>
              <a:avLst/>
              <a:gdLst/>
              <a:ahLst/>
              <a:cxnLst/>
              <a:rect l="l" t="t" r="r" b="b"/>
              <a:pathLst>
                <a:path w="60915" h="41892" extrusionOk="0">
                  <a:moveTo>
                    <a:pt x="44185" y="3778"/>
                  </a:moveTo>
                  <a:lnTo>
                    <a:pt x="44252" y="3845"/>
                  </a:lnTo>
                  <a:lnTo>
                    <a:pt x="44320" y="3913"/>
                  </a:lnTo>
                  <a:lnTo>
                    <a:pt x="44252" y="5599"/>
                  </a:lnTo>
                  <a:lnTo>
                    <a:pt x="44185" y="7285"/>
                  </a:lnTo>
                  <a:lnTo>
                    <a:pt x="44185" y="8972"/>
                  </a:lnTo>
                  <a:lnTo>
                    <a:pt x="44252" y="9781"/>
                  </a:lnTo>
                  <a:lnTo>
                    <a:pt x="44387" y="10591"/>
                  </a:lnTo>
                  <a:lnTo>
                    <a:pt x="44455" y="11063"/>
                  </a:lnTo>
                  <a:lnTo>
                    <a:pt x="44657" y="12277"/>
                  </a:lnTo>
                  <a:lnTo>
                    <a:pt x="44859" y="13626"/>
                  </a:lnTo>
                  <a:lnTo>
                    <a:pt x="44927" y="14234"/>
                  </a:lnTo>
                  <a:lnTo>
                    <a:pt x="44927" y="14908"/>
                  </a:lnTo>
                  <a:lnTo>
                    <a:pt x="44859" y="15515"/>
                  </a:lnTo>
                  <a:lnTo>
                    <a:pt x="44792" y="16122"/>
                  </a:lnTo>
                  <a:lnTo>
                    <a:pt x="44657" y="16257"/>
                  </a:lnTo>
                  <a:lnTo>
                    <a:pt x="44522" y="16325"/>
                  </a:lnTo>
                  <a:lnTo>
                    <a:pt x="44387" y="16257"/>
                  </a:lnTo>
                  <a:lnTo>
                    <a:pt x="44320" y="16122"/>
                  </a:lnTo>
                  <a:lnTo>
                    <a:pt x="44185" y="15448"/>
                  </a:lnTo>
                  <a:lnTo>
                    <a:pt x="44050" y="14706"/>
                  </a:lnTo>
                  <a:lnTo>
                    <a:pt x="43982" y="13289"/>
                  </a:lnTo>
                  <a:lnTo>
                    <a:pt x="43847" y="12142"/>
                  </a:lnTo>
                  <a:lnTo>
                    <a:pt x="43645" y="10996"/>
                  </a:lnTo>
                  <a:lnTo>
                    <a:pt x="43510" y="9781"/>
                  </a:lnTo>
                  <a:lnTo>
                    <a:pt x="43443" y="9039"/>
                  </a:lnTo>
                  <a:lnTo>
                    <a:pt x="43510" y="8297"/>
                  </a:lnTo>
                  <a:lnTo>
                    <a:pt x="43645" y="6881"/>
                  </a:lnTo>
                  <a:lnTo>
                    <a:pt x="43915" y="5397"/>
                  </a:lnTo>
                  <a:lnTo>
                    <a:pt x="43982" y="4655"/>
                  </a:lnTo>
                  <a:lnTo>
                    <a:pt x="44050" y="3913"/>
                  </a:lnTo>
                  <a:lnTo>
                    <a:pt x="44117" y="3845"/>
                  </a:lnTo>
                  <a:lnTo>
                    <a:pt x="44185" y="3778"/>
                  </a:lnTo>
                  <a:close/>
                  <a:moveTo>
                    <a:pt x="14099" y="10321"/>
                  </a:moveTo>
                  <a:lnTo>
                    <a:pt x="14706" y="10456"/>
                  </a:lnTo>
                  <a:lnTo>
                    <a:pt x="15245" y="10591"/>
                  </a:lnTo>
                  <a:lnTo>
                    <a:pt x="15785" y="10793"/>
                  </a:lnTo>
                  <a:lnTo>
                    <a:pt x="16325" y="10996"/>
                  </a:lnTo>
                  <a:lnTo>
                    <a:pt x="16797" y="11333"/>
                  </a:lnTo>
                  <a:lnTo>
                    <a:pt x="17269" y="11670"/>
                  </a:lnTo>
                  <a:lnTo>
                    <a:pt x="17674" y="12075"/>
                  </a:lnTo>
                  <a:lnTo>
                    <a:pt x="18079" y="12480"/>
                  </a:lnTo>
                  <a:lnTo>
                    <a:pt x="18416" y="12952"/>
                  </a:lnTo>
                  <a:lnTo>
                    <a:pt x="18686" y="13424"/>
                  </a:lnTo>
                  <a:lnTo>
                    <a:pt x="18956" y="13964"/>
                  </a:lnTo>
                  <a:lnTo>
                    <a:pt x="19158" y="14503"/>
                  </a:lnTo>
                  <a:lnTo>
                    <a:pt x="19293" y="15043"/>
                  </a:lnTo>
                  <a:lnTo>
                    <a:pt x="19360" y="15650"/>
                  </a:lnTo>
                  <a:lnTo>
                    <a:pt x="19428" y="16190"/>
                  </a:lnTo>
                  <a:lnTo>
                    <a:pt x="19360" y="16797"/>
                  </a:lnTo>
                  <a:lnTo>
                    <a:pt x="19293" y="17404"/>
                  </a:lnTo>
                  <a:lnTo>
                    <a:pt x="19158" y="17944"/>
                  </a:lnTo>
                  <a:lnTo>
                    <a:pt x="18956" y="18483"/>
                  </a:lnTo>
                  <a:lnTo>
                    <a:pt x="18686" y="19023"/>
                  </a:lnTo>
                  <a:lnTo>
                    <a:pt x="18416" y="19495"/>
                  </a:lnTo>
                  <a:lnTo>
                    <a:pt x="18079" y="19967"/>
                  </a:lnTo>
                  <a:lnTo>
                    <a:pt x="17674" y="20372"/>
                  </a:lnTo>
                  <a:lnTo>
                    <a:pt x="17269" y="20777"/>
                  </a:lnTo>
                  <a:lnTo>
                    <a:pt x="16797" y="21114"/>
                  </a:lnTo>
                  <a:lnTo>
                    <a:pt x="16325" y="21384"/>
                  </a:lnTo>
                  <a:lnTo>
                    <a:pt x="15785" y="21654"/>
                  </a:lnTo>
                  <a:lnTo>
                    <a:pt x="15245" y="21856"/>
                  </a:lnTo>
                  <a:lnTo>
                    <a:pt x="14706" y="21991"/>
                  </a:lnTo>
                  <a:lnTo>
                    <a:pt x="14099" y="22126"/>
                  </a:lnTo>
                  <a:lnTo>
                    <a:pt x="12884" y="22126"/>
                  </a:lnTo>
                  <a:lnTo>
                    <a:pt x="12345" y="21991"/>
                  </a:lnTo>
                  <a:lnTo>
                    <a:pt x="11738" y="21856"/>
                  </a:lnTo>
                  <a:lnTo>
                    <a:pt x="11198" y="21654"/>
                  </a:lnTo>
                  <a:lnTo>
                    <a:pt x="10726" y="21384"/>
                  </a:lnTo>
                  <a:lnTo>
                    <a:pt x="10254" y="21114"/>
                  </a:lnTo>
                  <a:lnTo>
                    <a:pt x="9781" y="20777"/>
                  </a:lnTo>
                  <a:lnTo>
                    <a:pt x="9377" y="20372"/>
                  </a:lnTo>
                  <a:lnTo>
                    <a:pt x="8972" y="19967"/>
                  </a:lnTo>
                  <a:lnTo>
                    <a:pt x="8635" y="19495"/>
                  </a:lnTo>
                  <a:lnTo>
                    <a:pt x="8297" y="19023"/>
                  </a:lnTo>
                  <a:lnTo>
                    <a:pt x="8095" y="18483"/>
                  </a:lnTo>
                  <a:lnTo>
                    <a:pt x="7893" y="17944"/>
                  </a:lnTo>
                  <a:lnTo>
                    <a:pt x="7690" y="17404"/>
                  </a:lnTo>
                  <a:lnTo>
                    <a:pt x="7623" y="16797"/>
                  </a:lnTo>
                  <a:lnTo>
                    <a:pt x="7623" y="16190"/>
                  </a:lnTo>
                  <a:lnTo>
                    <a:pt x="7623" y="15650"/>
                  </a:lnTo>
                  <a:lnTo>
                    <a:pt x="7690" y="15043"/>
                  </a:lnTo>
                  <a:lnTo>
                    <a:pt x="7893" y="14503"/>
                  </a:lnTo>
                  <a:lnTo>
                    <a:pt x="8095" y="13964"/>
                  </a:lnTo>
                  <a:lnTo>
                    <a:pt x="8297" y="13424"/>
                  </a:lnTo>
                  <a:lnTo>
                    <a:pt x="8635" y="12952"/>
                  </a:lnTo>
                  <a:lnTo>
                    <a:pt x="8972" y="12480"/>
                  </a:lnTo>
                  <a:lnTo>
                    <a:pt x="9377" y="12075"/>
                  </a:lnTo>
                  <a:lnTo>
                    <a:pt x="9781" y="11670"/>
                  </a:lnTo>
                  <a:lnTo>
                    <a:pt x="10254" y="11333"/>
                  </a:lnTo>
                  <a:lnTo>
                    <a:pt x="10726" y="10996"/>
                  </a:lnTo>
                  <a:lnTo>
                    <a:pt x="11198" y="10793"/>
                  </a:lnTo>
                  <a:lnTo>
                    <a:pt x="11738" y="10591"/>
                  </a:lnTo>
                  <a:lnTo>
                    <a:pt x="12345" y="10456"/>
                  </a:lnTo>
                  <a:lnTo>
                    <a:pt x="12884" y="10321"/>
                  </a:lnTo>
                  <a:close/>
                  <a:moveTo>
                    <a:pt x="30491" y="0"/>
                  </a:moveTo>
                  <a:lnTo>
                    <a:pt x="29007" y="68"/>
                  </a:lnTo>
                  <a:lnTo>
                    <a:pt x="27590" y="135"/>
                  </a:lnTo>
                  <a:lnTo>
                    <a:pt x="26713" y="270"/>
                  </a:lnTo>
                  <a:lnTo>
                    <a:pt x="26646" y="1349"/>
                  </a:lnTo>
                  <a:lnTo>
                    <a:pt x="26713" y="2361"/>
                  </a:lnTo>
                  <a:lnTo>
                    <a:pt x="26848" y="3508"/>
                  </a:lnTo>
                  <a:lnTo>
                    <a:pt x="26983" y="4587"/>
                  </a:lnTo>
                  <a:lnTo>
                    <a:pt x="26983" y="4655"/>
                  </a:lnTo>
                  <a:lnTo>
                    <a:pt x="27320" y="6611"/>
                  </a:lnTo>
                  <a:lnTo>
                    <a:pt x="27793" y="8500"/>
                  </a:lnTo>
                  <a:lnTo>
                    <a:pt x="28265" y="10389"/>
                  </a:lnTo>
                  <a:lnTo>
                    <a:pt x="28737" y="12277"/>
                  </a:lnTo>
                  <a:lnTo>
                    <a:pt x="29142" y="14436"/>
                  </a:lnTo>
                  <a:lnTo>
                    <a:pt x="29412" y="16527"/>
                  </a:lnTo>
                  <a:lnTo>
                    <a:pt x="29614" y="18618"/>
                  </a:lnTo>
                  <a:lnTo>
                    <a:pt x="29614" y="20777"/>
                  </a:lnTo>
                  <a:lnTo>
                    <a:pt x="29546" y="23003"/>
                  </a:lnTo>
                  <a:lnTo>
                    <a:pt x="29546" y="25229"/>
                  </a:lnTo>
                  <a:lnTo>
                    <a:pt x="29614" y="26308"/>
                  </a:lnTo>
                  <a:lnTo>
                    <a:pt x="29749" y="27388"/>
                  </a:lnTo>
                  <a:lnTo>
                    <a:pt x="29951" y="28467"/>
                  </a:lnTo>
                  <a:lnTo>
                    <a:pt x="30221" y="29614"/>
                  </a:lnTo>
                  <a:lnTo>
                    <a:pt x="30221" y="29749"/>
                  </a:lnTo>
                  <a:lnTo>
                    <a:pt x="30154" y="29884"/>
                  </a:lnTo>
                  <a:lnTo>
                    <a:pt x="30086" y="30019"/>
                  </a:lnTo>
                  <a:lnTo>
                    <a:pt x="29951" y="30086"/>
                  </a:lnTo>
                  <a:lnTo>
                    <a:pt x="29681" y="30086"/>
                  </a:lnTo>
                  <a:lnTo>
                    <a:pt x="29546" y="30019"/>
                  </a:lnTo>
                  <a:lnTo>
                    <a:pt x="29412" y="29884"/>
                  </a:lnTo>
                  <a:lnTo>
                    <a:pt x="29074" y="28872"/>
                  </a:lnTo>
                  <a:lnTo>
                    <a:pt x="28804" y="27792"/>
                  </a:lnTo>
                  <a:lnTo>
                    <a:pt x="28602" y="26646"/>
                  </a:lnTo>
                  <a:lnTo>
                    <a:pt x="28535" y="25499"/>
                  </a:lnTo>
                  <a:lnTo>
                    <a:pt x="28535" y="24420"/>
                  </a:lnTo>
                  <a:lnTo>
                    <a:pt x="28535" y="23273"/>
                  </a:lnTo>
                  <a:lnTo>
                    <a:pt x="28602" y="21047"/>
                  </a:lnTo>
                  <a:lnTo>
                    <a:pt x="28669" y="19765"/>
                  </a:lnTo>
                  <a:lnTo>
                    <a:pt x="28602" y="18551"/>
                  </a:lnTo>
                  <a:lnTo>
                    <a:pt x="28535" y="17269"/>
                  </a:lnTo>
                  <a:lnTo>
                    <a:pt x="28467" y="16055"/>
                  </a:lnTo>
                  <a:lnTo>
                    <a:pt x="28062" y="13626"/>
                  </a:lnTo>
                  <a:lnTo>
                    <a:pt x="27590" y="11198"/>
                  </a:lnTo>
                  <a:lnTo>
                    <a:pt x="27118" y="9174"/>
                  </a:lnTo>
                  <a:lnTo>
                    <a:pt x="26713" y="7151"/>
                  </a:lnTo>
                  <a:lnTo>
                    <a:pt x="26376" y="5127"/>
                  </a:lnTo>
                  <a:lnTo>
                    <a:pt x="26174" y="3103"/>
                  </a:lnTo>
                  <a:lnTo>
                    <a:pt x="26106" y="1754"/>
                  </a:lnTo>
                  <a:lnTo>
                    <a:pt x="26174" y="337"/>
                  </a:lnTo>
                  <a:lnTo>
                    <a:pt x="26174" y="337"/>
                  </a:lnTo>
                  <a:lnTo>
                    <a:pt x="24622" y="675"/>
                  </a:lnTo>
                  <a:lnTo>
                    <a:pt x="23138" y="1079"/>
                  </a:lnTo>
                  <a:lnTo>
                    <a:pt x="21654" y="1484"/>
                  </a:lnTo>
                  <a:lnTo>
                    <a:pt x="20237" y="2091"/>
                  </a:lnTo>
                  <a:lnTo>
                    <a:pt x="20372" y="3508"/>
                  </a:lnTo>
                  <a:lnTo>
                    <a:pt x="20642" y="4924"/>
                  </a:lnTo>
                  <a:lnTo>
                    <a:pt x="21047" y="6341"/>
                  </a:lnTo>
                  <a:lnTo>
                    <a:pt x="21519" y="7758"/>
                  </a:lnTo>
                  <a:lnTo>
                    <a:pt x="22801" y="10861"/>
                  </a:lnTo>
                  <a:lnTo>
                    <a:pt x="23340" y="12412"/>
                  </a:lnTo>
                  <a:lnTo>
                    <a:pt x="23813" y="14031"/>
                  </a:lnTo>
                  <a:lnTo>
                    <a:pt x="24150" y="15650"/>
                  </a:lnTo>
                  <a:lnTo>
                    <a:pt x="24420" y="17269"/>
                  </a:lnTo>
                  <a:lnTo>
                    <a:pt x="24487" y="17876"/>
                  </a:lnTo>
                  <a:lnTo>
                    <a:pt x="24555" y="18483"/>
                  </a:lnTo>
                  <a:lnTo>
                    <a:pt x="24487" y="18821"/>
                  </a:lnTo>
                  <a:lnTo>
                    <a:pt x="24487" y="19091"/>
                  </a:lnTo>
                  <a:lnTo>
                    <a:pt x="24352" y="19360"/>
                  </a:lnTo>
                  <a:lnTo>
                    <a:pt x="24150" y="19630"/>
                  </a:lnTo>
                  <a:lnTo>
                    <a:pt x="24015" y="19698"/>
                  </a:lnTo>
                  <a:lnTo>
                    <a:pt x="23813" y="19698"/>
                  </a:lnTo>
                  <a:lnTo>
                    <a:pt x="23678" y="19630"/>
                  </a:lnTo>
                  <a:lnTo>
                    <a:pt x="23475" y="19360"/>
                  </a:lnTo>
                  <a:lnTo>
                    <a:pt x="23340" y="19091"/>
                  </a:lnTo>
                  <a:lnTo>
                    <a:pt x="23273" y="18821"/>
                  </a:lnTo>
                  <a:lnTo>
                    <a:pt x="23273" y="18551"/>
                  </a:lnTo>
                  <a:lnTo>
                    <a:pt x="23205" y="17269"/>
                  </a:lnTo>
                  <a:lnTo>
                    <a:pt x="23003" y="15380"/>
                  </a:lnTo>
                  <a:lnTo>
                    <a:pt x="22598" y="13492"/>
                  </a:lnTo>
                  <a:lnTo>
                    <a:pt x="22194" y="11873"/>
                  </a:lnTo>
                  <a:lnTo>
                    <a:pt x="21654" y="10254"/>
                  </a:lnTo>
                  <a:lnTo>
                    <a:pt x="20507" y="7083"/>
                  </a:lnTo>
                  <a:lnTo>
                    <a:pt x="20170" y="5936"/>
                  </a:lnTo>
                  <a:lnTo>
                    <a:pt x="19900" y="4722"/>
                  </a:lnTo>
                  <a:lnTo>
                    <a:pt x="19698" y="3508"/>
                  </a:lnTo>
                  <a:lnTo>
                    <a:pt x="19630" y="2361"/>
                  </a:lnTo>
                  <a:lnTo>
                    <a:pt x="18281" y="2968"/>
                  </a:lnTo>
                  <a:lnTo>
                    <a:pt x="16932" y="3643"/>
                  </a:lnTo>
                  <a:lnTo>
                    <a:pt x="15650" y="4452"/>
                  </a:lnTo>
                  <a:lnTo>
                    <a:pt x="14368" y="5262"/>
                  </a:lnTo>
                  <a:lnTo>
                    <a:pt x="13154" y="6071"/>
                  </a:lnTo>
                  <a:lnTo>
                    <a:pt x="11940" y="7016"/>
                  </a:lnTo>
                  <a:lnTo>
                    <a:pt x="10793" y="7960"/>
                  </a:lnTo>
                  <a:lnTo>
                    <a:pt x="9646" y="8904"/>
                  </a:lnTo>
                  <a:lnTo>
                    <a:pt x="8500" y="9984"/>
                  </a:lnTo>
                  <a:lnTo>
                    <a:pt x="7420" y="10996"/>
                  </a:lnTo>
                  <a:lnTo>
                    <a:pt x="5329" y="13222"/>
                  </a:lnTo>
                  <a:lnTo>
                    <a:pt x="3305" y="15448"/>
                  </a:lnTo>
                  <a:lnTo>
                    <a:pt x="1349" y="17809"/>
                  </a:lnTo>
                  <a:lnTo>
                    <a:pt x="742" y="18618"/>
                  </a:lnTo>
                  <a:lnTo>
                    <a:pt x="405" y="19225"/>
                  </a:lnTo>
                  <a:lnTo>
                    <a:pt x="135" y="19833"/>
                  </a:lnTo>
                  <a:lnTo>
                    <a:pt x="0" y="20440"/>
                  </a:lnTo>
                  <a:lnTo>
                    <a:pt x="0" y="20777"/>
                  </a:lnTo>
                  <a:lnTo>
                    <a:pt x="0" y="21047"/>
                  </a:lnTo>
                  <a:lnTo>
                    <a:pt x="68" y="21249"/>
                  </a:lnTo>
                  <a:lnTo>
                    <a:pt x="202" y="21519"/>
                  </a:lnTo>
                  <a:lnTo>
                    <a:pt x="472" y="21654"/>
                  </a:lnTo>
                  <a:lnTo>
                    <a:pt x="742" y="21789"/>
                  </a:lnTo>
                  <a:lnTo>
                    <a:pt x="2833" y="22598"/>
                  </a:lnTo>
                  <a:lnTo>
                    <a:pt x="3845" y="23003"/>
                  </a:lnTo>
                  <a:lnTo>
                    <a:pt x="4857" y="23475"/>
                  </a:lnTo>
                  <a:lnTo>
                    <a:pt x="5329" y="23610"/>
                  </a:lnTo>
                  <a:lnTo>
                    <a:pt x="5936" y="23745"/>
                  </a:lnTo>
                  <a:lnTo>
                    <a:pt x="6948" y="23947"/>
                  </a:lnTo>
                  <a:lnTo>
                    <a:pt x="6746" y="24015"/>
                  </a:lnTo>
                  <a:lnTo>
                    <a:pt x="6341" y="24285"/>
                  </a:lnTo>
                  <a:lnTo>
                    <a:pt x="5666" y="24757"/>
                  </a:lnTo>
                  <a:lnTo>
                    <a:pt x="5194" y="24892"/>
                  </a:lnTo>
                  <a:lnTo>
                    <a:pt x="4722" y="25027"/>
                  </a:lnTo>
                  <a:lnTo>
                    <a:pt x="3643" y="25094"/>
                  </a:lnTo>
                  <a:lnTo>
                    <a:pt x="2766" y="25229"/>
                  </a:lnTo>
                  <a:lnTo>
                    <a:pt x="2361" y="25297"/>
                  </a:lnTo>
                  <a:lnTo>
                    <a:pt x="2024" y="25431"/>
                  </a:lnTo>
                  <a:lnTo>
                    <a:pt x="1754" y="25634"/>
                  </a:lnTo>
                  <a:lnTo>
                    <a:pt x="1552" y="25904"/>
                  </a:lnTo>
                  <a:lnTo>
                    <a:pt x="1349" y="26308"/>
                  </a:lnTo>
                  <a:lnTo>
                    <a:pt x="1282" y="26848"/>
                  </a:lnTo>
                  <a:lnTo>
                    <a:pt x="1282" y="27523"/>
                  </a:lnTo>
                  <a:lnTo>
                    <a:pt x="1349" y="28197"/>
                  </a:lnTo>
                  <a:lnTo>
                    <a:pt x="1619" y="28872"/>
                  </a:lnTo>
                  <a:lnTo>
                    <a:pt x="1889" y="29546"/>
                  </a:lnTo>
                  <a:lnTo>
                    <a:pt x="2294" y="30154"/>
                  </a:lnTo>
                  <a:lnTo>
                    <a:pt x="2698" y="30761"/>
                  </a:lnTo>
                  <a:lnTo>
                    <a:pt x="3440" y="31840"/>
                  </a:lnTo>
                  <a:lnTo>
                    <a:pt x="4317" y="32919"/>
                  </a:lnTo>
                  <a:lnTo>
                    <a:pt x="5262" y="33864"/>
                  </a:lnTo>
                  <a:lnTo>
                    <a:pt x="6274" y="34808"/>
                  </a:lnTo>
                  <a:lnTo>
                    <a:pt x="7285" y="35618"/>
                  </a:lnTo>
                  <a:lnTo>
                    <a:pt x="8365" y="36427"/>
                  </a:lnTo>
                  <a:lnTo>
                    <a:pt x="9444" y="37169"/>
                  </a:lnTo>
                  <a:lnTo>
                    <a:pt x="10658" y="37844"/>
                  </a:lnTo>
                  <a:lnTo>
                    <a:pt x="11805" y="38451"/>
                  </a:lnTo>
                  <a:lnTo>
                    <a:pt x="13019" y="38990"/>
                  </a:lnTo>
                  <a:lnTo>
                    <a:pt x="14301" y="39530"/>
                  </a:lnTo>
                  <a:lnTo>
                    <a:pt x="15583" y="40002"/>
                  </a:lnTo>
                  <a:lnTo>
                    <a:pt x="16864" y="40407"/>
                  </a:lnTo>
                  <a:lnTo>
                    <a:pt x="18214" y="40744"/>
                  </a:lnTo>
                  <a:lnTo>
                    <a:pt x="19495" y="41014"/>
                  </a:lnTo>
                  <a:lnTo>
                    <a:pt x="20844" y="41284"/>
                  </a:lnTo>
                  <a:lnTo>
                    <a:pt x="22261" y="41486"/>
                  </a:lnTo>
                  <a:lnTo>
                    <a:pt x="22261" y="41486"/>
                  </a:lnTo>
                  <a:lnTo>
                    <a:pt x="22126" y="40812"/>
                  </a:lnTo>
                  <a:lnTo>
                    <a:pt x="22059" y="39395"/>
                  </a:lnTo>
                  <a:lnTo>
                    <a:pt x="21991" y="37979"/>
                  </a:lnTo>
                  <a:lnTo>
                    <a:pt x="21789" y="35213"/>
                  </a:lnTo>
                  <a:lnTo>
                    <a:pt x="21519" y="32649"/>
                  </a:lnTo>
                  <a:lnTo>
                    <a:pt x="21452" y="31368"/>
                  </a:lnTo>
                  <a:lnTo>
                    <a:pt x="21384" y="30086"/>
                  </a:lnTo>
                  <a:lnTo>
                    <a:pt x="21317" y="29074"/>
                  </a:lnTo>
                  <a:lnTo>
                    <a:pt x="21384" y="27995"/>
                  </a:lnTo>
                  <a:lnTo>
                    <a:pt x="21519" y="27455"/>
                  </a:lnTo>
                  <a:lnTo>
                    <a:pt x="21654" y="26916"/>
                  </a:lnTo>
                  <a:lnTo>
                    <a:pt x="21856" y="26511"/>
                  </a:lnTo>
                  <a:lnTo>
                    <a:pt x="22194" y="26174"/>
                  </a:lnTo>
                  <a:lnTo>
                    <a:pt x="22396" y="26039"/>
                  </a:lnTo>
                  <a:lnTo>
                    <a:pt x="22531" y="26039"/>
                  </a:lnTo>
                  <a:lnTo>
                    <a:pt x="22666" y="26106"/>
                  </a:lnTo>
                  <a:lnTo>
                    <a:pt x="22733" y="26308"/>
                  </a:lnTo>
                  <a:lnTo>
                    <a:pt x="22801" y="26781"/>
                  </a:lnTo>
                  <a:lnTo>
                    <a:pt x="22801" y="27320"/>
                  </a:lnTo>
                  <a:lnTo>
                    <a:pt x="22598" y="28332"/>
                  </a:lnTo>
                  <a:lnTo>
                    <a:pt x="22531" y="29479"/>
                  </a:lnTo>
                  <a:lnTo>
                    <a:pt x="22598" y="30693"/>
                  </a:lnTo>
                  <a:lnTo>
                    <a:pt x="22666" y="31907"/>
                  </a:lnTo>
                  <a:lnTo>
                    <a:pt x="22733" y="33122"/>
                  </a:lnTo>
                  <a:lnTo>
                    <a:pt x="22936" y="35618"/>
                  </a:lnTo>
                  <a:lnTo>
                    <a:pt x="23071" y="38451"/>
                  </a:lnTo>
                  <a:lnTo>
                    <a:pt x="23138" y="39867"/>
                  </a:lnTo>
                  <a:lnTo>
                    <a:pt x="23273" y="41284"/>
                  </a:lnTo>
                  <a:lnTo>
                    <a:pt x="23273" y="41621"/>
                  </a:lnTo>
                  <a:lnTo>
                    <a:pt x="25297" y="41824"/>
                  </a:lnTo>
                  <a:lnTo>
                    <a:pt x="27253" y="41891"/>
                  </a:lnTo>
                  <a:lnTo>
                    <a:pt x="27658" y="41891"/>
                  </a:lnTo>
                  <a:lnTo>
                    <a:pt x="27388" y="40474"/>
                  </a:lnTo>
                  <a:lnTo>
                    <a:pt x="27185" y="39125"/>
                  </a:lnTo>
                  <a:lnTo>
                    <a:pt x="27051" y="37709"/>
                  </a:lnTo>
                  <a:lnTo>
                    <a:pt x="26916" y="36967"/>
                  </a:lnTo>
                  <a:lnTo>
                    <a:pt x="26916" y="36292"/>
                  </a:lnTo>
                  <a:lnTo>
                    <a:pt x="26916" y="35955"/>
                  </a:lnTo>
                  <a:lnTo>
                    <a:pt x="26983" y="35618"/>
                  </a:lnTo>
                  <a:lnTo>
                    <a:pt x="27051" y="35348"/>
                  </a:lnTo>
                  <a:lnTo>
                    <a:pt x="27253" y="35010"/>
                  </a:lnTo>
                  <a:lnTo>
                    <a:pt x="27388" y="34876"/>
                  </a:lnTo>
                  <a:lnTo>
                    <a:pt x="27590" y="34808"/>
                  </a:lnTo>
                  <a:lnTo>
                    <a:pt x="27793" y="34876"/>
                  </a:lnTo>
                  <a:lnTo>
                    <a:pt x="27927" y="35010"/>
                  </a:lnTo>
                  <a:lnTo>
                    <a:pt x="28265" y="35550"/>
                  </a:lnTo>
                  <a:lnTo>
                    <a:pt x="28467" y="36225"/>
                  </a:lnTo>
                  <a:lnTo>
                    <a:pt x="28535" y="36899"/>
                  </a:lnTo>
                  <a:lnTo>
                    <a:pt x="28602" y="37574"/>
                  </a:lnTo>
                  <a:lnTo>
                    <a:pt x="28535" y="38990"/>
                  </a:lnTo>
                  <a:lnTo>
                    <a:pt x="28535" y="40272"/>
                  </a:lnTo>
                  <a:lnTo>
                    <a:pt x="28602" y="41891"/>
                  </a:lnTo>
                  <a:lnTo>
                    <a:pt x="30356" y="41891"/>
                  </a:lnTo>
                  <a:lnTo>
                    <a:pt x="32110" y="41756"/>
                  </a:lnTo>
                  <a:lnTo>
                    <a:pt x="33796" y="41621"/>
                  </a:lnTo>
                  <a:lnTo>
                    <a:pt x="35415" y="41351"/>
                  </a:lnTo>
                  <a:lnTo>
                    <a:pt x="35348" y="40070"/>
                  </a:lnTo>
                  <a:lnTo>
                    <a:pt x="35280" y="38181"/>
                  </a:lnTo>
                  <a:lnTo>
                    <a:pt x="35213" y="35415"/>
                  </a:lnTo>
                  <a:lnTo>
                    <a:pt x="35145" y="32582"/>
                  </a:lnTo>
                  <a:lnTo>
                    <a:pt x="35213" y="27995"/>
                  </a:lnTo>
                  <a:lnTo>
                    <a:pt x="35213" y="25701"/>
                  </a:lnTo>
                  <a:lnTo>
                    <a:pt x="35078" y="23475"/>
                  </a:lnTo>
                  <a:lnTo>
                    <a:pt x="34876" y="21047"/>
                  </a:lnTo>
                  <a:lnTo>
                    <a:pt x="34808" y="19900"/>
                  </a:lnTo>
                  <a:lnTo>
                    <a:pt x="34741" y="18686"/>
                  </a:lnTo>
                  <a:lnTo>
                    <a:pt x="34673" y="17674"/>
                  </a:lnTo>
                  <a:lnTo>
                    <a:pt x="34673" y="16729"/>
                  </a:lnTo>
                  <a:lnTo>
                    <a:pt x="34808" y="15785"/>
                  </a:lnTo>
                  <a:lnTo>
                    <a:pt x="34943" y="15313"/>
                  </a:lnTo>
                  <a:lnTo>
                    <a:pt x="35078" y="14841"/>
                  </a:lnTo>
                  <a:lnTo>
                    <a:pt x="35213" y="14706"/>
                  </a:lnTo>
                  <a:lnTo>
                    <a:pt x="35348" y="14706"/>
                  </a:lnTo>
                  <a:lnTo>
                    <a:pt x="35483" y="14773"/>
                  </a:lnTo>
                  <a:lnTo>
                    <a:pt x="35618" y="14908"/>
                  </a:lnTo>
                  <a:lnTo>
                    <a:pt x="35685" y="15380"/>
                  </a:lnTo>
                  <a:lnTo>
                    <a:pt x="35753" y="15920"/>
                  </a:lnTo>
                  <a:lnTo>
                    <a:pt x="35820" y="16999"/>
                  </a:lnTo>
                  <a:lnTo>
                    <a:pt x="35820" y="18146"/>
                  </a:lnTo>
                  <a:lnTo>
                    <a:pt x="35753" y="19225"/>
                  </a:lnTo>
                  <a:lnTo>
                    <a:pt x="35820" y="21317"/>
                  </a:lnTo>
                  <a:lnTo>
                    <a:pt x="35887" y="23475"/>
                  </a:lnTo>
                  <a:lnTo>
                    <a:pt x="36090" y="27658"/>
                  </a:lnTo>
                  <a:lnTo>
                    <a:pt x="36157" y="29749"/>
                  </a:lnTo>
                  <a:lnTo>
                    <a:pt x="36225" y="31840"/>
                  </a:lnTo>
                  <a:lnTo>
                    <a:pt x="36292" y="35145"/>
                  </a:lnTo>
                  <a:lnTo>
                    <a:pt x="36427" y="38518"/>
                  </a:lnTo>
                  <a:lnTo>
                    <a:pt x="36427" y="39260"/>
                  </a:lnTo>
                  <a:lnTo>
                    <a:pt x="36495" y="41217"/>
                  </a:lnTo>
                  <a:lnTo>
                    <a:pt x="38856" y="40677"/>
                  </a:lnTo>
                  <a:lnTo>
                    <a:pt x="41149" y="40070"/>
                  </a:lnTo>
                  <a:lnTo>
                    <a:pt x="43038" y="39463"/>
                  </a:lnTo>
                  <a:lnTo>
                    <a:pt x="44927" y="38788"/>
                  </a:lnTo>
                  <a:lnTo>
                    <a:pt x="44455" y="37371"/>
                  </a:lnTo>
                  <a:lnTo>
                    <a:pt x="44050" y="35955"/>
                  </a:lnTo>
                  <a:lnTo>
                    <a:pt x="43713" y="34471"/>
                  </a:lnTo>
                  <a:lnTo>
                    <a:pt x="43510" y="32987"/>
                  </a:lnTo>
                  <a:lnTo>
                    <a:pt x="43240" y="30626"/>
                  </a:lnTo>
                  <a:lnTo>
                    <a:pt x="43038" y="28265"/>
                  </a:lnTo>
                  <a:lnTo>
                    <a:pt x="42970" y="27320"/>
                  </a:lnTo>
                  <a:lnTo>
                    <a:pt x="42903" y="26308"/>
                  </a:lnTo>
                  <a:lnTo>
                    <a:pt x="42903" y="25769"/>
                  </a:lnTo>
                  <a:lnTo>
                    <a:pt x="42970" y="25297"/>
                  </a:lnTo>
                  <a:lnTo>
                    <a:pt x="43038" y="24824"/>
                  </a:lnTo>
                  <a:lnTo>
                    <a:pt x="43240" y="24420"/>
                  </a:lnTo>
                  <a:lnTo>
                    <a:pt x="43308" y="24285"/>
                  </a:lnTo>
                  <a:lnTo>
                    <a:pt x="43578" y="24285"/>
                  </a:lnTo>
                  <a:lnTo>
                    <a:pt x="43645" y="24420"/>
                  </a:lnTo>
                  <a:lnTo>
                    <a:pt x="43847" y="24824"/>
                  </a:lnTo>
                  <a:lnTo>
                    <a:pt x="43915" y="25229"/>
                  </a:lnTo>
                  <a:lnTo>
                    <a:pt x="43982" y="25701"/>
                  </a:lnTo>
                  <a:lnTo>
                    <a:pt x="43982" y="26174"/>
                  </a:lnTo>
                  <a:lnTo>
                    <a:pt x="43982" y="27118"/>
                  </a:lnTo>
                  <a:lnTo>
                    <a:pt x="43982" y="28062"/>
                  </a:lnTo>
                  <a:lnTo>
                    <a:pt x="44117" y="30356"/>
                  </a:lnTo>
                  <a:lnTo>
                    <a:pt x="44320" y="32582"/>
                  </a:lnTo>
                  <a:lnTo>
                    <a:pt x="44589" y="34133"/>
                  </a:lnTo>
                  <a:lnTo>
                    <a:pt x="44859" y="35550"/>
                  </a:lnTo>
                  <a:lnTo>
                    <a:pt x="45264" y="37034"/>
                  </a:lnTo>
                  <a:lnTo>
                    <a:pt x="45736" y="38451"/>
                  </a:lnTo>
                  <a:lnTo>
                    <a:pt x="48232" y="37371"/>
                  </a:lnTo>
                  <a:lnTo>
                    <a:pt x="50728" y="36225"/>
                  </a:lnTo>
                  <a:lnTo>
                    <a:pt x="50863" y="36157"/>
                  </a:lnTo>
                  <a:lnTo>
                    <a:pt x="50796" y="33661"/>
                  </a:lnTo>
                  <a:lnTo>
                    <a:pt x="50728" y="32447"/>
                  </a:lnTo>
                  <a:lnTo>
                    <a:pt x="50593" y="31165"/>
                  </a:lnTo>
                  <a:lnTo>
                    <a:pt x="50458" y="29951"/>
                  </a:lnTo>
                  <a:lnTo>
                    <a:pt x="50256" y="28737"/>
                  </a:lnTo>
                  <a:lnTo>
                    <a:pt x="49986" y="27523"/>
                  </a:lnTo>
                  <a:lnTo>
                    <a:pt x="49649" y="26376"/>
                  </a:lnTo>
                  <a:lnTo>
                    <a:pt x="48907" y="24352"/>
                  </a:lnTo>
                  <a:lnTo>
                    <a:pt x="48569" y="23273"/>
                  </a:lnTo>
                  <a:lnTo>
                    <a:pt x="48502" y="22801"/>
                  </a:lnTo>
                  <a:lnTo>
                    <a:pt x="48367" y="22261"/>
                  </a:lnTo>
                  <a:lnTo>
                    <a:pt x="48367" y="21317"/>
                  </a:lnTo>
                  <a:lnTo>
                    <a:pt x="48367" y="20372"/>
                  </a:lnTo>
                  <a:lnTo>
                    <a:pt x="48435" y="19360"/>
                  </a:lnTo>
                  <a:lnTo>
                    <a:pt x="48637" y="18416"/>
                  </a:lnTo>
                  <a:lnTo>
                    <a:pt x="48839" y="17809"/>
                  </a:lnTo>
                  <a:lnTo>
                    <a:pt x="48907" y="17674"/>
                  </a:lnTo>
                  <a:lnTo>
                    <a:pt x="49109" y="17674"/>
                  </a:lnTo>
                  <a:lnTo>
                    <a:pt x="49244" y="17809"/>
                  </a:lnTo>
                  <a:lnTo>
                    <a:pt x="49311" y="18416"/>
                  </a:lnTo>
                  <a:lnTo>
                    <a:pt x="49311" y="19023"/>
                  </a:lnTo>
                  <a:lnTo>
                    <a:pt x="49244" y="19967"/>
                  </a:lnTo>
                  <a:lnTo>
                    <a:pt x="49177" y="20912"/>
                  </a:lnTo>
                  <a:lnTo>
                    <a:pt x="49109" y="21789"/>
                  </a:lnTo>
                  <a:lnTo>
                    <a:pt x="49109" y="22261"/>
                  </a:lnTo>
                  <a:lnTo>
                    <a:pt x="49177" y="22733"/>
                  </a:lnTo>
                  <a:lnTo>
                    <a:pt x="49446" y="23813"/>
                  </a:lnTo>
                  <a:lnTo>
                    <a:pt x="49851" y="24892"/>
                  </a:lnTo>
                  <a:lnTo>
                    <a:pt x="50188" y="25971"/>
                  </a:lnTo>
                  <a:lnTo>
                    <a:pt x="50526" y="27050"/>
                  </a:lnTo>
                  <a:lnTo>
                    <a:pt x="50796" y="28130"/>
                  </a:lnTo>
                  <a:lnTo>
                    <a:pt x="50998" y="29209"/>
                  </a:lnTo>
                  <a:lnTo>
                    <a:pt x="51268" y="31435"/>
                  </a:lnTo>
                  <a:lnTo>
                    <a:pt x="51403" y="33661"/>
                  </a:lnTo>
                  <a:lnTo>
                    <a:pt x="51470" y="35887"/>
                  </a:lnTo>
                  <a:lnTo>
                    <a:pt x="53561" y="34741"/>
                  </a:lnTo>
                  <a:lnTo>
                    <a:pt x="54573" y="34133"/>
                  </a:lnTo>
                  <a:lnTo>
                    <a:pt x="55518" y="33459"/>
                  </a:lnTo>
                  <a:lnTo>
                    <a:pt x="56462" y="32784"/>
                  </a:lnTo>
                  <a:lnTo>
                    <a:pt x="57339" y="32042"/>
                  </a:lnTo>
                  <a:lnTo>
                    <a:pt x="58148" y="31233"/>
                  </a:lnTo>
                  <a:lnTo>
                    <a:pt x="58958" y="30288"/>
                  </a:lnTo>
                  <a:lnTo>
                    <a:pt x="59565" y="29411"/>
                  </a:lnTo>
                  <a:lnTo>
                    <a:pt x="60105" y="28467"/>
                  </a:lnTo>
                  <a:lnTo>
                    <a:pt x="60442" y="27860"/>
                  </a:lnTo>
                  <a:lnTo>
                    <a:pt x="60644" y="27185"/>
                  </a:lnTo>
                  <a:lnTo>
                    <a:pt x="60779" y="26578"/>
                  </a:lnTo>
                  <a:lnTo>
                    <a:pt x="60914" y="25904"/>
                  </a:lnTo>
                  <a:lnTo>
                    <a:pt x="60914" y="25297"/>
                  </a:lnTo>
                  <a:lnTo>
                    <a:pt x="60914" y="24689"/>
                  </a:lnTo>
                  <a:lnTo>
                    <a:pt x="60847" y="24082"/>
                  </a:lnTo>
                  <a:lnTo>
                    <a:pt x="60712" y="23408"/>
                  </a:lnTo>
                  <a:lnTo>
                    <a:pt x="60442" y="22463"/>
                  </a:lnTo>
                  <a:lnTo>
                    <a:pt x="60105" y="21452"/>
                  </a:lnTo>
                  <a:lnTo>
                    <a:pt x="59700" y="20507"/>
                  </a:lnTo>
                  <a:lnTo>
                    <a:pt x="59228" y="19495"/>
                  </a:lnTo>
                  <a:lnTo>
                    <a:pt x="58216" y="17472"/>
                  </a:lnTo>
                  <a:lnTo>
                    <a:pt x="57879" y="16864"/>
                  </a:lnTo>
                  <a:lnTo>
                    <a:pt x="56799" y="14841"/>
                  </a:lnTo>
                  <a:lnTo>
                    <a:pt x="55653" y="12884"/>
                  </a:lnTo>
                  <a:lnTo>
                    <a:pt x="55045" y="11940"/>
                  </a:lnTo>
                  <a:lnTo>
                    <a:pt x="54371" y="11063"/>
                  </a:lnTo>
                  <a:lnTo>
                    <a:pt x="53629" y="10186"/>
                  </a:lnTo>
                  <a:lnTo>
                    <a:pt x="52887" y="9309"/>
                  </a:lnTo>
                  <a:lnTo>
                    <a:pt x="53359" y="12075"/>
                  </a:lnTo>
                  <a:lnTo>
                    <a:pt x="53764" y="14773"/>
                  </a:lnTo>
                  <a:lnTo>
                    <a:pt x="54034" y="17269"/>
                  </a:lnTo>
                  <a:lnTo>
                    <a:pt x="54303" y="19765"/>
                  </a:lnTo>
                  <a:lnTo>
                    <a:pt x="54506" y="22868"/>
                  </a:lnTo>
                  <a:lnTo>
                    <a:pt x="54573" y="26039"/>
                  </a:lnTo>
                  <a:lnTo>
                    <a:pt x="54573" y="26241"/>
                  </a:lnTo>
                  <a:lnTo>
                    <a:pt x="54438" y="26376"/>
                  </a:lnTo>
                  <a:lnTo>
                    <a:pt x="54303" y="26443"/>
                  </a:lnTo>
                  <a:lnTo>
                    <a:pt x="53966" y="26443"/>
                  </a:lnTo>
                  <a:lnTo>
                    <a:pt x="53764" y="26376"/>
                  </a:lnTo>
                  <a:lnTo>
                    <a:pt x="53696" y="26241"/>
                  </a:lnTo>
                  <a:lnTo>
                    <a:pt x="53629" y="26039"/>
                  </a:lnTo>
                  <a:lnTo>
                    <a:pt x="53629" y="22936"/>
                  </a:lnTo>
                  <a:lnTo>
                    <a:pt x="53561" y="19900"/>
                  </a:lnTo>
                  <a:lnTo>
                    <a:pt x="53426" y="16932"/>
                  </a:lnTo>
                  <a:lnTo>
                    <a:pt x="53291" y="15448"/>
                  </a:lnTo>
                  <a:lnTo>
                    <a:pt x="53089" y="13896"/>
                  </a:lnTo>
                  <a:lnTo>
                    <a:pt x="52684" y="11333"/>
                  </a:lnTo>
                  <a:lnTo>
                    <a:pt x="52280" y="8702"/>
                  </a:lnTo>
                  <a:lnTo>
                    <a:pt x="51470" y="7893"/>
                  </a:lnTo>
                  <a:lnTo>
                    <a:pt x="50593" y="7151"/>
                  </a:lnTo>
                  <a:lnTo>
                    <a:pt x="49311" y="6206"/>
                  </a:lnTo>
                  <a:lnTo>
                    <a:pt x="48030" y="5262"/>
                  </a:lnTo>
                  <a:lnTo>
                    <a:pt x="46681" y="4385"/>
                  </a:lnTo>
                  <a:lnTo>
                    <a:pt x="45264" y="3643"/>
                  </a:lnTo>
                  <a:lnTo>
                    <a:pt x="43847" y="2901"/>
                  </a:lnTo>
                  <a:lnTo>
                    <a:pt x="42363" y="2294"/>
                  </a:lnTo>
                  <a:lnTo>
                    <a:pt x="40879" y="1754"/>
                  </a:lnTo>
                  <a:lnTo>
                    <a:pt x="39395" y="1282"/>
                  </a:lnTo>
                  <a:lnTo>
                    <a:pt x="39193" y="2091"/>
                  </a:lnTo>
                  <a:lnTo>
                    <a:pt x="39125" y="2901"/>
                  </a:lnTo>
                  <a:lnTo>
                    <a:pt x="39058" y="3778"/>
                  </a:lnTo>
                  <a:lnTo>
                    <a:pt x="39125" y="4655"/>
                  </a:lnTo>
                  <a:lnTo>
                    <a:pt x="39260" y="6409"/>
                  </a:lnTo>
                  <a:lnTo>
                    <a:pt x="39598" y="8095"/>
                  </a:lnTo>
                  <a:lnTo>
                    <a:pt x="39935" y="10186"/>
                  </a:lnTo>
                  <a:lnTo>
                    <a:pt x="40340" y="12547"/>
                  </a:lnTo>
                  <a:lnTo>
                    <a:pt x="40677" y="14908"/>
                  </a:lnTo>
                  <a:lnTo>
                    <a:pt x="41014" y="18821"/>
                  </a:lnTo>
                  <a:lnTo>
                    <a:pt x="41284" y="20777"/>
                  </a:lnTo>
                  <a:lnTo>
                    <a:pt x="41419" y="21721"/>
                  </a:lnTo>
                  <a:lnTo>
                    <a:pt x="41419" y="22666"/>
                  </a:lnTo>
                  <a:lnTo>
                    <a:pt x="41419" y="22801"/>
                  </a:lnTo>
                  <a:lnTo>
                    <a:pt x="41284" y="22868"/>
                  </a:lnTo>
                  <a:lnTo>
                    <a:pt x="41149" y="22868"/>
                  </a:lnTo>
                  <a:lnTo>
                    <a:pt x="41014" y="22801"/>
                  </a:lnTo>
                  <a:lnTo>
                    <a:pt x="40677" y="21924"/>
                  </a:lnTo>
                  <a:lnTo>
                    <a:pt x="40407" y="20979"/>
                  </a:lnTo>
                  <a:lnTo>
                    <a:pt x="40205" y="19967"/>
                  </a:lnTo>
                  <a:lnTo>
                    <a:pt x="40137" y="18956"/>
                  </a:lnTo>
                  <a:lnTo>
                    <a:pt x="40002" y="16864"/>
                  </a:lnTo>
                  <a:lnTo>
                    <a:pt x="39867" y="14908"/>
                  </a:lnTo>
                  <a:lnTo>
                    <a:pt x="39733" y="13424"/>
                  </a:lnTo>
                  <a:lnTo>
                    <a:pt x="39530" y="11940"/>
                  </a:lnTo>
                  <a:lnTo>
                    <a:pt x="39058" y="8972"/>
                  </a:lnTo>
                  <a:lnTo>
                    <a:pt x="38721" y="6746"/>
                  </a:lnTo>
                  <a:lnTo>
                    <a:pt x="38586" y="5532"/>
                  </a:lnTo>
                  <a:lnTo>
                    <a:pt x="38518" y="4317"/>
                  </a:lnTo>
                  <a:lnTo>
                    <a:pt x="38518" y="3508"/>
                  </a:lnTo>
                  <a:lnTo>
                    <a:pt x="38518" y="2698"/>
                  </a:lnTo>
                  <a:lnTo>
                    <a:pt x="38653" y="1889"/>
                  </a:lnTo>
                  <a:lnTo>
                    <a:pt x="38788" y="1079"/>
                  </a:lnTo>
                  <a:lnTo>
                    <a:pt x="37304" y="742"/>
                  </a:lnTo>
                  <a:lnTo>
                    <a:pt x="35753" y="472"/>
                  </a:lnTo>
                  <a:lnTo>
                    <a:pt x="34201" y="202"/>
                  </a:lnTo>
                  <a:lnTo>
                    <a:pt x="32649" y="68"/>
                  </a:lnTo>
                  <a:lnTo>
                    <a:pt x="32784" y="1956"/>
                  </a:lnTo>
                  <a:lnTo>
                    <a:pt x="32919" y="3778"/>
                  </a:lnTo>
                  <a:lnTo>
                    <a:pt x="33189" y="5599"/>
                  </a:lnTo>
                  <a:lnTo>
                    <a:pt x="33392" y="6543"/>
                  </a:lnTo>
                  <a:lnTo>
                    <a:pt x="33661" y="7420"/>
                  </a:lnTo>
                  <a:lnTo>
                    <a:pt x="33661" y="7690"/>
                  </a:lnTo>
                  <a:lnTo>
                    <a:pt x="33594" y="7893"/>
                  </a:lnTo>
                  <a:lnTo>
                    <a:pt x="33459" y="8028"/>
                  </a:lnTo>
                  <a:lnTo>
                    <a:pt x="33257" y="8095"/>
                  </a:lnTo>
                  <a:lnTo>
                    <a:pt x="32852" y="8095"/>
                  </a:lnTo>
                  <a:lnTo>
                    <a:pt x="32717" y="7960"/>
                  </a:lnTo>
                  <a:lnTo>
                    <a:pt x="32582" y="7758"/>
                  </a:lnTo>
                  <a:lnTo>
                    <a:pt x="32245" y="6274"/>
                  </a:lnTo>
                  <a:lnTo>
                    <a:pt x="32042" y="5059"/>
                  </a:lnTo>
                  <a:lnTo>
                    <a:pt x="31975" y="3913"/>
                  </a:lnTo>
                  <a:lnTo>
                    <a:pt x="31840" y="2766"/>
                  </a:lnTo>
                  <a:lnTo>
                    <a:pt x="31840" y="1552"/>
                  </a:lnTo>
                  <a:lnTo>
                    <a:pt x="31840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6"/>
            <p:cNvSpPr/>
            <p:nvPr/>
          </p:nvSpPr>
          <p:spPr>
            <a:xfrm>
              <a:off x="5806725" y="3924150"/>
              <a:ext cx="180475" cy="187225"/>
            </a:xfrm>
            <a:custGeom>
              <a:avLst/>
              <a:gdLst/>
              <a:ahLst/>
              <a:cxnLst/>
              <a:rect l="l" t="t" r="r" b="b"/>
              <a:pathLst>
                <a:path w="7219" h="7489" extrusionOk="0">
                  <a:moveTo>
                    <a:pt x="3643" y="0"/>
                  </a:moveTo>
                  <a:lnTo>
                    <a:pt x="3171" y="68"/>
                  </a:lnTo>
                  <a:lnTo>
                    <a:pt x="2766" y="135"/>
                  </a:lnTo>
                  <a:lnTo>
                    <a:pt x="2362" y="203"/>
                  </a:lnTo>
                  <a:lnTo>
                    <a:pt x="2024" y="338"/>
                  </a:lnTo>
                  <a:lnTo>
                    <a:pt x="1687" y="540"/>
                  </a:lnTo>
                  <a:lnTo>
                    <a:pt x="1417" y="742"/>
                  </a:lnTo>
                  <a:lnTo>
                    <a:pt x="878" y="1214"/>
                  </a:lnTo>
                  <a:lnTo>
                    <a:pt x="540" y="1754"/>
                  </a:lnTo>
                  <a:lnTo>
                    <a:pt x="203" y="2361"/>
                  </a:lnTo>
                  <a:lnTo>
                    <a:pt x="68" y="3036"/>
                  </a:lnTo>
                  <a:lnTo>
                    <a:pt x="1" y="3778"/>
                  </a:lnTo>
                  <a:lnTo>
                    <a:pt x="68" y="4452"/>
                  </a:lnTo>
                  <a:lnTo>
                    <a:pt x="203" y="5127"/>
                  </a:lnTo>
                  <a:lnTo>
                    <a:pt x="540" y="5734"/>
                  </a:lnTo>
                  <a:lnTo>
                    <a:pt x="878" y="6341"/>
                  </a:lnTo>
                  <a:lnTo>
                    <a:pt x="1417" y="6813"/>
                  </a:lnTo>
                  <a:lnTo>
                    <a:pt x="1687" y="7016"/>
                  </a:lnTo>
                  <a:lnTo>
                    <a:pt x="2024" y="7151"/>
                  </a:lnTo>
                  <a:lnTo>
                    <a:pt x="2362" y="7286"/>
                  </a:lnTo>
                  <a:lnTo>
                    <a:pt x="2766" y="7421"/>
                  </a:lnTo>
                  <a:lnTo>
                    <a:pt x="3171" y="7488"/>
                  </a:lnTo>
                  <a:lnTo>
                    <a:pt x="4048" y="7488"/>
                  </a:lnTo>
                  <a:lnTo>
                    <a:pt x="4453" y="7421"/>
                  </a:lnTo>
                  <a:lnTo>
                    <a:pt x="4858" y="7286"/>
                  </a:lnTo>
                  <a:lnTo>
                    <a:pt x="5195" y="7151"/>
                  </a:lnTo>
                  <a:lnTo>
                    <a:pt x="5532" y="7016"/>
                  </a:lnTo>
                  <a:lnTo>
                    <a:pt x="5802" y="6813"/>
                  </a:lnTo>
                  <a:lnTo>
                    <a:pt x="6342" y="6341"/>
                  </a:lnTo>
                  <a:lnTo>
                    <a:pt x="6746" y="5734"/>
                  </a:lnTo>
                  <a:lnTo>
                    <a:pt x="7016" y="5127"/>
                  </a:lnTo>
                  <a:lnTo>
                    <a:pt x="7151" y="4452"/>
                  </a:lnTo>
                  <a:lnTo>
                    <a:pt x="7219" y="3778"/>
                  </a:lnTo>
                  <a:lnTo>
                    <a:pt x="7151" y="3036"/>
                  </a:lnTo>
                  <a:lnTo>
                    <a:pt x="7016" y="2361"/>
                  </a:lnTo>
                  <a:lnTo>
                    <a:pt x="6746" y="1754"/>
                  </a:lnTo>
                  <a:lnTo>
                    <a:pt x="6342" y="1214"/>
                  </a:lnTo>
                  <a:lnTo>
                    <a:pt x="5802" y="742"/>
                  </a:lnTo>
                  <a:lnTo>
                    <a:pt x="5532" y="540"/>
                  </a:lnTo>
                  <a:lnTo>
                    <a:pt x="5195" y="338"/>
                  </a:lnTo>
                  <a:lnTo>
                    <a:pt x="4858" y="203"/>
                  </a:lnTo>
                  <a:lnTo>
                    <a:pt x="4453" y="135"/>
                  </a:lnTo>
                  <a:lnTo>
                    <a:pt x="4048" y="68"/>
                  </a:lnTo>
                  <a:lnTo>
                    <a:pt x="3643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6"/>
            <p:cNvSpPr/>
            <p:nvPr/>
          </p:nvSpPr>
          <p:spPr>
            <a:xfrm>
              <a:off x="5577375" y="3775750"/>
              <a:ext cx="50625" cy="52300"/>
            </a:xfrm>
            <a:custGeom>
              <a:avLst/>
              <a:gdLst/>
              <a:ahLst/>
              <a:cxnLst/>
              <a:rect l="l" t="t" r="r" b="b"/>
              <a:pathLst>
                <a:path w="2025" h="2092" extrusionOk="0">
                  <a:moveTo>
                    <a:pt x="743" y="0"/>
                  </a:moveTo>
                  <a:lnTo>
                    <a:pt x="540" y="67"/>
                  </a:lnTo>
                  <a:lnTo>
                    <a:pt x="405" y="202"/>
                  </a:lnTo>
                  <a:lnTo>
                    <a:pt x="270" y="337"/>
                  </a:lnTo>
                  <a:lnTo>
                    <a:pt x="68" y="675"/>
                  </a:lnTo>
                  <a:lnTo>
                    <a:pt x="0" y="1079"/>
                  </a:lnTo>
                  <a:lnTo>
                    <a:pt x="68" y="1417"/>
                  </a:lnTo>
                  <a:lnTo>
                    <a:pt x="270" y="1754"/>
                  </a:lnTo>
                  <a:lnTo>
                    <a:pt x="405" y="1889"/>
                  </a:lnTo>
                  <a:lnTo>
                    <a:pt x="540" y="2024"/>
                  </a:lnTo>
                  <a:lnTo>
                    <a:pt x="743" y="2091"/>
                  </a:lnTo>
                  <a:lnTo>
                    <a:pt x="1282" y="2091"/>
                  </a:lnTo>
                  <a:lnTo>
                    <a:pt x="1485" y="2024"/>
                  </a:lnTo>
                  <a:lnTo>
                    <a:pt x="1619" y="1889"/>
                  </a:lnTo>
                  <a:lnTo>
                    <a:pt x="1754" y="1754"/>
                  </a:lnTo>
                  <a:lnTo>
                    <a:pt x="1957" y="1417"/>
                  </a:lnTo>
                  <a:lnTo>
                    <a:pt x="2024" y="1079"/>
                  </a:lnTo>
                  <a:lnTo>
                    <a:pt x="1957" y="675"/>
                  </a:lnTo>
                  <a:lnTo>
                    <a:pt x="1754" y="337"/>
                  </a:lnTo>
                  <a:lnTo>
                    <a:pt x="1619" y="202"/>
                  </a:lnTo>
                  <a:lnTo>
                    <a:pt x="1485" y="6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6"/>
            <p:cNvSpPr/>
            <p:nvPr/>
          </p:nvSpPr>
          <p:spPr>
            <a:xfrm>
              <a:off x="5720725" y="3532900"/>
              <a:ext cx="104575" cy="104575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2" y="0"/>
                  </a:moveTo>
                  <a:lnTo>
                    <a:pt x="1687" y="68"/>
                  </a:lnTo>
                  <a:lnTo>
                    <a:pt x="1282" y="135"/>
                  </a:lnTo>
                  <a:lnTo>
                    <a:pt x="945" y="337"/>
                  </a:lnTo>
                  <a:lnTo>
                    <a:pt x="607" y="607"/>
                  </a:lnTo>
                  <a:lnTo>
                    <a:pt x="338" y="945"/>
                  </a:lnTo>
                  <a:lnTo>
                    <a:pt x="135" y="1282"/>
                  </a:lnTo>
                  <a:lnTo>
                    <a:pt x="0" y="1687"/>
                  </a:lnTo>
                  <a:lnTo>
                    <a:pt x="0" y="2091"/>
                  </a:lnTo>
                  <a:lnTo>
                    <a:pt x="68" y="2496"/>
                  </a:lnTo>
                  <a:lnTo>
                    <a:pt x="135" y="2901"/>
                  </a:lnTo>
                  <a:lnTo>
                    <a:pt x="338" y="3238"/>
                  </a:lnTo>
                  <a:lnTo>
                    <a:pt x="607" y="3575"/>
                  </a:lnTo>
                  <a:lnTo>
                    <a:pt x="945" y="3845"/>
                  </a:lnTo>
                  <a:lnTo>
                    <a:pt x="1282" y="4048"/>
                  </a:lnTo>
                  <a:lnTo>
                    <a:pt x="1687" y="4115"/>
                  </a:lnTo>
                  <a:lnTo>
                    <a:pt x="2092" y="4183"/>
                  </a:lnTo>
                  <a:lnTo>
                    <a:pt x="2631" y="4115"/>
                  </a:lnTo>
                  <a:lnTo>
                    <a:pt x="3036" y="3980"/>
                  </a:lnTo>
                  <a:lnTo>
                    <a:pt x="3373" y="3710"/>
                  </a:lnTo>
                  <a:lnTo>
                    <a:pt x="3643" y="3440"/>
                  </a:lnTo>
                  <a:lnTo>
                    <a:pt x="3913" y="3171"/>
                  </a:lnTo>
                  <a:lnTo>
                    <a:pt x="4048" y="2766"/>
                  </a:lnTo>
                  <a:lnTo>
                    <a:pt x="4183" y="2429"/>
                  </a:lnTo>
                  <a:lnTo>
                    <a:pt x="4183" y="2091"/>
                  </a:lnTo>
                  <a:lnTo>
                    <a:pt x="4115" y="1687"/>
                  </a:lnTo>
                  <a:lnTo>
                    <a:pt x="3980" y="1282"/>
                  </a:lnTo>
                  <a:lnTo>
                    <a:pt x="3778" y="945"/>
                  </a:lnTo>
                  <a:lnTo>
                    <a:pt x="3576" y="607"/>
                  </a:lnTo>
                  <a:lnTo>
                    <a:pt x="3238" y="337"/>
                  </a:lnTo>
                  <a:lnTo>
                    <a:pt x="2901" y="203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6"/>
            <p:cNvSpPr/>
            <p:nvPr/>
          </p:nvSpPr>
          <p:spPr>
            <a:xfrm>
              <a:off x="5541950" y="3333900"/>
              <a:ext cx="47250" cy="48925"/>
            </a:xfrm>
            <a:custGeom>
              <a:avLst/>
              <a:gdLst/>
              <a:ahLst/>
              <a:cxnLst/>
              <a:rect l="l" t="t" r="r" b="b"/>
              <a:pathLst>
                <a:path w="1890" h="1957" extrusionOk="0">
                  <a:moveTo>
                    <a:pt x="675" y="0"/>
                  </a:moveTo>
                  <a:lnTo>
                    <a:pt x="541" y="68"/>
                  </a:lnTo>
                  <a:lnTo>
                    <a:pt x="338" y="203"/>
                  </a:lnTo>
                  <a:lnTo>
                    <a:pt x="203" y="337"/>
                  </a:lnTo>
                  <a:lnTo>
                    <a:pt x="68" y="607"/>
                  </a:lnTo>
                  <a:lnTo>
                    <a:pt x="1" y="1012"/>
                  </a:lnTo>
                  <a:lnTo>
                    <a:pt x="1" y="1349"/>
                  </a:lnTo>
                  <a:lnTo>
                    <a:pt x="203" y="1687"/>
                  </a:lnTo>
                  <a:lnTo>
                    <a:pt x="338" y="1754"/>
                  </a:lnTo>
                  <a:lnTo>
                    <a:pt x="541" y="1889"/>
                  </a:lnTo>
                  <a:lnTo>
                    <a:pt x="675" y="1956"/>
                  </a:lnTo>
                  <a:lnTo>
                    <a:pt x="1148" y="1956"/>
                  </a:lnTo>
                  <a:lnTo>
                    <a:pt x="1350" y="1889"/>
                  </a:lnTo>
                  <a:lnTo>
                    <a:pt x="1485" y="1754"/>
                  </a:lnTo>
                  <a:lnTo>
                    <a:pt x="1620" y="1687"/>
                  </a:lnTo>
                  <a:lnTo>
                    <a:pt x="1822" y="1349"/>
                  </a:lnTo>
                  <a:lnTo>
                    <a:pt x="1890" y="1012"/>
                  </a:lnTo>
                  <a:lnTo>
                    <a:pt x="1822" y="607"/>
                  </a:lnTo>
                  <a:lnTo>
                    <a:pt x="1620" y="337"/>
                  </a:lnTo>
                  <a:lnTo>
                    <a:pt x="1485" y="203"/>
                  </a:lnTo>
                  <a:lnTo>
                    <a:pt x="1350" y="68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76"/>
          <p:cNvGrpSpPr/>
          <p:nvPr/>
        </p:nvGrpSpPr>
        <p:grpSpPr>
          <a:xfrm>
            <a:off x="5027932" y="3992542"/>
            <a:ext cx="872324" cy="646000"/>
            <a:chOff x="5290675" y="952650"/>
            <a:chExt cx="2008575" cy="1487450"/>
          </a:xfrm>
        </p:grpSpPr>
        <p:sp>
          <p:nvSpPr>
            <p:cNvPr id="3180" name="Google Shape;3180;p76"/>
            <p:cNvSpPr/>
            <p:nvPr/>
          </p:nvSpPr>
          <p:spPr>
            <a:xfrm>
              <a:off x="7039525" y="1959450"/>
              <a:ext cx="259725" cy="140000"/>
            </a:xfrm>
            <a:custGeom>
              <a:avLst/>
              <a:gdLst/>
              <a:ahLst/>
              <a:cxnLst/>
              <a:rect l="l" t="t" r="r" b="b"/>
              <a:pathLst>
                <a:path w="10389" h="5600" extrusionOk="0">
                  <a:moveTo>
                    <a:pt x="10321" y="0"/>
                  </a:moveTo>
                  <a:lnTo>
                    <a:pt x="7083" y="270"/>
                  </a:lnTo>
                  <a:lnTo>
                    <a:pt x="3913" y="405"/>
                  </a:lnTo>
                  <a:lnTo>
                    <a:pt x="2159" y="338"/>
                  </a:lnTo>
                  <a:lnTo>
                    <a:pt x="405" y="338"/>
                  </a:lnTo>
                  <a:lnTo>
                    <a:pt x="337" y="1282"/>
                  </a:lnTo>
                  <a:lnTo>
                    <a:pt x="135" y="2294"/>
                  </a:lnTo>
                  <a:lnTo>
                    <a:pt x="0" y="2834"/>
                  </a:lnTo>
                  <a:lnTo>
                    <a:pt x="1349" y="3441"/>
                  </a:lnTo>
                  <a:lnTo>
                    <a:pt x="2698" y="3980"/>
                  </a:lnTo>
                  <a:lnTo>
                    <a:pt x="4048" y="4453"/>
                  </a:lnTo>
                  <a:lnTo>
                    <a:pt x="5464" y="4790"/>
                  </a:lnTo>
                  <a:lnTo>
                    <a:pt x="6611" y="5060"/>
                  </a:lnTo>
                  <a:lnTo>
                    <a:pt x="7758" y="5330"/>
                  </a:lnTo>
                  <a:lnTo>
                    <a:pt x="8972" y="5465"/>
                  </a:lnTo>
                  <a:lnTo>
                    <a:pt x="10186" y="5599"/>
                  </a:lnTo>
                  <a:lnTo>
                    <a:pt x="10254" y="4925"/>
                  </a:lnTo>
                  <a:lnTo>
                    <a:pt x="10321" y="4250"/>
                  </a:lnTo>
                  <a:lnTo>
                    <a:pt x="10389" y="2834"/>
                  </a:lnTo>
                  <a:lnTo>
                    <a:pt x="10389" y="1417"/>
                  </a:lnTo>
                  <a:lnTo>
                    <a:pt x="10321" y="0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6"/>
            <p:cNvSpPr/>
            <p:nvPr/>
          </p:nvSpPr>
          <p:spPr>
            <a:xfrm>
              <a:off x="7022650" y="1743575"/>
              <a:ext cx="273225" cy="141700"/>
            </a:xfrm>
            <a:custGeom>
              <a:avLst/>
              <a:gdLst/>
              <a:ahLst/>
              <a:cxnLst/>
              <a:rect l="l" t="t" r="r" b="b"/>
              <a:pathLst>
                <a:path w="10929" h="5668" extrusionOk="0">
                  <a:moveTo>
                    <a:pt x="7488" y="1"/>
                  </a:moveTo>
                  <a:lnTo>
                    <a:pt x="6949" y="68"/>
                  </a:lnTo>
                  <a:lnTo>
                    <a:pt x="6409" y="136"/>
                  </a:lnTo>
                  <a:lnTo>
                    <a:pt x="5127" y="406"/>
                  </a:lnTo>
                  <a:lnTo>
                    <a:pt x="3846" y="878"/>
                  </a:lnTo>
                  <a:lnTo>
                    <a:pt x="2496" y="1485"/>
                  </a:lnTo>
                  <a:lnTo>
                    <a:pt x="1215" y="2160"/>
                  </a:lnTo>
                  <a:lnTo>
                    <a:pt x="1" y="2969"/>
                  </a:lnTo>
                  <a:lnTo>
                    <a:pt x="405" y="4318"/>
                  </a:lnTo>
                  <a:lnTo>
                    <a:pt x="743" y="5667"/>
                  </a:lnTo>
                  <a:lnTo>
                    <a:pt x="1957" y="5128"/>
                  </a:lnTo>
                  <a:lnTo>
                    <a:pt x="3171" y="4723"/>
                  </a:lnTo>
                  <a:lnTo>
                    <a:pt x="4453" y="4318"/>
                  </a:lnTo>
                  <a:lnTo>
                    <a:pt x="5734" y="3981"/>
                  </a:lnTo>
                  <a:lnTo>
                    <a:pt x="7016" y="3711"/>
                  </a:lnTo>
                  <a:lnTo>
                    <a:pt x="8298" y="3509"/>
                  </a:lnTo>
                  <a:lnTo>
                    <a:pt x="9647" y="3374"/>
                  </a:lnTo>
                  <a:lnTo>
                    <a:pt x="10929" y="3374"/>
                  </a:lnTo>
                  <a:lnTo>
                    <a:pt x="10726" y="2564"/>
                  </a:lnTo>
                  <a:lnTo>
                    <a:pt x="10389" y="1755"/>
                  </a:lnTo>
                  <a:lnTo>
                    <a:pt x="10187" y="1418"/>
                  </a:lnTo>
                  <a:lnTo>
                    <a:pt x="9917" y="1080"/>
                  </a:lnTo>
                  <a:lnTo>
                    <a:pt x="9647" y="810"/>
                  </a:lnTo>
                  <a:lnTo>
                    <a:pt x="9310" y="541"/>
                  </a:lnTo>
                  <a:lnTo>
                    <a:pt x="8972" y="271"/>
                  </a:lnTo>
                  <a:lnTo>
                    <a:pt x="8500" y="136"/>
                  </a:lnTo>
                  <a:lnTo>
                    <a:pt x="8028" y="68"/>
                  </a:lnTo>
                  <a:lnTo>
                    <a:pt x="7488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6"/>
            <p:cNvSpPr/>
            <p:nvPr/>
          </p:nvSpPr>
          <p:spPr>
            <a:xfrm>
              <a:off x="7009150" y="2045450"/>
              <a:ext cx="278300" cy="141700"/>
            </a:xfrm>
            <a:custGeom>
              <a:avLst/>
              <a:gdLst/>
              <a:ahLst/>
              <a:cxnLst/>
              <a:rect l="l" t="t" r="r" b="b"/>
              <a:pathLst>
                <a:path w="11132" h="5668" extrusionOk="0">
                  <a:moveTo>
                    <a:pt x="1013" y="1"/>
                  </a:moveTo>
                  <a:lnTo>
                    <a:pt x="608" y="743"/>
                  </a:lnTo>
                  <a:lnTo>
                    <a:pt x="136" y="1485"/>
                  </a:lnTo>
                  <a:lnTo>
                    <a:pt x="1" y="1620"/>
                  </a:lnTo>
                  <a:lnTo>
                    <a:pt x="1148" y="2632"/>
                  </a:lnTo>
                  <a:lnTo>
                    <a:pt x="2294" y="3509"/>
                  </a:lnTo>
                  <a:lnTo>
                    <a:pt x="3374" y="4318"/>
                  </a:lnTo>
                  <a:lnTo>
                    <a:pt x="4386" y="4858"/>
                  </a:lnTo>
                  <a:lnTo>
                    <a:pt x="5195" y="5195"/>
                  </a:lnTo>
                  <a:lnTo>
                    <a:pt x="6005" y="5465"/>
                  </a:lnTo>
                  <a:lnTo>
                    <a:pt x="6882" y="5667"/>
                  </a:lnTo>
                  <a:lnTo>
                    <a:pt x="8163" y="5667"/>
                  </a:lnTo>
                  <a:lnTo>
                    <a:pt x="8568" y="5532"/>
                  </a:lnTo>
                  <a:lnTo>
                    <a:pt x="8973" y="5397"/>
                  </a:lnTo>
                  <a:lnTo>
                    <a:pt x="9378" y="5262"/>
                  </a:lnTo>
                  <a:lnTo>
                    <a:pt x="9715" y="4993"/>
                  </a:lnTo>
                  <a:lnTo>
                    <a:pt x="10052" y="4723"/>
                  </a:lnTo>
                  <a:lnTo>
                    <a:pt x="10389" y="4386"/>
                  </a:lnTo>
                  <a:lnTo>
                    <a:pt x="10659" y="3981"/>
                  </a:lnTo>
                  <a:lnTo>
                    <a:pt x="10929" y="3509"/>
                  </a:lnTo>
                  <a:lnTo>
                    <a:pt x="11131" y="3036"/>
                  </a:lnTo>
                  <a:lnTo>
                    <a:pt x="9917" y="2834"/>
                  </a:lnTo>
                  <a:lnTo>
                    <a:pt x="8703" y="2632"/>
                  </a:lnTo>
                  <a:lnTo>
                    <a:pt x="6477" y="2092"/>
                  </a:lnTo>
                  <a:lnTo>
                    <a:pt x="5060" y="1687"/>
                  </a:lnTo>
                  <a:lnTo>
                    <a:pt x="3711" y="1215"/>
                  </a:lnTo>
                  <a:lnTo>
                    <a:pt x="2294" y="608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6"/>
            <p:cNvSpPr/>
            <p:nvPr/>
          </p:nvSpPr>
          <p:spPr>
            <a:xfrm>
              <a:off x="7042900" y="1838025"/>
              <a:ext cx="256350" cy="116400"/>
            </a:xfrm>
            <a:custGeom>
              <a:avLst/>
              <a:gdLst/>
              <a:ahLst/>
              <a:cxnLst/>
              <a:rect l="l" t="t" r="r" b="b"/>
              <a:pathLst>
                <a:path w="10254" h="4656" extrusionOk="0">
                  <a:moveTo>
                    <a:pt x="10186" y="1"/>
                  </a:moveTo>
                  <a:lnTo>
                    <a:pt x="7555" y="338"/>
                  </a:lnTo>
                  <a:lnTo>
                    <a:pt x="6274" y="473"/>
                  </a:lnTo>
                  <a:lnTo>
                    <a:pt x="4992" y="743"/>
                  </a:lnTo>
                  <a:lnTo>
                    <a:pt x="3778" y="1012"/>
                  </a:lnTo>
                  <a:lnTo>
                    <a:pt x="2496" y="1350"/>
                  </a:lnTo>
                  <a:lnTo>
                    <a:pt x="1214" y="1687"/>
                  </a:lnTo>
                  <a:lnTo>
                    <a:pt x="0" y="2159"/>
                  </a:lnTo>
                  <a:lnTo>
                    <a:pt x="202" y="3441"/>
                  </a:lnTo>
                  <a:lnTo>
                    <a:pt x="270" y="4655"/>
                  </a:lnTo>
                  <a:lnTo>
                    <a:pt x="1754" y="4588"/>
                  </a:lnTo>
                  <a:lnTo>
                    <a:pt x="3238" y="4588"/>
                  </a:lnTo>
                  <a:lnTo>
                    <a:pt x="4992" y="4520"/>
                  </a:lnTo>
                  <a:lnTo>
                    <a:pt x="6746" y="4385"/>
                  </a:lnTo>
                  <a:lnTo>
                    <a:pt x="8432" y="4318"/>
                  </a:lnTo>
                  <a:lnTo>
                    <a:pt x="10186" y="4318"/>
                  </a:lnTo>
                  <a:lnTo>
                    <a:pt x="10186" y="2901"/>
                  </a:lnTo>
                  <a:lnTo>
                    <a:pt x="10254" y="1485"/>
                  </a:lnTo>
                  <a:lnTo>
                    <a:pt x="10254" y="743"/>
                  </a:lnTo>
                  <a:lnTo>
                    <a:pt x="10186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6"/>
            <p:cNvSpPr/>
            <p:nvPr/>
          </p:nvSpPr>
          <p:spPr>
            <a:xfrm>
              <a:off x="6732575" y="1357400"/>
              <a:ext cx="226025" cy="312000"/>
            </a:xfrm>
            <a:custGeom>
              <a:avLst/>
              <a:gdLst/>
              <a:ahLst/>
              <a:cxnLst/>
              <a:rect l="l" t="t" r="r" b="b"/>
              <a:pathLst>
                <a:path w="9041" h="12480" extrusionOk="0">
                  <a:moveTo>
                    <a:pt x="1" y="0"/>
                  </a:moveTo>
                  <a:lnTo>
                    <a:pt x="1148" y="1080"/>
                  </a:lnTo>
                  <a:lnTo>
                    <a:pt x="2092" y="1956"/>
                  </a:lnTo>
                  <a:lnTo>
                    <a:pt x="2969" y="2901"/>
                  </a:lnTo>
                  <a:lnTo>
                    <a:pt x="3778" y="3845"/>
                  </a:lnTo>
                  <a:lnTo>
                    <a:pt x="4588" y="4857"/>
                  </a:lnTo>
                  <a:lnTo>
                    <a:pt x="5330" y="5869"/>
                  </a:lnTo>
                  <a:lnTo>
                    <a:pt x="6005" y="6948"/>
                  </a:lnTo>
                  <a:lnTo>
                    <a:pt x="6679" y="8028"/>
                  </a:lnTo>
                  <a:lnTo>
                    <a:pt x="7286" y="9174"/>
                  </a:lnTo>
                  <a:lnTo>
                    <a:pt x="9040" y="12480"/>
                  </a:lnTo>
                  <a:lnTo>
                    <a:pt x="9040" y="11738"/>
                  </a:lnTo>
                  <a:lnTo>
                    <a:pt x="8973" y="10996"/>
                  </a:lnTo>
                  <a:lnTo>
                    <a:pt x="8703" y="9512"/>
                  </a:lnTo>
                  <a:lnTo>
                    <a:pt x="8298" y="7960"/>
                  </a:lnTo>
                  <a:lnTo>
                    <a:pt x="7826" y="6476"/>
                  </a:lnTo>
                  <a:lnTo>
                    <a:pt x="7219" y="4992"/>
                  </a:lnTo>
                  <a:lnTo>
                    <a:pt x="6544" y="3508"/>
                  </a:lnTo>
                  <a:lnTo>
                    <a:pt x="5802" y="2091"/>
                  </a:lnTo>
                  <a:lnTo>
                    <a:pt x="5060" y="675"/>
                  </a:lnTo>
                  <a:lnTo>
                    <a:pt x="3913" y="405"/>
                  </a:lnTo>
                  <a:lnTo>
                    <a:pt x="2767" y="135"/>
                  </a:lnTo>
                  <a:lnTo>
                    <a:pt x="1620" y="68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6"/>
            <p:cNvSpPr/>
            <p:nvPr/>
          </p:nvSpPr>
          <p:spPr>
            <a:xfrm>
              <a:off x="6128850" y="1052150"/>
              <a:ext cx="460400" cy="153500"/>
            </a:xfrm>
            <a:custGeom>
              <a:avLst/>
              <a:gdLst/>
              <a:ahLst/>
              <a:cxnLst/>
              <a:rect l="l" t="t" r="r" b="b"/>
              <a:pathLst>
                <a:path w="18416" h="6140" extrusionOk="0">
                  <a:moveTo>
                    <a:pt x="13829" y="0"/>
                  </a:moveTo>
                  <a:lnTo>
                    <a:pt x="12547" y="338"/>
                  </a:lnTo>
                  <a:lnTo>
                    <a:pt x="11333" y="675"/>
                  </a:lnTo>
                  <a:lnTo>
                    <a:pt x="10119" y="1012"/>
                  </a:lnTo>
                  <a:lnTo>
                    <a:pt x="8904" y="1417"/>
                  </a:lnTo>
                  <a:lnTo>
                    <a:pt x="7151" y="2159"/>
                  </a:lnTo>
                  <a:lnTo>
                    <a:pt x="5464" y="2901"/>
                  </a:lnTo>
                  <a:lnTo>
                    <a:pt x="3845" y="3778"/>
                  </a:lnTo>
                  <a:lnTo>
                    <a:pt x="2294" y="4722"/>
                  </a:lnTo>
                  <a:lnTo>
                    <a:pt x="1147" y="5397"/>
                  </a:lnTo>
                  <a:lnTo>
                    <a:pt x="0" y="6139"/>
                  </a:lnTo>
                  <a:lnTo>
                    <a:pt x="0" y="6139"/>
                  </a:lnTo>
                  <a:lnTo>
                    <a:pt x="1821" y="6004"/>
                  </a:lnTo>
                  <a:lnTo>
                    <a:pt x="3575" y="5869"/>
                  </a:lnTo>
                  <a:lnTo>
                    <a:pt x="5329" y="5869"/>
                  </a:lnTo>
                  <a:lnTo>
                    <a:pt x="7151" y="5937"/>
                  </a:lnTo>
                  <a:lnTo>
                    <a:pt x="8770" y="4925"/>
                  </a:lnTo>
                  <a:lnTo>
                    <a:pt x="10389" y="4115"/>
                  </a:lnTo>
                  <a:lnTo>
                    <a:pt x="12008" y="3306"/>
                  </a:lnTo>
                  <a:lnTo>
                    <a:pt x="13626" y="2631"/>
                  </a:lnTo>
                  <a:lnTo>
                    <a:pt x="15313" y="2024"/>
                  </a:lnTo>
                  <a:lnTo>
                    <a:pt x="16864" y="1485"/>
                  </a:lnTo>
                  <a:lnTo>
                    <a:pt x="18416" y="1080"/>
                  </a:lnTo>
                  <a:lnTo>
                    <a:pt x="17606" y="742"/>
                  </a:lnTo>
                  <a:lnTo>
                    <a:pt x="16662" y="473"/>
                  </a:lnTo>
                  <a:lnTo>
                    <a:pt x="15718" y="270"/>
                  </a:lnTo>
                  <a:lnTo>
                    <a:pt x="14773" y="135"/>
                  </a:lnTo>
                  <a:lnTo>
                    <a:pt x="13829" y="0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6"/>
            <p:cNvSpPr/>
            <p:nvPr/>
          </p:nvSpPr>
          <p:spPr>
            <a:xfrm>
              <a:off x="5970325" y="1052150"/>
              <a:ext cx="443550" cy="187225"/>
            </a:xfrm>
            <a:custGeom>
              <a:avLst/>
              <a:gdLst/>
              <a:ahLst/>
              <a:cxnLst/>
              <a:rect l="l" t="t" r="r" b="b"/>
              <a:pathLst>
                <a:path w="17742" h="7489" extrusionOk="0">
                  <a:moveTo>
                    <a:pt x="17741" y="0"/>
                  </a:moveTo>
                  <a:lnTo>
                    <a:pt x="16257" y="135"/>
                  </a:lnTo>
                  <a:lnTo>
                    <a:pt x="14706" y="338"/>
                  </a:lnTo>
                  <a:lnTo>
                    <a:pt x="13559" y="608"/>
                  </a:lnTo>
                  <a:lnTo>
                    <a:pt x="12412" y="945"/>
                  </a:lnTo>
                  <a:lnTo>
                    <a:pt x="11333" y="1350"/>
                  </a:lnTo>
                  <a:lnTo>
                    <a:pt x="10254" y="1822"/>
                  </a:lnTo>
                  <a:lnTo>
                    <a:pt x="8095" y="2834"/>
                  </a:lnTo>
                  <a:lnTo>
                    <a:pt x="7016" y="3373"/>
                  </a:lnTo>
                  <a:lnTo>
                    <a:pt x="5936" y="3846"/>
                  </a:lnTo>
                  <a:lnTo>
                    <a:pt x="4385" y="4520"/>
                  </a:lnTo>
                  <a:lnTo>
                    <a:pt x="2833" y="5330"/>
                  </a:lnTo>
                  <a:lnTo>
                    <a:pt x="2024" y="5802"/>
                  </a:lnTo>
                  <a:lnTo>
                    <a:pt x="1282" y="6274"/>
                  </a:lnTo>
                  <a:lnTo>
                    <a:pt x="607" y="6881"/>
                  </a:lnTo>
                  <a:lnTo>
                    <a:pt x="0" y="7488"/>
                  </a:lnTo>
                  <a:lnTo>
                    <a:pt x="1349" y="7083"/>
                  </a:lnTo>
                  <a:lnTo>
                    <a:pt x="2766" y="6746"/>
                  </a:lnTo>
                  <a:lnTo>
                    <a:pt x="4182" y="6476"/>
                  </a:lnTo>
                  <a:lnTo>
                    <a:pt x="5599" y="6274"/>
                  </a:lnTo>
                  <a:lnTo>
                    <a:pt x="6409" y="5599"/>
                  </a:lnTo>
                  <a:lnTo>
                    <a:pt x="7285" y="4992"/>
                  </a:lnTo>
                  <a:lnTo>
                    <a:pt x="8500" y="4183"/>
                  </a:lnTo>
                  <a:lnTo>
                    <a:pt x="9781" y="3441"/>
                  </a:lnTo>
                  <a:lnTo>
                    <a:pt x="11063" y="2766"/>
                  </a:lnTo>
                  <a:lnTo>
                    <a:pt x="12345" y="2092"/>
                  </a:lnTo>
                  <a:lnTo>
                    <a:pt x="13626" y="1485"/>
                  </a:lnTo>
                  <a:lnTo>
                    <a:pt x="14976" y="945"/>
                  </a:lnTo>
                  <a:lnTo>
                    <a:pt x="16325" y="473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6"/>
            <p:cNvSpPr/>
            <p:nvPr/>
          </p:nvSpPr>
          <p:spPr>
            <a:xfrm>
              <a:off x="6536950" y="1178625"/>
              <a:ext cx="306975" cy="172050"/>
            </a:xfrm>
            <a:custGeom>
              <a:avLst/>
              <a:gdLst/>
              <a:ahLst/>
              <a:cxnLst/>
              <a:rect l="l" t="t" r="r" b="b"/>
              <a:pathLst>
                <a:path w="12279" h="6882" extrusionOk="0">
                  <a:moveTo>
                    <a:pt x="7489" y="1"/>
                  </a:moveTo>
                  <a:lnTo>
                    <a:pt x="5600" y="540"/>
                  </a:lnTo>
                  <a:lnTo>
                    <a:pt x="3711" y="1148"/>
                  </a:lnTo>
                  <a:lnTo>
                    <a:pt x="1822" y="1890"/>
                  </a:lnTo>
                  <a:lnTo>
                    <a:pt x="1" y="2766"/>
                  </a:lnTo>
                  <a:lnTo>
                    <a:pt x="1552" y="3306"/>
                  </a:lnTo>
                  <a:lnTo>
                    <a:pt x="3036" y="3981"/>
                  </a:lnTo>
                  <a:lnTo>
                    <a:pt x="4386" y="4790"/>
                  </a:lnTo>
                  <a:lnTo>
                    <a:pt x="5735" y="5600"/>
                  </a:lnTo>
                  <a:lnTo>
                    <a:pt x="6949" y="6477"/>
                  </a:lnTo>
                  <a:lnTo>
                    <a:pt x="8433" y="6409"/>
                  </a:lnTo>
                  <a:lnTo>
                    <a:pt x="9377" y="6409"/>
                  </a:lnTo>
                  <a:lnTo>
                    <a:pt x="10389" y="6544"/>
                  </a:lnTo>
                  <a:lnTo>
                    <a:pt x="11334" y="6679"/>
                  </a:lnTo>
                  <a:lnTo>
                    <a:pt x="12278" y="6881"/>
                  </a:lnTo>
                  <a:lnTo>
                    <a:pt x="11603" y="5735"/>
                  </a:lnTo>
                  <a:lnTo>
                    <a:pt x="10727" y="4251"/>
                  </a:lnTo>
                  <a:lnTo>
                    <a:pt x="9715" y="2834"/>
                  </a:lnTo>
                  <a:lnTo>
                    <a:pt x="8635" y="1417"/>
                  </a:lnTo>
                  <a:lnTo>
                    <a:pt x="7489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6"/>
            <p:cNvSpPr/>
            <p:nvPr/>
          </p:nvSpPr>
          <p:spPr>
            <a:xfrm>
              <a:off x="6331200" y="1089250"/>
              <a:ext cx="377800" cy="150125"/>
            </a:xfrm>
            <a:custGeom>
              <a:avLst/>
              <a:gdLst/>
              <a:ahLst/>
              <a:cxnLst/>
              <a:rect l="l" t="t" r="r" b="b"/>
              <a:pathLst>
                <a:path w="15112" h="6005" extrusionOk="0">
                  <a:moveTo>
                    <a:pt x="11199" y="1"/>
                  </a:moveTo>
                  <a:lnTo>
                    <a:pt x="9243" y="540"/>
                  </a:lnTo>
                  <a:lnTo>
                    <a:pt x="7286" y="1147"/>
                  </a:lnTo>
                  <a:lnTo>
                    <a:pt x="5667" y="1754"/>
                  </a:lnTo>
                  <a:lnTo>
                    <a:pt x="4048" y="2429"/>
                  </a:lnTo>
                  <a:lnTo>
                    <a:pt x="2497" y="3171"/>
                  </a:lnTo>
                  <a:lnTo>
                    <a:pt x="1013" y="3980"/>
                  </a:lnTo>
                  <a:lnTo>
                    <a:pt x="1" y="4520"/>
                  </a:lnTo>
                  <a:lnTo>
                    <a:pt x="1283" y="4655"/>
                  </a:lnTo>
                  <a:lnTo>
                    <a:pt x="2632" y="4857"/>
                  </a:lnTo>
                  <a:lnTo>
                    <a:pt x="4925" y="5330"/>
                  </a:lnTo>
                  <a:lnTo>
                    <a:pt x="6207" y="5667"/>
                  </a:lnTo>
                  <a:lnTo>
                    <a:pt x="7421" y="6004"/>
                  </a:lnTo>
                  <a:lnTo>
                    <a:pt x="9310" y="5127"/>
                  </a:lnTo>
                  <a:lnTo>
                    <a:pt x="11199" y="4318"/>
                  </a:lnTo>
                  <a:lnTo>
                    <a:pt x="13155" y="3576"/>
                  </a:lnTo>
                  <a:lnTo>
                    <a:pt x="15111" y="3036"/>
                  </a:lnTo>
                  <a:lnTo>
                    <a:pt x="14235" y="2159"/>
                  </a:lnTo>
                  <a:lnTo>
                    <a:pt x="13290" y="1350"/>
                  </a:lnTo>
                  <a:lnTo>
                    <a:pt x="12278" y="608"/>
                  </a:lnTo>
                  <a:lnTo>
                    <a:pt x="11199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6"/>
            <p:cNvSpPr/>
            <p:nvPr/>
          </p:nvSpPr>
          <p:spPr>
            <a:xfrm>
              <a:off x="6230025" y="2296725"/>
              <a:ext cx="396350" cy="133275"/>
            </a:xfrm>
            <a:custGeom>
              <a:avLst/>
              <a:gdLst/>
              <a:ahLst/>
              <a:cxnLst/>
              <a:rect l="l" t="t" r="r" b="b"/>
              <a:pathLst>
                <a:path w="15854" h="5331" extrusionOk="0">
                  <a:moveTo>
                    <a:pt x="4385" y="1"/>
                  </a:moveTo>
                  <a:lnTo>
                    <a:pt x="3508" y="338"/>
                  </a:lnTo>
                  <a:lnTo>
                    <a:pt x="1754" y="945"/>
                  </a:lnTo>
                  <a:lnTo>
                    <a:pt x="1" y="1485"/>
                  </a:lnTo>
                  <a:lnTo>
                    <a:pt x="1012" y="2092"/>
                  </a:lnTo>
                  <a:lnTo>
                    <a:pt x="2024" y="2632"/>
                  </a:lnTo>
                  <a:lnTo>
                    <a:pt x="4385" y="3779"/>
                  </a:lnTo>
                  <a:lnTo>
                    <a:pt x="5600" y="4386"/>
                  </a:lnTo>
                  <a:lnTo>
                    <a:pt x="6814" y="4858"/>
                  </a:lnTo>
                  <a:lnTo>
                    <a:pt x="8095" y="5330"/>
                  </a:lnTo>
                  <a:lnTo>
                    <a:pt x="10119" y="5060"/>
                  </a:lnTo>
                  <a:lnTo>
                    <a:pt x="11468" y="4790"/>
                  </a:lnTo>
                  <a:lnTo>
                    <a:pt x="12885" y="4453"/>
                  </a:lnTo>
                  <a:lnTo>
                    <a:pt x="14369" y="3981"/>
                  </a:lnTo>
                  <a:lnTo>
                    <a:pt x="15853" y="3441"/>
                  </a:lnTo>
                  <a:lnTo>
                    <a:pt x="13357" y="2969"/>
                  </a:lnTo>
                  <a:lnTo>
                    <a:pt x="10861" y="2362"/>
                  </a:lnTo>
                  <a:lnTo>
                    <a:pt x="8433" y="1620"/>
                  </a:lnTo>
                  <a:lnTo>
                    <a:pt x="6072" y="743"/>
                  </a:lnTo>
                  <a:lnTo>
                    <a:pt x="4385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6"/>
            <p:cNvSpPr/>
            <p:nvPr/>
          </p:nvSpPr>
          <p:spPr>
            <a:xfrm>
              <a:off x="6552125" y="2160125"/>
              <a:ext cx="345750" cy="118075"/>
            </a:xfrm>
            <a:custGeom>
              <a:avLst/>
              <a:gdLst/>
              <a:ahLst/>
              <a:cxnLst/>
              <a:rect l="l" t="t" r="r" b="b"/>
              <a:pathLst>
                <a:path w="13830" h="4723" extrusionOk="0">
                  <a:moveTo>
                    <a:pt x="13830" y="1"/>
                  </a:moveTo>
                  <a:lnTo>
                    <a:pt x="12278" y="541"/>
                  </a:lnTo>
                  <a:lnTo>
                    <a:pt x="10592" y="945"/>
                  </a:lnTo>
                  <a:lnTo>
                    <a:pt x="8838" y="1350"/>
                  </a:lnTo>
                  <a:lnTo>
                    <a:pt x="7017" y="1620"/>
                  </a:lnTo>
                  <a:lnTo>
                    <a:pt x="3441" y="2227"/>
                  </a:lnTo>
                  <a:lnTo>
                    <a:pt x="1687" y="2497"/>
                  </a:lnTo>
                  <a:lnTo>
                    <a:pt x="1" y="2767"/>
                  </a:lnTo>
                  <a:lnTo>
                    <a:pt x="1755" y="3374"/>
                  </a:lnTo>
                  <a:lnTo>
                    <a:pt x="3576" y="3846"/>
                  </a:lnTo>
                  <a:lnTo>
                    <a:pt x="5465" y="4251"/>
                  </a:lnTo>
                  <a:lnTo>
                    <a:pt x="7286" y="4521"/>
                  </a:lnTo>
                  <a:lnTo>
                    <a:pt x="8635" y="4655"/>
                  </a:lnTo>
                  <a:lnTo>
                    <a:pt x="9985" y="4723"/>
                  </a:lnTo>
                  <a:lnTo>
                    <a:pt x="11131" y="3644"/>
                  </a:lnTo>
                  <a:lnTo>
                    <a:pt x="12211" y="2497"/>
                  </a:lnTo>
                  <a:lnTo>
                    <a:pt x="13088" y="1283"/>
                  </a:lnTo>
                  <a:lnTo>
                    <a:pt x="13492" y="675"/>
                  </a:lnTo>
                  <a:lnTo>
                    <a:pt x="13830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6"/>
            <p:cNvSpPr/>
            <p:nvPr/>
          </p:nvSpPr>
          <p:spPr>
            <a:xfrm>
              <a:off x="6354825" y="2234350"/>
              <a:ext cx="430075" cy="136625"/>
            </a:xfrm>
            <a:custGeom>
              <a:avLst/>
              <a:gdLst/>
              <a:ahLst/>
              <a:cxnLst/>
              <a:rect l="l" t="t" r="r" b="b"/>
              <a:pathLst>
                <a:path w="17203" h="5465" extrusionOk="0">
                  <a:moveTo>
                    <a:pt x="7016" y="0"/>
                  </a:moveTo>
                  <a:lnTo>
                    <a:pt x="5397" y="472"/>
                  </a:lnTo>
                  <a:lnTo>
                    <a:pt x="2969" y="1282"/>
                  </a:lnTo>
                  <a:lnTo>
                    <a:pt x="608" y="2091"/>
                  </a:lnTo>
                  <a:lnTo>
                    <a:pt x="0" y="2294"/>
                  </a:lnTo>
                  <a:lnTo>
                    <a:pt x="1957" y="3103"/>
                  </a:lnTo>
                  <a:lnTo>
                    <a:pt x="3980" y="3778"/>
                  </a:lnTo>
                  <a:lnTo>
                    <a:pt x="6004" y="4317"/>
                  </a:lnTo>
                  <a:lnTo>
                    <a:pt x="8095" y="4789"/>
                  </a:lnTo>
                  <a:lnTo>
                    <a:pt x="9917" y="5194"/>
                  </a:lnTo>
                  <a:lnTo>
                    <a:pt x="11805" y="5464"/>
                  </a:lnTo>
                  <a:lnTo>
                    <a:pt x="13222" y="4789"/>
                  </a:lnTo>
                  <a:lnTo>
                    <a:pt x="14639" y="4047"/>
                  </a:lnTo>
                  <a:lnTo>
                    <a:pt x="15920" y="3238"/>
                  </a:lnTo>
                  <a:lnTo>
                    <a:pt x="17202" y="2294"/>
                  </a:lnTo>
                  <a:lnTo>
                    <a:pt x="15178" y="2091"/>
                  </a:lnTo>
                  <a:lnTo>
                    <a:pt x="13290" y="1754"/>
                  </a:lnTo>
                  <a:lnTo>
                    <a:pt x="11333" y="1349"/>
                  </a:lnTo>
                  <a:lnTo>
                    <a:pt x="9377" y="810"/>
                  </a:lnTo>
                  <a:lnTo>
                    <a:pt x="8163" y="472"/>
                  </a:lnTo>
                  <a:lnTo>
                    <a:pt x="7016" y="0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6"/>
            <p:cNvSpPr/>
            <p:nvPr/>
          </p:nvSpPr>
          <p:spPr>
            <a:xfrm>
              <a:off x="6000675" y="2337200"/>
              <a:ext cx="404775" cy="102900"/>
            </a:xfrm>
            <a:custGeom>
              <a:avLst/>
              <a:gdLst/>
              <a:ahLst/>
              <a:cxnLst/>
              <a:rect l="l" t="t" r="r" b="b"/>
              <a:pathLst>
                <a:path w="16191" h="4116" extrusionOk="0">
                  <a:moveTo>
                    <a:pt x="8635" y="1"/>
                  </a:moveTo>
                  <a:lnTo>
                    <a:pt x="6544" y="541"/>
                  </a:lnTo>
                  <a:lnTo>
                    <a:pt x="4453" y="1013"/>
                  </a:lnTo>
                  <a:lnTo>
                    <a:pt x="3373" y="1148"/>
                  </a:lnTo>
                  <a:lnTo>
                    <a:pt x="2226" y="1283"/>
                  </a:lnTo>
                  <a:lnTo>
                    <a:pt x="1147" y="1350"/>
                  </a:lnTo>
                  <a:lnTo>
                    <a:pt x="0" y="1418"/>
                  </a:lnTo>
                  <a:lnTo>
                    <a:pt x="877" y="1890"/>
                  </a:lnTo>
                  <a:lnTo>
                    <a:pt x="1822" y="2294"/>
                  </a:lnTo>
                  <a:lnTo>
                    <a:pt x="2699" y="2699"/>
                  </a:lnTo>
                  <a:lnTo>
                    <a:pt x="3710" y="3037"/>
                  </a:lnTo>
                  <a:lnTo>
                    <a:pt x="4655" y="3306"/>
                  </a:lnTo>
                  <a:lnTo>
                    <a:pt x="5734" y="3509"/>
                  </a:lnTo>
                  <a:lnTo>
                    <a:pt x="6746" y="3711"/>
                  </a:lnTo>
                  <a:lnTo>
                    <a:pt x="7758" y="3846"/>
                  </a:lnTo>
                  <a:lnTo>
                    <a:pt x="9917" y="4048"/>
                  </a:lnTo>
                  <a:lnTo>
                    <a:pt x="12075" y="4116"/>
                  </a:lnTo>
                  <a:lnTo>
                    <a:pt x="14166" y="3981"/>
                  </a:lnTo>
                  <a:lnTo>
                    <a:pt x="16190" y="3846"/>
                  </a:lnTo>
                  <a:lnTo>
                    <a:pt x="14571" y="3171"/>
                  </a:lnTo>
                  <a:lnTo>
                    <a:pt x="13020" y="2429"/>
                  </a:lnTo>
                  <a:lnTo>
                    <a:pt x="11536" y="1687"/>
                  </a:lnTo>
                  <a:lnTo>
                    <a:pt x="10051" y="878"/>
                  </a:lnTo>
                  <a:lnTo>
                    <a:pt x="8635" y="1"/>
                  </a:lnTo>
                  <a:close/>
                </a:path>
              </a:pathLst>
            </a:custGeom>
            <a:solidFill>
              <a:srgbClr val="568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6"/>
            <p:cNvSpPr/>
            <p:nvPr/>
          </p:nvSpPr>
          <p:spPr>
            <a:xfrm>
              <a:off x="5877550" y="1222475"/>
              <a:ext cx="844950" cy="396350"/>
            </a:xfrm>
            <a:custGeom>
              <a:avLst/>
              <a:gdLst/>
              <a:ahLst/>
              <a:cxnLst/>
              <a:rect l="l" t="t" r="r" b="b"/>
              <a:pathLst>
                <a:path w="33798" h="15854" extrusionOk="0">
                  <a:moveTo>
                    <a:pt x="23071" y="1"/>
                  </a:moveTo>
                  <a:lnTo>
                    <a:pt x="21790" y="1350"/>
                  </a:lnTo>
                  <a:lnTo>
                    <a:pt x="21048" y="2159"/>
                  </a:lnTo>
                  <a:lnTo>
                    <a:pt x="20171" y="3036"/>
                  </a:lnTo>
                  <a:lnTo>
                    <a:pt x="19226" y="3711"/>
                  </a:lnTo>
                  <a:lnTo>
                    <a:pt x="18754" y="4048"/>
                  </a:lnTo>
                  <a:lnTo>
                    <a:pt x="18214" y="4318"/>
                  </a:lnTo>
                  <a:lnTo>
                    <a:pt x="17068" y="4790"/>
                  </a:lnTo>
                  <a:lnTo>
                    <a:pt x="15921" y="5127"/>
                  </a:lnTo>
                  <a:lnTo>
                    <a:pt x="14774" y="5397"/>
                  </a:lnTo>
                  <a:lnTo>
                    <a:pt x="12413" y="5937"/>
                  </a:lnTo>
                  <a:lnTo>
                    <a:pt x="11536" y="6139"/>
                  </a:lnTo>
                  <a:lnTo>
                    <a:pt x="10592" y="6409"/>
                  </a:lnTo>
                  <a:lnTo>
                    <a:pt x="9715" y="6746"/>
                  </a:lnTo>
                  <a:lnTo>
                    <a:pt x="8838" y="7084"/>
                  </a:lnTo>
                  <a:lnTo>
                    <a:pt x="7961" y="7488"/>
                  </a:lnTo>
                  <a:lnTo>
                    <a:pt x="7151" y="7961"/>
                  </a:lnTo>
                  <a:lnTo>
                    <a:pt x="6342" y="8433"/>
                  </a:lnTo>
                  <a:lnTo>
                    <a:pt x="5532" y="8905"/>
                  </a:lnTo>
                  <a:lnTo>
                    <a:pt x="3981" y="10052"/>
                  </a:lnTo>
                  <a:lnTo>
                    <a:pt x="2564" y="11266"/>
                  </a:lnTo>
                  <a:lnTo>
                    <a:pt x="1215" y="12615"/>
                  </a:lnTo>
                  <a:lnTo>
                    <a:pt x="1" y="14099"/>
                  </a:lnTo>
                  <a:lnTo>
                    <a:pt x="541" y="14437"/>
                  </a:lnTo>
                  <a:lnTo>
                    <a:pt x="1080" y="14909"/>
                  </a:lnTo>
                  <a:lnTo>
                    <a:pt x="1485" y="15381"/>
                  </a:lnTo>
                  <a:lnTo>
                    <a:pt x="1890" y="15853"/>
                  </a:lnTo>
                  <a:lnTo>
                    <a:pt x="3036" y="15448"/>
                  </a:lnTo>
                  <a:lnTo>
                    <a:pt x="4183" y="15179"/>
                  </a:lnTo>
                  <a:lnTo>
                    <a:pt x="5330" y="14909"/>
                  </a:lnTo>
                  <a:lnTo>
                    <a:pt x="6477" y="14706"/>
                  </a:lnTo>
                  <a:lnTo>
                    <a:pt x="7151" y="14571"/>
                  </a:lnTo>
                  <a:lnTo>
                    <a:pt x="7893" y="14571"/>
                  </a:lnTo>
                  <a:lnTo>
                    <a:pt x="9310" y="14639"/>
                  </a:lnTo>
                  <a:lnTo>
                    <a:pt x="10727" y="14774"/>
                  </a:lnTo>
                  <a:lnTo>
                    <a:pt x="12143" y="15044"/>
                  </a:lnTo>
                  <a:lnTo>
                    <a:pt x="13560" y="15246"/>
                  </a:lnTo>
                  <a:lnTo>
                    <a:pt x="14976" y="15448"/>
                  </a:lnTo>
                  <a:lnTo>
                    <a:pt x="16393" y="15583"/>
                  </a:lnTo>
                  <a:lnTo>
                    <a:pt x="17877" y="15583"/>
                  </a:lnTo>
                  <a:lnTo>
                    <a:pt x="18484" y="15516"/>
                  </a:lnTo>
                  <a:lnTo>
                    <a:pt x="19159" y="15381"/>
                  </a:lnTo>
                  <a:lnTo>
                    <a:pt x="19766" y="15179"/>
                  </a:lnTo>
                  <a:lnTo>
                    <a:pt x="20373" y="14909"/>
                  </a:lnTo>
                  <a:lnTo>
                    <a:pt x="20913" y="14639"/>
                  </a:lnTo>
                  <a:lnTo>
                    <a:pt x="21520" y="14302"/>
                  </a:lnTo>
                  <a:lnTo>
                    <a:pt x="22599" y="13560"/>
                  </a:lnTo>
                  <a:lnTo>
                    <a:pt x="23611" y="12683"/>
                  </a:lnTo>
                  <a:lnTo>
                    <a:pt x="24555" y="11738"/>
                  </a:lnTo>
                  <a:lnTo>
                    <a:pt x="26444" y="9917"/>
                  </a:lnTo>
                  <a:lnTo>
                    <a:pt x="27928" y="8568"/>
                  </a:lnTo>
                  <a:lnTo>
                    <a:pt x="28670" y="7893"/>
                  </a:lnTo>
                  <a:lnTo>
                    <a:pt x="29480" y="7286"/>
                  </a:lnTo>
                  <a:lnTo>
                    <a:pt x="30154" y="6746"/>
                  </a:lnTo>
                  <a:lnTo>
                    <a:pt x="30829" y="6342"/>
                  </a:lnTo>
                  <a:lnTo>
                    <a:pt x="31571" y="5937"/>
                  </a:lnTo>
                  <a:lnTo>
                    <a:pt x="32313" y="5600"/>
                  </a:lnTo>
                  <a:lnTo>
                    <a:pt x="32988" y="5262"/>
                  </a:lnTo>
                  <a:lnTo>
                    <a:pt x="33797" y="5060"/>
                  </a:lnTo>
                  <a:lnTo>
                    <a:pt x="33325" y="4723"/>
                  </a:lnTo>
                  <a:lnTo>
                    <a:pt x="32111" y="3846"/>
                  </a:lnTo>
                  <a:lnTo>
                    <a:pt x="30762" y="3036"/>
                  </a:lnTo>
                  <a:lnTo>
                    <a:pt x="29412" y="2227"/>
                  </a:lnTo>
                  <a:lnTo>
                    <a:pt x="27928" y="1552"/>
                  </a:lnTo>
                  <a:lnTo>
                    <a:pt x="26377" y="1012"/>
                  </a:lnTo>
                  <a:lnTo>
                    <a:pt x="25567" y="675"/>
                  </a:lnTo>
                  <a:lnTo>
                    <a:pt x="24353" y="338"/>
                  </a:lnTo>
                  <a:lnTo>
                    <a:pt x="23071" y="1"/>
                  </a:lnTo>
                  <a:close/>
                </a:path>
              </a:pathLst>
            </a:custGeom>
            <a:solidFill>
              <a:srgbClr val="FBD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6"/>
            <p:cNvSpPr/>
            <p:nvPr/>
          </p:nvSpPr>
          <p:spPr>
            <a:xfrm>
              <a:off x="5941650" y="1384375"/>
              <a:ext cx="1108000" cy="640875"/>
            </a:xfrm>
            <a:custGeom>
              <a:avLst/>
              <a:gdLst/>
              <a:ahLst/>
              <a:cxnLst/>
              <a:rect l="l" t="t" r="r" b="b"/>
              <a:pathLst>
                <a:path w="44320" h="25635" extrusionOk="0">
                  <a:moveTo>
                    <a:pt x="32785" y="1"/>
                  </a:moveTo>
                  <a:lnTo>
                    <a:pt x="31638" y="203"/>
                  </a:lnTo>
                  <a:lnTo>
                    <a:pt x="30491" y="608"/>
                  </a:lnTo>
                  <a:lnTo>
                    <a:pt x="29412" y="1147"/>
                  </a:lnTo>
                  <a:lnTo>
                    <a:pt x="28400" y="1754"/>
                  </a:lnTo>
                  <a:lnTo>
                    <a:pt x="27658" y="2294"/>
                  </a:lnTo>
                  <a:lnTo>
                    <a:pt x="26646" y="3171"/>
                  </a:lnTo>
                  <a:lnTo>
                    <a:pt x="25634" y="4115"/>
                  </a:lnTo>
                  <a:lnTo>
                    <a:pt x="23610" y="6004"/>
                  </a:lnTo>
                  <a:lnTo>
                    <a:pt x="22599" y="6949"/>
                  </a:lnTo>
                  <a:lnTo>
                    <a:pt x="21587" y="7893"/>
                  </a:lnTo>
                  <a:lnTo>
                    <a:pt x="20507" y="8703"/>
                  </a:lnTo>
                  <a:lnTo>
                    <a:pt x="19361" y="9445"/>
                  </a:lnTo>
                  <a:lnTo>
                    <a:pt x="18619" y="9849"/>
                  </a:lnTo>
                  <a:lnTo>
                    <a:pt x="17809" y="10119"/>
                  </a:lnTo>
                  <a:lnTo>
                    <a:pt x="17067" y="10389"/>
                  </a:lnTo>
                  <a:lnTo>
                    <a:pt x="16325" y="10524"/>
                  </a:lnTo>
                  <a:lnTo>
                    <a:pt x="15583" y="10591"/>
                  </a:lnTo>
                  <a:lnTo>
                    <a:pt x="14773" y="10659"/>
                  </a:lnTo>
                  <a:lnTo>
                    <a:pt x="14031" y="10659"/>
                  </a:lnTo>
                  <a:lnTo>
                    <a:pt x="13289" y="10591"/>
                  </a:lnTo>
                  <a:lnTo>
                    <a:pt x="11738" y="10389"/>
                  </a:lnTo>
                  <a:lnTo>
                    <a:pt x="10119" y="10119"/>
                  </a:lnTo>
                  <a:lnTo>
                    <a:pt x="8567" y="9849"/>
                  </a:lnTo>
                  <a:lnTo>
                    <a:pt x="7016" y="9647"/>
                  </a:lnTo>
                  <a:lnTo>
                    <a:pt x="6139" y="9579"/>
                  </a:lnTo>
                  <a:lnTo>
                    <a:pt x="5262" y="9579"/>
                  </a:lnTo>
                  <a:lnTo>
                    <a:pt x="4385" y="9647"/>
                  </a:lnTo>
                  <a:lnTo>
                    <a:pt x="3508" y="9714"/>
                  </a:lnTo>
                  <a:lnTo>
                    <a:pt x="2631" y="9849"/>
                  </a:lnTo>
                  <a:lnTo>
                    <a:pt x="1754" y="10052"/>
                  </a:lnTo>
                  <a:lnTo>
                    <a:pt x="877" y="10254"/>
                  </a:lnTo>
                  <a:lnTo>
                    <a:pt x="0" y="10524"/>
                  </a:lnTo>
                  <a:lnTo>
                    <a:pt x="135" y="11064"/>
                  </a:lnTo>
                  <a:lnTo>
                    <a:pt x="270" y="11603"/>
                  </a:lnTo>
                  <a:lnTo>
                    <a:pt x="405" y="12143"/>
                  </a:lnTo>
                  <a:lnTo>
                    <a:pt x="405" y="12750"/>
                  </a:lnTo>
                  <a:lnTo>
                    <a:pt x="338" y="13627"/>
                  </a:lnTo>
                  <a:lnTo>
                    <a:pt x="1889" y="13829"/>
                  </a:lnTo>
                  <a:lnTo>
                    <a:pt x="2631" y="13964"/>
                  </a:lnTo>
                  <a:lnTo>
                    <a:pt x="3441" y="14099"/>
                  </a:lnTo>
                  <a:lnTo>
                    <a:pt x="4925" y="14639"/>
                  </a:lnTo>
                  <a:lnTo>
                    <a:pt x="6476" y="15246"/>
                  </a:lnTo>
                  <a:lnTo>
                    <a:pt x="7825" y="15988"/>
                  </a:lnTo>
                  <a:lnTo>
                    <a:pt x="8972" y="16662"/>
                  </a:lnTo>
                  <a:lnTo>
                    <a:pt x="10119" y="17405"/>
                  </a:lnTo>
                  <a:lnTo>
                    <a:pt x="11198" y="18214"/>
                  </a:lnTo>
                  <a:lnTo>
                    <a:pt x="12345" y="18956"/>
                  </a:lnTo>
                  <a:lnTo>
                    <a:pt x="13559" y="19631"/>
                  </a:lnTo>
                  <a:lnTo>
                    <a:pt x="14706" y="20170"/>
                  </a:lnTo>
                  <a:lnTo>
                    <a:pt x="15381" y="20440"/>
                  </a:lnTo>
                  <a:lnTo>
                    <a:pt x="15988" y="20642"/>
                  </a:lnTo>
                  <a:lnTo>
                    <a:pt x="16662" y="20777"/>
                  </a:lnTo>
                  <a:lnTo>
                    <a:pt x="17337" y="20845"/>
                  </a:lnTo>
                  <a:lnTo>
                    <a:pt x="18079" y="20912"/>
                  </a:lnTo>
                  <a:lnTo>
                    <a:pt x="18821" y="20845"/>
                  </a:lnTo>
                  <a:lnTo>
                    <a:pt x="19563" y="20777"/>
                  </a:lnTo>
                  <a:lnTo>
                    <a:pt x="20305" y="20642"/>
                  </a:lnTo>
                  <a:lnTo>
                    <a:pt x="21789" y="20238"/>
                  </a:lnTo>
                  <a:lnTo>
                    <a:pt x="23273" y="19900"/>
                  </a:lnTo>
                  <a:lnTo>
                    <a:pt x="24690" y="19563"/>
                  </a:lnTo>
                  <a:lnTo>
                    <a:pt x="26106" y="19226"/>
                  </a:lnTo>
                  <a:lnTo>
                    <a:pt x="27523" y="19024"/>
                  </a:lnTo>
                  <a:lnTo>
                    <a:pt x="29007" y="18956"/>
                  </a:lnTo>
                  <a:lnTo>
                    <a:pt x="29682" y="18956"/>
                  </a:lnTo>
                  <a:lnTo>
                    <a:pt x="30356" y="19024"/>
                  </a:lnTo>
                  <a:lnTo>
                    <a:pt x="30963" y="19091"/>
                  </a:lnTo>
                  <a:lnTo>
                    <a:pt x="31638" y="19226"/>
                  </a:lnTo>
                  <a:lnTo>
                    <a:pt x="32245" y="19428"/>
                  </a:lnTo>
                  <a:lnTo>
                    <a:pt x="32920" y="19698"/>
                  </a:lnTo>
                  <a:lnTo>
                    <a:pt x="33527" y="19968"/>
                  </a:lnTo>
                  <a:lnTo>
                    <a:pt x="34066" y="20305"/>
                  </a:lnTo>
                  <a:lnTo>
                    <a:pt x="34606" y="20710"/>
                  </a:lnTo>
                  <a:lnTo>
                    <a:pt x="35146" y="21182"/>
                  </a:lnTo>
                  <a:lnTo>
                    <a:pt x="36023" y="22127"/>
                  </a:lnTo>
                  <a:lnTo>
                    <a:pt x="37709" y="24218"/>
                  </a:lnTo>
                  <a:lnTo>
                    <a:pt x="38046" y="24555"/>
                  </a:lnTo>
                  <a:lnTo>
                    <a:pt x="38384" y="24892"/>
                  </a:lnTo>
                  <a:lnTo>
                    <a:pt x="38721" y="25095"/>
                  </a:lnTo>
                  <a:lnTo>
                    <a:pt x="39058" y="25297"/>
                  </a:lnTo>
                  <a:lnTo>
                    <a:pt x="39463" y="25432"/>
                  </a:lnTo>
                  <a:lnTo>
                    <a:pt x="39800" y="25567"/>
                  </a:lnTo>
                  <a:lnTo>
                    <a:pt x="40677" y="25634"/>
                  </a:lnTo>
                  <a:lnTo>
                    <a:pt x="41622" y="25634"/>
                  </a:lnTo>
                  <a:lnTo>
                    <a:pt x="42229" y="25567"/>
                  </a:lnTo>
                  <a:lnTo>
                    <a:pt x="43173" y="25499"/>
                  </a:lnTo>
                  <a:lnTo>
                    <a:pt x="44050" y="25297"/>
                  </a:lnTo>
                  <a:lnTo>
                    <a:pt x="44252" y="24285"/>
                  </a:lnTo>
                  <a:lnTo>
                    <a:pt x="44320" y="23341"/>
                  </a:lnTo>
                  <a:lnTo>
                    <a:pt x="44320" y="22801"/>
                  </a:lnTo>
                  <a:lnTo>
                    <a:pt x="44252" y="21587"/>
                  </a:lnTo>
                  <a:lnTo>
                    <a:pt x="44050" y="20305"/>
                  </a:lnTo>
                  <a:lnTo>
                    <a:pt x="43983" y="20035"/>
                  </a:lnTo>
                  <a:lnTo>
                    <a:pt x="43645" y="18686"/>
                  </a:lnTo>
                  <a:lnTo>
                    <a:pt x="43241" y="17337"/>
                  </a:lnTo>
                  <a:lnTo>
                    <a:pt x="42701" y="15786"/>
                  </a:lnTo>
                  <a:lnTo>
                    <a:pt x="42026" y="14234"/>
                  </a:lnTo>
                  <a:lnTo>
                    <a:pt x="41352" y="12817"/>
                  </a:lnTo>
                  <a:lnTo>
                    <a:pt x="40677" y="11401"/>
                  </a:lnTo>
                  <a:lnTo>
                    <a:pt x="38923" y="8095"/>
                  </a:lnTo>
                  <a:lnTo>
                    <a:pt x="38316" y="6949"/>
                  </a:lnTo>
                  <a:lnTo>
                    <a:pt x="37642" y="5869"/>
                  </a:lnTo>
                  <a:lnTo>
                    <a:pt x="36967" y="4790"/>
                  </a:lnTo>
                  <a:lnTo>
                    <a:pt x="36225" y="3778"/>
                  </a:lnTo>
                  <a:lnTo>
                    <a:pt x="35415" y="2766"/>
                  </a:lnTo>
                  <a:lnTo>
                    <a:pt x="34606" y="1822"/>
                  </a:lnTo>
                  <a:lnTo>
                    <a:pt x="33729" y="877"/>
                  </a:lnTo>
                  <a:lnTo>
                    <a:pt x="32785" y="1"/>
                  </a:lnTo>
                  <a:close/>
                </a:path>
              </a:pathLst>
            </a:custGeom>
            <a:solidFill>
              <a:srgbClr val="FBD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6"/>
            <p:cNvSpPr/>
            <p:nvPr/>
          </p:nvSpPr>
          <p:spPr>
            <a:xfrm>
              <a:off x="5886000" y="1767200"/>
              <a:ext cx="1126550" cy="519450"/>
            </a:xfrm>
            <a:custGeom>
              <a:avLst/>
              <a:gdLst/>
              <a:ahLst/>
              <a:cxnLst/>
              <a:rect l="l" t="t" r="r" b="b"/>
              <a:pathLst>
                <a:path w="45062" h="20778" extrusionOk="0">
                  <a:moveTo>
                    <a:pt x="2024" y="0"/>
                  </a:moveTo>
                  <a:lnTo>
                    <a:pt x="1619" y="675"/>
                  </a:lnTo>
                  <a:lnTo>
                    <a:pt x="1147" y="1282"/>
                  </a:lnTo>
                  <a:lnTo>
                    <a:pt x="607" y="1889"/>
                  </a:lnTo>
                  <a:lnTo>
                    <a:pt x="0" y="2361"/>
                  </a:lnTo>
                  <a:lnTo>
                    <a:pt x="337" y="2968"/>
                  </a:lnTo>
                  <a:lnTo>
                    <a:pt x="742" y="3508"/>
                  </a:lnTo>
                  <a:lnTo>
                    <a:pt x="1080" y="3845"/>
                  </a:lnTo>
                  <a:lnTo>
                    <a:pt x="1417" y="4115"/>
                  </a:lnTo>
                  <a:lnTo>
                    <a:pt x="2159" y="4587"/>
                  </a:lnTo>
                  <a:lnTo>
                    <a:pt x="3036" y="4992"/>
                  </a:lnTo>
                  <a:lnTo>
                    <a:pt x="3845" y="5262"/>
                  </a:lnTo>
                  <a:lnTo>
                    <a:pt x="5667" y="5802"/>
                  </a:lnTo>
                  <a:lnTo>
                    <a:pt x="7488" y="6341"/>
                  </a:lnTo>
                  <a:lnTo>
                    <a:pt x="9242" y="6881"/>
                  </a:lnTo>
                  <a:lnTo>
                    <a:pt x="10119" y="7218"/>
                  </a:lnTo>
                  <a:lnTo>
                    <a:pt x="10996" y="7623"/>
                  </a:lnTo>
                  <a:lnTo>
                    <a:pt x="12008" y="8163"/>
                  </a:lnTo>
                  <a:lnTo>
                    <a:pt x="12952" y="8837"/>
                  </a:lnTo>
                  <a:lnTo>
                    <a:pt x="13896" y="9579"/>
                  </a:lnTo>
                  <a:lnTo>
                    <a:pt x="14773" y="10389"/>
                  </a:lnTo>
                  <a:lnTo>
                    <a:pt x="15583" y="11063"/>
                  </a:lnTo>
                  <a:lnTo>
                    <a:pt x="16392" y="11873"/>
                  </a:lnTo>
                  <a:lnTo>
                    <a:pt x="16730" y="12278"/>
                  </a:lnTo>
                  <a:lnTo>
                    <a:pt x="17067" y="12750"/>
                  </a:lnTo>
                  <a:lnTo>
                    <a:pt x="17337" y="13222"/>
                  </a:lnTo>
                  <a:lnTo>
                    <a:pt x="17539" y="13694"/>
                  </a:lnTo>
                  <a:lnTo>
                    <a:pt x="17674" y="14504"/>
                  </a:lnTo>
                  <a:lnTo>
                    <a:pt x="17742" y="15246"/>
                  </a:lnTo>
                  <a:lnTo>
                    <a:pt x="17809" y="16865"/>
                  </a:lnTo>
                  <a:lnTo>
                    <a:pt x="17876" y="17742"/>
                  </a:lnTo>
                  <a:lnTo>
                    <a:pt x="18011" y="18619"/>
                  </a:lnTo>
                  <a:lnTo>
                    <a:pt x="18214" y="19226"/>
                  </a:lnTo>
                  <a:lnTo>
                    <a:pt x="18551" y="19833"/>
                  </a:lnTo>
                  <a:lnTo>
                    <a:pt x="18888" y="20305"/>
                  </a:lnTo>
                  <a:lnTo>
                    <a:pt x="19361" y="20777"/>
                  </a:lnTo>
                  <a:lnTo>
                    <a:pt x="21722" y="19968"/>
                  </a:lnTo>
                  <a:lnTo>
                    <a:pt x="24150" y="19158"/>
                  </a:lnTo>
                  <a:lnTo>
                    <a:pt x="25769" y="18686"/>
                  </a:lnTo>
                  <a:lnTo>
                    <a:pt x="26646" y="18484"/>
                  </a:lnTo>
                  <a:lnTo>
                    <a:pt x="28332" y="18214"/>
                  </a:lnTo>
                  <a:lnTo>
                    <a:pt x="30086" y="17944"/>
                  </a:lnTo>
                  <a:lnTo>
                    <a:pt x="33662" y="17337"/>
                  </a:lnTo>
                  <a:lnTo>
                    <a:pt x="35483" y="17067"/>
                  </a:lnTo>
                  <a:lnTo>
                    <a:pt x="37237" y="16662"/>
                  </a:lnTo>
                  <a:lnTo>
                    <a:pt x="38923" y="16258"/>
                  </a:lnTo>
                  <a:lnTo>
                    <a:pt x="40475" y="15718"/>
                  </a:lnTo>
                  <a:lnTo>
                    <a:pt x="41891" y="15111"/>
                  </a:lnTo>
                  <a:lnTo>
                    <a:pt x="42498" y="14774"/>
                  </a:lnTo>
                  <a:lnTo>
                    <a:pt x="43106" y="14369"/>
                  </a:lnTo>
                  <a:lnTo>
                    <a:pt x="43645" y="14031"/>
                  </a:lnTo>
                  <a:lnTo>
                    <a:pt x="44117" y="13627"/>
                  </a:lnTo>
                  <a:lnTo>
                    <a:pt x="44590" y="13222"/>
                  </a:lnTo>
                  <a:lnTo>
                    <a:pt x="44927" y="12750"/>
                  </a:lnTo>
                  <a:lnTo>
                    <a:pt x="45062" y="12615"/>
                  </a:lnTo>
                  <a:lnTo>
                    <a:pt x="44792" y="12615"/>
                  </a:lnTo>
                  <a:lnTo>
                    <a:pt x="43915" y="12682"/>
                  </a:lnTo>
                  <a:lnTo>
                    <a:pt x="43106" y="12750"/>
                  </a:lnTo>
                  <a:lnTo>
                    <a:pt x="42229" y="12750"/>
                  </a:lnTo>
                  <a:lnTo>
                    <a:pt x="41352" y="12615"/>
                  </a:lnTo>
                  <a:lnTo>
                    <a:pt x="40947" y="12480"/>
                  </a:lnTo>
                  <a:lnTo>
                    <a:pt x="40475" y="12345"/>
                  </a:lnTo>
                  <a:lnTo>
                    <a:pt x="40070" y="12143"/>
                  </a:lnTo>
                  <a:lnTo>
                    <a:pt x="39598" y="11873"/>
                  </a:lnTo>
                  <a:lnTo>
                    <a:pt x="39126" y="11468"/>
                  </a:lnTo>
                  <a:lnTo>
                    <a:pt x="38653" y="11063"/>
                  </a:lnTo>
                  <a:lnTo>
                    <a:pt x="37844" y="10051"/>
                  </a:lnTo>
                  <a:lnTo>
                    <a:pt x="37102" y="9040"/>
                  </a:lnTo>
                  <a:lnTo>
                    <a:pt x="36360" y="8095"/>
                  </a:lnTo>
                  <a:lnTo>
                    <a:pt x="36225" y="7960"/>
                  </a:lnTo>
                  <a:lnTo>
                    <a:pt x="35685" y="7421"/>
                  </a:lnTo>
                  <a:lnTo>
                    <a:pt x="35146" y="6948"/>
                  </a:lnTo>
                  <a:lnTo>
                    <a:pt x="34538" y="6611"/>
                  </a:lnTo>
                  <a:lnTo>
                    <a:pt x="33864" y="6274"/>
                  </a:lnTo>
                  <a:lnTo>
                    <a:pt x="33189" y="6072"/>
                  </a:lnTo>
                  <a:lnTo>
                    <a:pt x="32515" y="5937"/>
                  </a:lnTo>
                  <a:lnTo>
                    <a:pt x="31773" y="5802"/>
                  </a:lnTo>
                  <a:lnTo>
                    <a:pt x="31031" y="5802"/>
                  </a:lnTo>
                  <a:lnTo>
                    <a:pt x="30289" y="5869"/>
                  </a:lnTo>
                  <a:lnTo>
                    <a:pt x="29547" y="5937"/>
                  </a:lnTo>
                  <a:lnTo>
                    <a:pt x="28063" y="6206"/>
                  </a:lnTo>
                  <a:lnTo>
                    <a:pt x="26578" y="6544"/>
                  </a:lnTo>
                  <a:lnTo>
                    <a:pt x="25094" y="6948"/>
                  </a:lnTo>
                  <a:lnTo>
                    <a:pt x="23610" y="7286"/>
                  </a:lnTo>
                  <a:lnTo>
                    <a:pt x="22059" y="7556"/>
                  </a:lnTo>
                  <a:lnTo>
                    <a:pt x="21317" y="7623"/>
                  </a:lnTo>
                  <a:lnTo>
                    <a:pt x="19833" y="7623"/>
                  </a:lnTo>
                  <a:lnTo>
                    <a:pt x="19091" y="7556"/>
                  </a:lnTo>
                  <a:lnTo>
                    <a:pt x="18416" y="7421"/>
                  </a:lnTo>
                  <a:lnTo>
                    <a:pt x="17742" y="7286"/>
                  </a:lnTo>
                  <a:lnTo>
                    <a:pt x="17067" y="7083"/>
                  </a:lnTo>
                  <a:lnTo>
                    <a:pt x="16392" y="6814"/>
                  </a:lnTo>
                  <a:lnTo>
                    <a:pt x="15178" y="6206"/>
                  </a:lnTo>
                  <a:lnTo>
                    <a:pt x="14031" y="5532"/>
                  </a:lnTo>
                  <a:lnTo>
                    <a:pt x="12885" y="4790"/>
                  </a:lnTo>
                  <a:lnTo>
                    <a:pt x="11738" y="3980"/>
                  </a:lnTo>
                  <a:lnTo>
                    <a:pt x="10591" y="3238"/>
                  </a:lnTo>
                  <a:lnTo>
                    <a:pt x="9444" y="2429"/>
                  </a:lnTo>
                  <a:lnTo>
                    <a:pt x="8095" y="1687"/>
                  </a:lnTo>
                  <a:lnTo>
                    <a:pt x="6678" y="1012"/>
                  </a:lnTo>
                  <a:lnTo>
                    <a:pt x="5936" y="742"/>
                  </a:lnTo>
                  <a:lnTo>
                    <a:pt x="5194" y="473"/>
                  </a:lnTo>
                  <a:lnTo>
                    <a:pt x="4385" y="270"/>
                  </a:lnTo>
                  <a:lnTo>
                    <a:pt x="3643" y="135"/>
                  </a:lnTo>
                  <a:lnTo>
                    <a:pt x="2833" y="68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FBD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6"/>
            <p:cNvSpPr/>
            <p:nvPr/>
          </p:nvSpPr>
          <p:spPr>
            <a:xfrm>
              <a:off x="5494750" y="1198875"/>
              <a:ext cx="902250" cy="1173775"/>
            </a:xfrm>
            <a:custGeom>
              <a:avLst/>
              <a:gdLst/>
              <a:ahLst/>
              <a:cxnLst/>
              <a:rect l="l" t="t" r="r" b="b"/>
              <a:pathLst>
                <a:path w="36090" h="46951" extrusionOk="0">
                  <a:moveTo>
                    <a:pt x="28939" y="0"/>
                  </a:moveTo>
                  <a:lnTo>
                    <a:pt x="27185" y="135"/>
                  </a:lnTo>
                  <a:lnTo>
                    <a:pt x="25364" y="270"/>
                  </a:lnTo>
                  <a:lnTo>
                    <a:pt x="24622" y="405"/>
                  </a:lnTo>
                  <a:lnTo>
                    <a:pt x="23205" y="607"/>
                  </a:lnTo>
                  <a:lnTo>
                    <a:pt x="21789" y="877"/>
                  </a:lnTo>
                  <a:lnTo>
                    <a:pt x="20372" y="1214"/>
                  </a:lnTo>
                  <a:lnTo>
                    <a:pt x="19023" y="1619"/>
                  </a:lnTo>
                  <a:lnTo>
                    <a:pt x="17741" y="2024"/>
                  </a:lnTo>
                  <a:lnTo>
                    <a:pt x="16460" y="2429"/>
                  </a:lnTo>
                  <a:lnTo>
                    <a:pt x="15245" y="2968"/>
                  </a:lnTo>
                  <a:lnTo>
                    <a:pt x="14031" y="3508"/>
                  </a:lnTo>
                  <a:lnTo>
                    <a:pt x="12817" y="4048"/>
                  </a:lnTo>
                  <a:lnTo>
                    <a:pt x="11670" y="4655"/>
                  </a:lnTo>
                  <a:lnTo>
                    <a:pt x="10523" y="5329"/>
                  </a:lnTo>
                  <a:lnTo>
                    <a:pt x="9444" y="6071"/>
                  </a:lnTo>
                  <a:lnTo>
                    <a:pt x="8567" y="6679"/>
                  </a:lnTo>
                  <a:lnTo>
                    <a:pt x="7690" y="7353"/>
                  </a:lnTo>
                  <a:lnTo>
                    <a:pt x="6813" y="8095"/>
                  </a:lnTo>
                  <a:lnTo>
                    <a:pt x="6004" y="8905"/>
                  </a:lnTo>
                  <a:lnTo>
                    <a:pt x="5194" y="9714"/>
                  </a:lnTo>
                  <a:lnTo>
                    <a:pt x="4452" y="10524"/>
                  </a:lnTo>
                  <a:lnTo>
                    <a:pt x="3710" y="11401"/>
                  </a:lnTo>
                  <a:lnTo>
                    <a:pt x="3036" y="12345"/>
                  </a:lnTo>
                  <a:lnTo>
                    <a:pt x="2429" y="13289"/>
                  </a:lnTo>
                  <a:lnTo>
                    <a:pt x="1889" y="14234"/>
                  </a:lnTo>
                  <a:lnTo>
                    <a:pt x="1417" y="15246"/>
                  </a:lnTo>
                  <a:lnTo>
                    <a:pt x="944" y="16257"/>
                  </a:lnTo>
                  <a:lnTo>
                    <a:pt x="607" y="17337"/>
                  </a:lnTo>
                  <a:lnTo>
                    <a:pt x="337" y="18349"/>
                  </a:lnTo>
                  <a:lnTo>
                    <a:pt x="135" y="19495"/>
                  </a:lnTo>
                  <a:lnTo>
                    <a:pt x="0" y="20575"/>
                  </a:lnTo>
                  <a:lnTo>
                    <a:pt x="0" y="21721"/>
                  </a:lnTo>
                  <a:lnTo>
                    <a:pt x="135" y="22936"/>
                  </a:lnTo>
                  <a:lnTo>
                    <a:pt x="337" y="24082"/>
                  </a:lnTo>
                  <a:lnTo>
                    <a:pt x="675" y="25297"/>
                  </a:lnTo>
                  <a:lnTo>
                    <a:pt x="1147" y="26376"/>
                  </a:lnTo>
                  <a:lnTo>
                    <a:pt x="1686" y="27455"/>
                  </a:lnTo>
                  <a:lnTo>
                    <a:pt x="2294" y="28467"/>
                  </a:lnTo>
                  <a:lnTo>
                    <a:pt x="3036" y="29344"/>
                  </a:lnTo>
                  <a:lnTo>
                    <a:pt x="3643" y="29884"/>
                  </a:lnTo>
                  <a:lnTo>
                    <a:pt x="4385" y="30356"/>
                  </a:lnTo>
                  <a:lnTo>
                    <a:pt x="5194" y="30761"/>
                  </a:lnTo>
                  <a:lnTo>
                    <a:pt x="6139" y="31098"/>
                  </a:lnTo>
                  <a:lnTo>
                    <a:pt x="7016" y="31233"/>
                  </a:lnTo>
                  <a:lnTo>
                    <a:pt x="7960" y="31300"/>
                  </a:lnTo>
                  <a:lnTo>
                    <a:pt x="8365" y="31300"/>
                  </a:lnTo>
                  <a:lnTo>
                    <a:pt x="8770" y="31166"/>
                  </a:lnTo>
                  <a:lnTo>
                    <a:pt x="9174" y="31098"/>
                  </a:lnTo>
                  <a:lnTo>
                    <a:pt x="9579" y="30896"/>
                  </a:lnTo>
                  <a:lnTo>
                    <a:pt x="9579" y="31233"/>
                  </a:lnTo>
                  <a:lnTo>
                    <a:pt x="9579" y="31570"/>
                  </a:lnTo>
                  <a:lnTo>
                    <a:pt x="9512" y="31908"/>
                  </a:lnTo>
                  <a:lnTo>
                    <a:pt x="9377" y="32177"/>
                  </a:lnTo>
                  <a:lnTo>
                    <a:pt x="9107" y="32717"/>
                  </a:lnTo>
                  <a:lnTo>
                    <a:pt x="8635" y="33257"/>
                  </a:lnTo>
                  <a:lnTo>
                    <a:pt x="8095" y="33729"/>
                  </a:lnTo>
                  <a:lnTo>
                    <a:pt x="7420" y="34134"/>
                  </a:lnTo>
                  <a:lnTo>
                    <a:pt x="6746" y="34471"/>
                  </a:lnTo>
                  <a:lnTo>
                    <a:pt x="6004" y="34741"/>
                  </a:lnTo>
                  <a:lnTo>
                    <a:pt x="5262" y="35011"/>
                  </a:lnTo>
                  <a:lnTo>
                    <a:pt x="4520" y="35213"/>
                  </a:lnTo>
                  <a:lnTo>
                    <a:pt x="3238" y="35483"/>
                  </a:lnTo>
                  <a:lnTo>
                    <a:pt x="2294" y="35618"/>
                  </a:lnTo>
                  <a:lnTo>
                    <a:pt x="2024" y="35618"/>
                  </a:lnTo>
                  <a:lnTo>
                    <a:pt x="1956" y="35550"/>
                  </a:lnTo>
                  <a:lnTo>
                    <a:pt x="1956" y="35550"/>
                  </a:lnTo>
                  <a:lnTo>
                    <a:pt x="2024" y="36090"/>
                  </a:lnTo>
                  <a:lnTo>
                    <a:pt x="2159" y="36630"/>
                  </a:lnTo>
                  <a:lnTo>
                    <a:pt x="2496" y="37709"/>
                  </a:lnTo>
                  <a:lnTo>
                    <a:pt x="2968" y="38721"/>
                  </a:lnTo>
                  <a:lnTo>
                    <a:pt x="3575" y="39665"/>
                  </a:lnTo>
                  <a:lnTo>
                    <a:pt x="4317" y="40542"/>
                  </a:lnTo>
                  <a:lnTo>
                    <a:pt x="5127" y="41352"/>
                  </a:lnTo>
                  <a:lnTo>
                    <a:pt x="6004" y="42161"/>
                  </a:lnTo>
                  <a:lnTo>
                    <a:pt x="6948" y="42903"/>
                  </a:lnTo>
                  <a:lnTo>
                    <a:pt x="8028" y="43510"/>
                  </a:lnTo>
                  <a:lnTo>
                    <a:pt x="9039" y="44117"/>
                  </a:lnTo>
                  <a:lnTo>
                    <a:pt x="10186" y="44657"/>
                  </a:lnTo>
                  <a:lnTo>
                    <a:pt x="11265" y="45129"/>
                  </a:lnTo>
                  <a:lnTo>
                    <a:pt x="12345" y="45601"/>
                  </a:lnTo>
                  <a:lnTo>
                    <a:pt x="13424" y="45939"/>
                  </a:lnTo>
                  <a:lnTo>
                    <a:pt x="14503" y="46208"/>
                  </a:lnTo>
                  <a:lnTo>
                    <a:pt x="15448" y="46478"/>
                  </a:lnTo>
                  <a:lnTo>
                    <a:pt x="16730" y="46681"/>
                  </a:lnTo>
                  <a:lnTo>
                    <a:pt x="17944" y="46816"/>
                  </a:lnTo>
                  <a:lnTo>
                    <a:pt x="19091" y="46883"/>
                  </a:lnTo>
                  <a:lnTo>
                    <a:pt x="20237" y="46951"/>
                  </a:lnTo>
                  <a:lnTo>
                    <a:pt x="21384" y="46883"/>
                  </a:lnTo>
                  <a:lnTo>
                    <a:pt x="22463" y="46816"/>
                  </a:lnTo>
                  <a:lnTo>
                    <a:pt x="23610" y="46681"/>
                  </a:lnTo>
                  <a:lnTo>
                    <a:pt x="24690" y="46546"/>
                  </a:lnTo>
                  <a:lnTo>
                    <a:pt x="26781" y="46074"/>
                  </a:lnTo>
                  <a:lnTo>
                    <a:pt x="28872" y="45534"/>
                  </a:lnTo>
                  <a:lnTo>
                    <a:pt x="29412" y="45399"/>
                  </a:lnTo>
                  <a:lnTo>
                    <a:pt x="31165" y="44859"/>
                  </a:lnTo>
                  <a:lnTo>
                    <a:pt x="32919" y="44252"/>
                  </a:lnTo>
                  <a:lnTo>
                    <a:pt x="32447" y="43645"/>
                  </a:lnTo>
                  <a:lnTo>
                    <a:pt x="32110" y="43038"/>
                  </a:lnTo>
                  <a:lnTo>
                    <a:pt x="31975" y="42701"/>
                  </a:lnTo>
                  <a:lnTo>
                    <a:pt x="31840" y="42296"/>
                  </a:lnTo>
                  <a:lnTo>
                    <a:pt x="31705" y="41689"/>
                  </a:lnTo>
                  <a:lnTo>
                    <a:pt x="31638" y="41014"/>
                  </a:lnTo>
                  <a:lnTo>
                    <a:pt x="31503" y="39800"/>
                  </a:lnTo>
                  <a:lnTo>
                    <a:pt x="31435" y="38518"/>
                  </a:lnTo>
                  <a:lnTo>
                    <a:pt x="31368" y="37911"/>
                  </a:lnTo>
                  <a:lnTo>
                    <a:pt x="31233" y="37304"/>
                  </a:lnTo>
                  <a:lnTo>
                    <a:pt x="31031" y="36697"/>
                  </a:lnTo>
                  <a:lnTo>
                    <a:pt x="30693" y="36157"/>
                  </a:lnTo>
                  <a:lnTo>
                    <a:pt x="30221" y="35618"/>
                  </a:lnTo>
                  <a:lnTo>
                    <a:pt x="29681" y="35145"/>
                  </a:lnTo>
                  <a:lnTo>
                    <a:pt x="28602" y="34201"/>
                  </a:lnTo>
                  <a:lnTo>
                    <a:pt x="27523" y="33392"/>
                  </a:lnTo>
                  <a:lnTo>
                    <a:pt x="26578" y="32717"/>
                  </a:lnTo>
                  <a:lnTo>
                    <a:pt x="25634" y="32177"/>
                  </a:lnTo>
                  <a:lnTo>
                    <a:pt x="24622" y="31705"/>
                  </a:lnTo>
                  <a:lnTo>
                    <a:pt x="23543" y="31368"/>
                  </a:lnTo>
                  <a:lnTo>
                    <a:pt x="21721" y="30828"/>
                  </a:lnTo>
                  <a:lnTo>
                    <a:pt x="19833" y="30289"/>
                  </a:lnTo>
                  <a:lnTo>
                    <a:pt x="18888" y="29951"/>
                  </a:lnTo>
                  <a:lnTo>
                    <a:pt x="18011" y="29614"/>
                  </a:lnTo>
                  <a:lnTo>
                    <a:pt x="17134" y="29209"/>
                  </a:lnTo>
                  <a:lnTo>
                    <a:pt x="16325" y="28737"/>
                  </a:lnTo>
                  <a:lnTo>
                    <a:pt x="15583" y="28130"/>
                  </a:lnTo>
                  <a:lnTo>
                    <a:pt x="14908" y="27388"/>
                  </a:lnTo>
                  <a:lnTo>
                    <a:pt x="14436" y="26646"/>
                  </a:lnTo>
                  <a:lnTo>
                    <a:pt x="14031" y="25836"/>
                  </a:lnTo>
                  <a:lnTo>
                    <a:pt x="13222" y="26039"/>
                  </a:lnTo>
                  <a:lnTo>
                    <a:pt x="12412" y="26106"/>
                  </a:lnTo>
                  <a:lnTo>
                    <a:pt x="11805" y="26039"/>
                  </a:lnTo>
                  <a:lnTo>
                    <a:pt x="11198" y="25971"/>
                  </a:lnTo>
                  <a:lnTo>
                    <a:pt x="10658" y="25836"/>
                  </a:lnTo>
                  <a:lnTo>
                    <a:pt x="10119" y="25634"/>
                  </a:lnTo>
                  <a:lnTo>
                    <a:pt x="9579" y="25364"/>
                  </a:lnTo>
                  <a:lnTo>
                    <a:pt x="9107" y="25027"/>
                  </a:lnTo>
                  <a:lnTo>
                    <a:pt x="8635" y="24690"/>
                  </a:lnTo>
                  <a:lnTo>
                    <a:pt x="8230" y="24352"/>
                  </a:lnTo>
                  <a:lnTo>
                    <a:pt x="7825" y="23880"/>
                  </a:lnTo>
                  <a:lnTo>
                    <a:pt x="7488" y="23475"/>
                  </a:lnTo>
                  <a:lnTo>
                    <a:pt x="7218" y="22936"/>
                  </a:lnTo>
                  <a:lnTo>
                    <a:pt x="6948" y="22464"/>
                  </a:lnTo>
                  <a:lnTo>
                    <a:pt x="6746" y="21924"/>
                  </a:lnTo>
                  <a:lnTo>
                    <a:pt x="6611" y="21317"/>
                  </a:lnTo>
                  <a:lnTo>
                    <a:pt x="6476" y="20777"/>
                  </a:lnTo>
                  <a:lnTo>
                    <a:pt x="6476" y="20170"/>
                  </a:lnTo>
                  <a:lnTo>
                    <a:pt x="6476" y="19563"/>
                  </a:lnTo>
                  <a:lnTo>
                    <a:pt x="6611" y="18956"/>
                  </a:lnTo>
                  <a:lnTo>
                    <a:pt x="6746" y="18416"/>
                  </a:lnTo>
                  <a:lnTo>
                    <a:pt x="6948" y="17876"/>
                  </a:lnTo>
                  <a:lnTo>
                    <a:pt x="7218" y="17337"/>
                  </a:lnTo>
                  <a:lnTo>
                    <a:pt x="7488" y="16865"/>
                  </a:lnTo>
                  <a:lnTo>
                    <a:pt x="7825" y="16392"/>
                  </a:lnTo>
                  <a:lnTo>
                    <a:pt x="8230" y="15988"/>
                  </a:lnTo>
                  <a:lnTo>
                    <a:pt x="8635" y="15583"/>
                  </a:lnTo>
                  <a:lnTo>
                    <a:pt x="9107" y="15246"/>
                  </a:lnTo>
                  <a:lnTo>
                    <a:pt x="9579" y="14976"/>
                  </a:lnTo>
                  <a:lnTo>
                    <a:pt x="10119" y="14706"/>
                  </a:lnTo>
                  <a:lnTo>
                    <a:pt x="10658" y="14504"/>
                  </a:lnTo>
                  <a:lnTo>
                    <a:pt x="11198" y="14369"/>
                  </a:lnTo>
                  <a:lnTo>
                    <a:pt x="11805" y="14301"/>
                  </a:lnTo>
                  <a:lnTo>
                    <a:pt x="12412" y="14234"/>
                  </a:lnTo>
                  <a:lnTo>
                    <a:pt x="13289" y="14301"/>
                  </a:lnTo>
                  <a:lnTo>
                    <a:pt x="14099" y="14504"/>
                  </a:lnTo>
                  <a:lnTo>
                    <a:pt x="15111" y="13087"/>
                  </a:lnTo>
                  <a:lnTo>
                    <a:pt x="16257" y="11738"/>
                  </a:lnTo>
                  <a:lnTo>
                    <a:pt x="17472" y="10456"/>
                  </a:lnTo>
                  <a:lnTo>
                    <a:pt x="18821" y="9309"/>
                  </a:lnTo>
                  <a:lnTo>
                    <a:pt x="20170" y="8230"/>
                  </a:lnTo>
                  <a:lnTo>
                    <a:pt x="21654" y="7286"/>
                  </a:lnTo>
                  <a:lnTo>
                    <a:pt x="23205" y="6476"/>
                  </a:lnTo>
                  <a:lnTo>
                    <a:pt x="24015" y="6139"/>
                  </a:lnTo>
                  <a:lnTo>
                    <a:pt x="24824" y="5869"/>
                  </a:lnTo>
                  <a:lnTo>
                    <a:pt x="26106" y="5464"/>
                  </a:lnTo>
                  <a:lnTo>
                    <a:pt x="27455" y="5127"/>
                  </a:lnTo>
                  <a:lnTo>
                    <a:pt x="30019" y="4452"/>
                  </a:lnTo>
                  <a:lnTo>
                    <a:pt x="31165" y="4115"/>
                  </a:lnTo>
                  <a:lnTo>
                    <a:pt x="32245" y="3710"/>
                  </a:lnTo>
                  <a:lnTo>
                    <a:pt x="33189" y="3171"/>
                  </a:lnTo>
                  <a:lnTo>
                    <a:pt x="33661" y="2901"/>
                  </a:lnTo>
                  <a:lnTo>
                    <a:pt x="34134" y="2564"/>
                  </a:lnTo>
                  <a:lnTo>
                    <a:pt x="34808" y="1889"/>
                  </a:lnTo>
                  <a:lnTo>
                    <a:pt x="36090" y="472"/>
                  </a:lnTo>
                  <a:lnTo>
                    <a:pt x="34741" y="270"/>
                  </a:lnTo>
                  <a:lnTo>
                    <a:pt x="33459" y="135"/>
                  </a:lnTo>
                  <a:lnTo>
                    <a:pt x="32515" y="68"/>
                  </a:lnTo>
                  <a:lnTo>
                    <a:pt x="30693" y="0"/>
                  </a:lnTo>
                  <a:close/>
                </a:path>
              </a:pathLst>
            </a:custGeom>
            <a:solidFill>
              <a:srgbClr val="FBD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6"/>
            <p:cNvSpPr/>
            <p:nvPr/>
          </p:nvSpPr>
          <p:spPr>
            <a:xfrm>
              <a:off x="5924775" y="1404625"/>
              <a:ext cx="708325" cy="246225"/>
            </a:xfrm>
            <a:custGeom>
              <a:avLst/>
              <a:gdLst/>
              <a:ahLst/>
              <a:cxnLst/>
              <a:rect l="l" t="t" r="r" b="b"/>
              <a:pathLst>
                <a:path w="28333" h="9849" extrusionOk="0">
                  <a:moveTo>
                    <a:pt x="27591" y="0"/>
                  </a:moveTo>
                  <a:lnTo>
                    <a:pt x="26781" y="607"/>
                  </a:lnTo>
                  <a:lnTo>
                    <a:pt x="26039" y="1282"/>
                  </a:lnTo>
                  <a:lnTo>
                    <a:pt x="24555" y="2631"/>
                  </a:lnTo>
                  <a:lnTo>
                    <a:pt x="22666" y="4452"/>
                  </a:lnTo>
                  <a:lnTo>
                    <a:pt x="21722" y="5397"/>
                  </a:lnTo>
                  <a:lnTo>
                    <a:pt x="20710" y="6274"/>
                  </a:lnTo>
                  <a:lnTo>
                    <a:pt x="19631" y="7016"/>
                  </a:lnTo>
                  <a:lnTo>
                    <a:pt x="19024" y="7353"/>
                  </a:lnTo>
                  <a:lnTo>
                    <a:pt x="18484" y="7623"/>
                  </a:lnTo>
                  <a:lnTo>
                    <a:pt x="17877" y="7893"/>
                  </a:lnTo>
                  <a:lnTo>
                    <a:pt x="17270" y="8095"/>
                  </a:lnTo>
                  <a:lnTo>
                    <a:pt x="16595" y="8230"/>
                  </a:lnTo>
                  <a:lnTo>
                    <a:pt x="15988" y="8297"/>
                  </a:lnTo>
                  <a:lnTo>
                    <a:pt x="14504" y="8297"/>
                  </a:lnTo>
                  <a:lnTo>
                    <a:pt x="13087" y="8162"/>
                  </a:lnTo>
                  <a:lnTo>
                    <a:pt x="11671" y="7960"/>
                  </a:lnTo>
                  <a:lnTo>
                    <a:pt x="10254" y="7758"/>
                  </a:lnTo>
                  <a:lnTo>
                    <a:pt x="8838" y="7488"/>
                  </a:lnTo>
                  <a:lnTo>
                    <a:pt x="7421" y="7353"/>
                  </a:lnTo>
                  <a:lnTo>
                    <a:pt x="6004" y="7285"/>
                  </a:lnTo>
                  <a:lnTo>
                    <a:pt x="5262" y="7285"/>
                  </a:lnTo>
                  <a:lnTo>
                    <a:pt x="4588" y="7420"/>
                  </a:lnTo>
                  <a:lnTo>
                    <a:pt x="3441" y="7623"/>
                  </a:lnTo>
                  <a:lnTo>
                    <a:pt x="2294" y="7893"/>
                  </a:lnTo>
                  <a:lnTo>
                    <a:pt x="1147" y="8162"/>
                  </a:lnTo>
                  <a:lnTo>
                    <a:pt x="1" y="8567"/>
                  </a:lnTo>
                  <a:lnTo>
                    <a:pt x="405" y="9174"/>
                  </a:lnTo>
                  <a:lnTo>
                    <a:pt x="675" y="9714"/>
                  </a:lnTo>
                  <a:lnTo>
                    <a:pt x="1552" y="9444"/>
                  </a:lnTo>
                  <a:lnTo>
                    <a:pt x="2429" y="9242"/>
                  </a:lnTo>
                  <a:lnTo>
                    <a:pt x="3306" y="9039"/>
                  </a:lnTo>
                  <a:lnTo>
                    <a:pt x="4183" y="8904"/>
                  </a:lnTo>
                  <a:lnTo>
                    <a:pt x="5060" y="8837"/>
                  </a:lnTo>
                  <a:lnTo>
                    <a:pt x="5937" y="8769"/>
                  </a:lnTo>
                  <a:lnTo>
                    <a:pt x="6814" y="8769"/>
                  </a:lnTo>
                  <a:lnTo>
                    <a:pt x="7691" y="8837"/>
                  </a:lnTo>
                  <a:lnTo>
                    <a:pt x="9242" y="9039"/>
                  </a:lnTo>
                  <a:lnTo>
                    <a:pt x="10794" y="9309"/>
                  </a:lnTo>
                  <a:lnTo>
                    <a:pt x="12413" y="9579"/>
                  </a:lnTo>
                  <a:lnTo>
                    <a:pt x="13964" y="9781"/>
                  </a:lnTo>
                  <a:lnTo>
                    <a:pt x="14706" y="9849"/>
                  </a:lnTo>
                  <a:lnTo>
                    <a:pt x="15448" y="9849"/>
                  </a:lnTo>
                  <a:lnTo>
                    <a:pt x="16258" y="9781"/>
                  </a:lnTo>
                  <a:lnTo>
                    <a:pt x="17000" y="9714"/>
                  </a:lnTo>
                  <a:lnTo>
                    <a:pt x="17742" y="9579"/>
                  </a:lnTo>
                  <a:lnTo>
                    <a:pt x="18484" y="9309"/>
                  </a:lnTo>
                  <a:lnTo>
                    <a:pt x="19294" y="9039"/>
                  </a:lnTo>
                  <a:lnTo>
                    <a:pt x="20036" y="8635"/>
                  </a:lnTo>
                  <a:lnTo>
                    <a:pt x="21182" y="7893"/>
                  </a:lnTo>
                  <a:lnTo>
                    <a:pt x="22262" y="7083"/>
                  </a:lnTo>
                  <a:lnTo>
                    <a:pt x="23274" y="6139"/>
                  </a:lnTo>
                  <a:lnTo>
                    <a:pt x="24285" y="5194"/>
                  </a:lnTo>
                  <a:lnTo>
                    <a:pt x="26309" y="3305"/>
                  </a:lnTo>
                  <a:lnTo>
                    <a:pt x="27321" y="2361"/>
                  </a:lnTo>
                  <a:lnTo>
                    <a:pt x="28333" y="1484"/>
                  </a:lnTo>
                  <a:lnTo>
                    <a:pt x="27591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6"/>
            <p:cNvSpPr/>
            <p:nvPr/>
          </p:nvSpPr>
          <p:spPr>
            <a:xfrm>
              <a:off x="6614525" y="1357400"/>
              <a:ext cx="146750" cy="84350"/>
            </a:xfrm>
            <a:custGeom>
              <a:avLst/>
              <a:gdLst/>
              <a:ahLst/>
              <a:cxnLst/>
              <a:rect l="l" t="t" r="r" b="b"/>
              <a:pathLst>
                <a:path w="5870" h="3374" extrusionOk="0">
                  <a:moveTo>
                    <a:pt x="4723" y="0"/>
                  </a:moveTo>
                  <a:lnTo>
                    <a:pt x="3778" y="68"/>
                  </a:lnTo>
                  <a:lnTo>
                    <a:pt x="2834" y="203"/>
                  </a:lnTo>
                  <a:lnTo>
                    <a:pt x="2092" y="540"/>
                  </a:lnTo>
                  <a:lnTo>
                    <a:pt x="1350" y="945"/>
                  </a:lnTo>
                  <a:lnTo>
                    <a:pt x="675" y="1349"/>
                  </a:lnTo>
                  <a:lnTo>
                    <a:pt x="1" y="1889"/>
                  </a:lnTo>
                  <a:lnTo>
                    <a:pt x="743" y="3373"/>
                  </a:lnTo>
                  <a:lnTo>
                    <a:pt x="1485" y="2833"/>
                  </a:lnTo>
                  <a:lnTo>
                    <a:pt x="2497" y="2226"/>
                  </a:lnTo>
                  <a:lnTo>
                    <a:pt x="3576" y="1687"/>
                  </a:lnTo>
                  <a:lnTo>
                    <a:pt x="4723" y="1282"/>
                  </a:lnTo>
                  <a:lnTo>
                    <a:pt x="5870" y="1080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6"/>
            <p:cNvSpPr/>
            <p:nvPr/>
          </p:nvSpPr>
          <p:spPr>
            <a:xfrm>
              <a:off x="6685375" y="1348950"/>
              <a:ext cx="47225" cy="13525"/>
            </a:xfrm>
            <a:custGeom>
              <a:avLst/>
              <a:gdLst/>
              <a:ahLst/>
              <a:cxnLst/>
              <a:rect l="l" t="t" r="r" b="b"/>
              <a:pathLst>
                <a:path w="1889" h="541" extrusionOk="0">
                  <a:moveTo>
                    <a:pt x="1484" y="1"/>
                  </a:moveTo>
                  <a:lnTo>
                    <a:pt x="675" y="203"/>
                  </a:lnTo>
                  <a:lnTo>
                    <a:pt x="0" y="541"/>
                  </a:lnTo>
                  <a:lnTo>
                    <a:pt x="944" y="406"/>
                  </a:lnTo>
                  <a:lnTo>
                    <a:pt x="1889" y="338"/>
                  </a:lnTo>
                  <a:lnTo>
                    <a:pt x="1484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6"/>
            <p:cNvSpPr/>
            <p:nvPr/>
          </p:nvSpPr>
          <p:spPr>
            <a:xfrm>
              <a:off x="6110053" y="1681878"/>
              <a:ext cx="1069224" cy="360925"/>
            </a:xfrm>
            <a:custGeom>
              <a:avLst/>
              <a:gdLst/>
              <a:ahLst/>
              <a:cxnLst/>
              <a:rect l="l" t="t" r="r" b="b"/>
              <a:pathLst>
                <a:path w="42769" h="14437" extrusionOk="0">
                  <a:moveTo>
                    <a:pt x="541" y="1"/>
                  </a:moveTo>
                  <a:lnTo>
                    <a:pt x="338" y="878"/>
                  </a:lnTo>
                  <a:lnTo>
                    <a:pt x="1" y="1687"/>
                  </a:lnTo>
                  <a:lnTo>
                    <a:pt x="810" y="1755"/>
                  </a:lnTo>
                  <a:lnTo>
                    <a:pt x="1620" y="1822"/>
                  </a:lnTo>
                  <a:lnTo>
                    <a:pt x="2362" y="1957"/>
                  </a:lnTo>
                  <a:lnTo>
                    <a:pt x="3171" y="2160"/>
                  </a:lnTo>
                  <a:lnTo>
                    <a:pt x="3913" y="2429"/>
                  </a:lnTo>
                  <a:lnTo>
                    <a:pt x="4655" y="2699"/>
                  </a:lnTo>
                  <a:lnTo>
                    <a:pt x="6072" y="3374"/>
                  </a:lnTo>
                  <a:lnTo>
                    <a:pt x="7421" y="4116"/>
                  </a:lnTo>
                  <a:lnTo>
                    <a:pt x="8568" y="4925"/>
                  </a:lnTo>
                  <a:lnTo>
                    <a:pt x="9715" y="5667"/>
                  </a:lnTo>
                  <a:lnTo>
                    <a:pt x="10862" y="6477"/>
                  </a:lnTo>
                  <a:lnTo>
                    <a:pt x="12008" y="7219"/>
                  </a:lnTo>
                  <a:lnTo>
                    <a:pt x="13155" y="7893"/>
                  </a:lnTo>
                  <a:lnTo>
                    <a:pt x="14369" y="8501"/>
                  </a:lnTo>
                  <a:lnTo>
                    <a:pt x="15044" y="8770"/>
                  </a:lnTo>
                  <a:lnTo>
                    <a:pt x="15719" y="8973"/>
                  </a:lnTo>
                  <a:lnTo>
                    <a:pt x="16393" y="9108"/>
                  </a:lnTo>
                  <a:lnTo>
                    <a:pt x="17068" y="9243"/>
                  </a:lnTo>
                  <a:lnTo>
                    <a:pt x="17810" y="9310"/>
                  </a:lnTo>
                  <a:lnTo>
                    <a:pt x="19294" y="9310"/>
                  </a:lnTo>
                  <a:lnTo>
                    <a:pt x="20036" y="9243"/>
                  </a:lnTo>
                  <a:lnTo>
                    <a:pt x="21587" y="8973"/>
                  </a:lnTo>
                  <a:lnTo>
                    <a:pt x="23071" y="8635"/>
                  </a:lnTo>
                  <a:lnTo>
                    <a:pt x="24555" y="8231"/>
                  </a:lnTo>
                  <a:lnTo>
                    <a:pt x="26040" y="7893"/>
                  </a:lnTo>
                  <a:lnTo>
                    <a:pt x="27524" y="7624"/>
                  </a:lnTo>
                  <a:lnTo>
                    <a:pt x="28266" y="7556"/>
                  </a:lnTo>
                  <a:lnTo>
                    <a:pt x="29008" y="7489"/>
                  </a:lnTo>
                  <a:lnTo>
                    <a:pt x="29750" y="7489"/>
                  </a:lnTo>
                  <a:lnTo>
                    <a:pt x="30492" y="7624"/>
                  </a:lnTo>
                  <a:lnTo>
                    <a:pt x="31166" y="7759"/>
                  </a:lnTo>
                  <a:lnTo>
                    <a:pt x="31841" y="7961"/>
                  </a:lnTo>
                  <a:lnTo>
                    <a:pt x="32515" y="8298"/>
                  </a:lnTo>
                  <a:lnTo>
                    <a:pt x="33123" y="8635"/>
                  </a:lnTo>
                  <a:lnTo>
                    <a:pt x="33662" y="9108"/>
                  </a:lnTo>
                  <a:lnTo>
                    <a:pt x="34202" y="9647"/>
                  </a:lnTo>
                  <a:lnTo>
                    <a:pt x="35146" y="9782"/>
                  </a:lnTo>
                  <a:lnTo>
                    <a:pt x="36091" y="10052"/>
                  </a:lnTo>
                  <a:lnTo>
                    <a:pt x="36968" y="10457"/>
                  </a:lnTo>
                  <a:lnTo>
                    <a:pt x="37372" y="10727"/>
                  </a:lnTo>
                  <a:lnTo>
                    <a:pt x="37777" y="10996"/>
                  </a:lnTo>
                  <a:lnTo>
                    <a:pt x="38114" y="11334"/>
                  </a:lnTo>
                  <a:lnTo>
                    <a:pt x="38384" y="11671"/>
                  </a:lnTo>
                  <a:lnTo>
                    <a:pt x="38654" y="12076"/>
                  </a:lnTo>
                  <a:lnTo>
                    <a:pt x="38924" y="12481"/>
                  </a:lnTo>
                  <a:lnTo>
                    <a:pt x="39059" y="12885"/>
                  </a:lnTo>
                  <a:lnTo>
                    <a:pt x="39194" y="13357"/>
                  </a:lnTo>
                  <a:lnTo>
                    <a:pt x="39329" y="13830"/>
                  </a:lnTo>
                  <a:lnTo>
                    <a:pt x="39329" y="14302"/>
                  </a:lnTo>
                  <a:lnTo>
                    <a:pt x="40206" y="14437"/>
                  </a:lnTo>
                  <a:lnTo>
                    <a:pt x="41083" y="14437"/>
                  </a:lnTo>
                  <a:lnTo>
                    <a:pt x="41892" y="14369"/>
                  </a:lnTo>
                  <a:lnTo>
                    <a:pt x="42769" y="14302"/>
                  </a:lnTo>
                  <a:lnTo>
                    <a:pt x="41757" y="13223"/>
                  </a:lnTo>
                  <a:lnTo>
                    <a:pt x="41285" y="12615"/>
                  </a:lnTo>
                  <a:lnTo>
                    <a:pt x="40880" y="12008"/>
                  </a:lnTo>
                  <a:lnTo>
                    <a:pt x="40003" y="11941"/>
                  </a:lnTo>
                  <a:lnTo>
                    <a:pt x="39666" y="11806"/>
                  </a:lnTo>
                  <a:lnTo>
                    <a:pt x="39261" y="11671"/>
                  </a:lnTo>
                  <a:lnTo>
                    <a:pt x="38924" y="11469"/>
                  </a:lnTo>
                  <a:lnTo>
                    <a:pt x="38587" y="11266"/>
                  </a:lnTo>
                  <a:lnTo>
                    <a:pt x="38249" y="10929"/>
                  </a:lnTo>
                  <a:lnTo>
                    <a:pt x="37912" y="10592"/>
                  </a:lnTo>
                  <a:lnTo>
                    <a:pt x="36226" y="8501"/>
                  </a:lnTo>
                  <a:lnTo>
                    <a:pt x="35349" y="7556"/>
                  </a:lnTo>
                  <a:lnTo>
                    <a:pt x="34809" y="7084"/>
                  </a:lnTo>
                  <a:lnTo>
                    <a:pt x="34269" y="6679"/>
                  </a:lnTo>
                  <a:lnTo>
                    <a:pt x="33730" y="6342"/>
                  </a:lnTo>
                  <a:lnTo>
                    <a:pt x="33123" y="6072"/>
                  </a:lnTo>
                  <a:lnTo>
                    <a:pt x="32448" y="5802"/>
                  </a:lnTo>
                  <a:lnTo>
                    <a:pt x="31841" y="5600"/>
                  </a:lnTo>
                  <a:lnTo>
                    <a:pt x="31166" y="5465"/>
                  </a:lnTo>
                  <a:lnTo>
                    <a:pt x="30559" y="5398"/>
                  </a:lnTo>
                  <a:lnTo>
                    <a:pt x="29885" y="5330"/>
                  </a:lnTo>
                  <a:lnTo>
                    <a:pt x="29210" y="5330"/>
                  </a:lnTo>
                  <a:lnTo>
                    <a:pt x="27726" y="5398"/>
                  </a:lnTo>
                  <a:lnTo>
                    <a:pt x="26309" y="5600"/>
                  </a:lnTo>
                  <a:lnTo>
                    <a:pt x="24893" y="5937"/>
                  </a:lnTo>
                  <a:lnTo>
                    <a:pt x="23476" y="6274"/>
                  </a:lnTo>
                  <a:lnTo>
                    <a:pt x="21992" y="6612"/>
                  </a:lnTo>
                  <a:lnTo>
                    <a:pt x="20508" y="7016"/>
                  </a:lnTo>
                  <a:lnTo>
                    <a:pt x="19766" y="7151"/>
                  </a:lnTo>
                  <a:lnTo>
                    <a:pt x="19024" y="7219"/>
                  </a:lnTo>
                  <a:lnTo>
                    <a:pt x="18282" y="7286"/>
                  </a:lnTo>
                  <a:lnTo>
                    <a:pt x="17540" y="7219"/>
                  </a:lnTo>
                  <a:lnTo>
                    <a:pt x="16865" y="7151"/>
                  </a:lnTo>
                  <a:lnTo>
                    <a:pt x="16191" y="7016"/>
                  </a:lnTo>
                  <a:lnTo>
                    <a:pt x="15584" y="6814"/>
                  </a:lnTo>
                  <a:lnTo>
                    <a:pt x="14909" y="6544"/>
                  </a:lnTo>
                  <a:lnTo>
                    <a:pt x="13762" y="6005"/>
                  </a:lnTo>
                  <a:lnTo>
                    <a:pt x="12548" y="5330"/>
                  </a:lnTo>
                  <a:lnTo>
                    <a:pt x="11401" y="4588"/>
                  </a:lnTo>
                  <a:lnTo>
                    <a:pt x="10322" y="3779"/>
                  </a:lnTo>
                  <a:lnTo>
                    <a:pt x="9175" y="3036"/>
                  </a:lnTo>
                  <a:lnTo>
                    <a:pt x="8028" y="2362"/>
                  </a:lnTo>
                  <a:lnTo>
                    <a:pt x="6679" y="1620"/>
                  </a:lnTo>
                  <a:lnTo>
                    <a:pt x="5128" y="1013"/>
                  </a:lnTo>
                  <a:lnTo>
                    <a:pt x="3644" y="473"/>
                  </a:lnTo>
                  <a:lnTo>
                    <a:pt x="2834" y="338"/>
                  </a:lnTo>
                  <a:lnTo>
                    <a:pt x="2092" y="203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6"/>
            <p:cNvSpPr/>
            <p:nvPr/>
          </p:nvSpPr>
          <p:spPr>
            <a:xfrm>
              <a:off x="7020975" y="2016800"/>
              <a:ext cx="21950" cy="13500"/>
            </a:xfrm>
            <a:custGeom>
              <a:avLst/>
              <a:gdLst/>
              <a:ahLst/>
              <a:cxnLst/>
              <a:rect l="l" t="t" r="r" b="b"/>
              <a:pathLst>
                <a:path w="878" h="540" extrusionOk="0">
                  <a:moveTo>
                    <a:pt x="877" y="0"/>
                  </a:moveTo>
                  <a:lnTo>
                    <a:pt x="0" y="202"/>
                  </a:lnTo>
                  <a:lnTo>
                    <a:pt x="742" y="540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6"/>
            <p:cNvSpPr/>
            <p:nvPr/>
          </p:nvSpPr>
          <p:spPr>
            <a:xfrm>
              <a:off x="6958575" y="2023525"/>
              <a:ext cx="75900" cy="59050"/>
            </a:xfrm>
            <a:custGeom>
              <a:avLst/>
              <a:gdLst/>
              <a:ahLst/>
              <a:cxnLst/>
              <a:rect l="l" t="t" r="r" b="b"/>
              <a:pathLst>
                <a:path w="3036" h="2362" extrusionOk="0">
                  <a:moveTo>
                    <a:pt x="1552" y="1"/>
                  </a:moveTo>
                  <a:lnTo>
                    <a:pt x="945" y="68"/>
                  </a:lnTo>
                  <a:lnTo>
                    <a:pt x="0" y="68"/>
                  </a:lnTo>
                  <a:lnTo>
                    <a:pt x="405" y="675"/>
                  </a:lnTo>
                  <a:lnTo>
                    <a:pt x="877" y="1283"/>
                  </a:lnTo>
                  <a:lnTo>
                    <a:pt x="1889" y="2362"/>
                  </a:lnTo>
                  <a:lnTo>
                    <a:pt x="2159" y="2362"/>
                  </a:lnTo>
                  <a:lnTo>
                    <a:pt x="2631" y="1620"/>
                  </a:lnTo>
                  <a:lnTo>
                    <a:pt x="3036" y="878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6"/>
            <p:cNvSpPr/>
            <p:nvPr/>
          </p:nvSpPr>
          <p:spPr>
            <a:xfrm>
              <a:off x="6997350" y="2021850"/>
              <a:ext cx="42200" cy="23625"/>
            </a:xfrm>
            <a:custGeom>
              <a:avLst/>
              <a:gdLst/>
              <a:ahLst/>
              <a:cxnLst/>
              <a:rect l="l" t="t" r="r" b="b"/>
              <a:pathLst>
                <a:path w="1688" h="945" extrusionOk="0">
                  <a:moveTo>
                    <a:pt x="945" y="0"/>
                  </a:moveTo>
                  <a:lnTo>
                    <a:pt x="1" y="68"/>
                  </a:lnTo>
                  <a:lnTo>
                    <a:pt x="1485" y="945"/>
                  </a:lnTo>
                  <a:lnTo>
                    <a:pt x="1687" y="338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6"/>
            <p:cNvSpPr/>
            <p:nvPr/>
          </p:nvSpPr>
          <p:spPr>
            <a:xfrm>
              <a:off x="6791600" y="1966200"/>
              <a:ext cx="128200" cy="116375"/>
            </a:xfrm>
            <a:custGeom>
              <a:avLst/>
              <a:gdLst/>
              <a:ahLst/>
              <a:cxnLst/>
              <a:rect l="l" t="t" r="r" b="b"/>
              <a:pathLst>
                <a:path w="5128" h="4655" extrusionOk="0">
                  <a:moveTo>
                    <a:pt x="1" y="0"/>
                  </a:moveTo>
                  <a:lnTo>
                    <a:pt x="136" y="135"/>
                  </a:lnTo>
                  <a:lnTo>
                    <a:pt x="878" y="1080"/>
                  </a:lnTo>
                  <a:lnTo>
                    <a:pt x="1620" y="2091"/>
                  </a:lnTo>
                  <a:lnTo>
                    <a:pt x="2429" y="3103"/>
                  </a:lnTo>
                  <a:lnTo>
                    <a:pt x="2902" y="3508"/>
                  </a:lnTo>
                  <a:lnTo>
                    <a:pt x="3374" y="3913"/>
                  </a:lnTo>
                  <a:lnTo>
                    <a:pt x="3846" y="4183"/>
                  </a:lnTo>
                  <a:lnTo>
                    <a:pt x="4251" y="4385"/>
                  </a:lnTo>
                  <a:lnTo>
                    <a:pt x="4723" y="4520"/>
                  </a:lnTo>
                  <a:lnTo>
                    <a:pt x="5128" y="4655"/>
                  </a:lnTo>
                  <a:lnTo>
                    <a:pt x="5128" y="4183"/>
                  </a:lnTo>
                  <a:lnTo>
                    <a:pt x="4993" y="3710"/>
                  </a:lnTo>
                  <a:lnTo>
                    <a:pt x="4858" y="3238"/>
                  </a:lnTo>
                  <a:lnTo>
                    <a:pt x="4723" y="2834"/>
                  </a:lnTo>
                  <a:lnTo>
                    <a:pt x="4453" y="2429"/>
                  </a:lnTo>
                  <a:lnTo>
                    <a:pt x="4183" y="2024"/>
                  </a:lnTo>
                  <a:lnTo>
                    <a:pt x="3913" y="1687"/>
                  </a:lnTo>
                  <a:lnTo>
                    <a:pt x="3576" y="1349"/>
                  </a:lnTo>
                  <a:lnTo>
                    <a:pt x="3171" y="1080"/>
                  </a:lnTo>
                  <a:lnTo>
                    <a:pt x="2767" y="810"/>
                  </a:lnTo>
                  <a:lnTo>
                    <a:pt x="1890" y="405"/>
                  </a:lnTo>
                  <a:lnTo>
                    <a:pt x="945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6"/>
            <p:cNvSpPr/>
            <p:nvPr/>
          </p:nvSpPr>
          <p:spPr>
            <a:xfrm>
              <a:off x="5845525" y="1826225"/>
              <a:ext cx="485700" cy="367675"/>
            </a:xfrm>
            <a:custGeom>
              <a:avLst/>
              <a:gdLst/>
              <a:ahLst/>
              <a:cxnLst/>
              <a:rect l="l" t="t" r="r" b="b"/>
              <a:pathLst>
                <a:path w="19428" h="14707" extrusionOk="0">
                  <a:moveTo>
                    <a:pt x="1619" y="0"/>
                  </a:moveTo>
                  <a:lnTo>
                    <a:pt x="877" y="405"/>
                  </a:lnTo>
                  <a:lnTo>
                    <a:pt x="0" y="742"/>
                  </a:lnTo>
                  <a:lnTo>
                    <a:pt x="405" y="1552"/>
                  </a:lnTo>
                  <a:lnTo>
                    <a:pt x="877" y="2294"/>
                  </a:lnTo>
                  <a:lnTo>
                    <a:pt x="1552" y="3036"/>
                  </a:lnTo>
                  <a:lnTo>
                    <a:pt x="2294" y="3643"/>
                  </a:lnTo>
                  <a:lnTo>
                    <a:pt x="3103" y="4115"/>
                  </a:lnTo>
                  <a:lnTo>
                    <a:pt x="3980" y="4520"/>
                  </a:lnTo>
                  <a:lnTo>
                    <a:pt x="4857" y="4857"/>
                  </a:lnTo>
                  <a:lnTo>
                    <a:pt x="5802" y="5195"/>
                  </a:lnTo>
                  <a:lnTo>
                    <a:pt x="7690" y="5734"/>
                  </a:lnTo>
                  <a:lnTo>
                    <a:pt x="9512" y="6274"/>
                  </a:lnTo>
                  <a:lnTo>
                    <a:pt x="10591" y="6611"/>
                  </a:lnTo>
                  <a:lnTo>
                    <a:pt x="11603" y="7083"/>
                  </a:lnTo>
                  <a:lnTo>
                    <a:pt x="12547" y="7623"/>
                  </a:lnTo>
                  <a:lnTo>
                    <a:pt x="13492" y="8298"/>
                  </a:lnTo>
                  <a:lnTo>
                    <a:pt x="14571" y="9107"/>
                  </a:lnTo>
                  <a:lnTo>
                    <a:pt x="15650" y="10051"/>
                  </a:lnTo>
                  <a:lnTo>
                    <a:pt x="16190" y="10524"/>
                  </a:lnTo>
                  <a:lnTo>
                    <a:pt x="16662" y="11063"/>
                  </a:lnTo>
                  <a:lnTo>
                    <a:pt x="17000" y="11603"/>
                  </a:lnTo>
                  <a:lnTo>
                    <a:pt x="17202" y="12210"/>
                  </a:lnTo>
                  <a:lnTo>
                    <a:pt x="17337" y="12817"/>
                  </a:lnTo>
                  <a:lnTo>
                    <a:pt x="17404" y="13424"/>
                  </a:lnTo>
                  <a:lnTo>
                    <a:pt x="17472" y="14706"/>
                  </a:lnTo>
                  <a:lnTo>
                    <a:pt x="19428" y="14504"/>
                  </a:lnTo>
                  <a:lnTo>
                    <a:pt x="19361" y="12885"/>
                  </a:lnTo>
                  <a:lnTo>
                    <a:pt x="19293" y="12143"/>
                  </a:lnTo>
                  <a:lnTo>
                    <a:pt x="19158" y="11333"/>
                  </a:lnTo>
                  <a:lnTo>
                    <a:pt x="18956" y="10861"/>
                  </a:lnTo>
                  <a:lnTo>
                    <a:pt x="18686" y="10389"/>
                  </a:lnTo>
                  <a:lnTo>
                    <a:pt x="18349" y="9917"/>
                  </a:lnTo>
                  <a:lnTo>
                    <a:pt x="18011" y="9512"/>
                  </a:lnTo>
                  <a:lnTo>
                    <a:pt x="17202" y="8702"/>
                  </a:lnTo>
                  <a:lnTo>
                    <a:pt x="16392" y="8028"/>
                  </a:lnTo>
                  <a:lnTo>
                    <a:pt x="15515" y="7218"/>
                  </a:lnTo>
                  <a:lnTo>
                    <a:pt x="14571" y="6476"/>
                  </a:lnTo>
                  <a:lnTo>
                    <a:pt x="13627" y="5802"/>
                  </a:lnTo>
                  <a:lnTo>
                    <a:pt x="12615" y="5262"/>
                  </a:lnTo>
                  <a:lnTo>
                    <a:pt x="11738" y="4857"/>
                  </a:lnTo>
                  <a:lnTo>
                    <a:pt x="10861" y="4520"/>
                  </a:lnTo>
                  <a:lnTo>
                    <a:pt x="9107" y="3980"/>
                  </a:lnTo>
                  <a:lnTo>
                    <a:pt x="7286" y="3441"/>
                  </a:lnTo>
                  <a:lnTo>
                    <a:pt x="5464" y="2901"/>
                  </a:lnTo>
                  <a:lnTo>
                    <a:pt x="4655" y="2631"/>
                  </a:lnTo>
                  <a:lnTo>
                    <a:pt x="3778" y="2226"/>
                  </a:lnTo>
                  <a:lnTo>
                    <a:pt x="3036" y="1754"/>
                  </a:lnTo>
                  <a:lnTo>
                    <a:pt x="2699" y="1484"/>
                  </a:lnTo>
                  <a:lnTo>
                    <a:pt x="2361" y="1147"/>
                  </a:lnTo>
                  <a:lnTo>
                    <a:pt x="1956" y="607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6"/>
            <p:cNvSpPr/>
            <p:nvPr/>
          </p:nvSpPr>
          <p:spPr>
            <a:xfrm>
              <a:off x="6282300" y="2188800"/>
              <a:ext cx="87725" cy="102900"/>
            </a:xfrm>
            <a:custGeom>
              <a:avLst/>
              <a:gdLst/>
              <a:ahLst/>
              <a:cxnLst/>
              <a:rect l="l" t="t" r="r" b="b"/>
              <a:pathLst>
                <a:path w="3509" h="4116" extrusionOk="0">
                  <a:moveTo>
                    <a:pt x="1957" y="1"/>
                  </a:moveTo>
                  <a:lnTo>
                    <a:pt x="1" y="203"/>
                  </a:lnTo>
                  <a:lnTo>
                    <a:pt x="136" y="1417"/>
                  </a:lnTo>
                  <a:lnTo>
                    <a:pt x="203" y="2092"/>
                  </a:lnTo>
                  <a:lnTo>
                    <a:pt x="338" y="2699"/>
                  </a:lnTo>
                  <a:lnTo>
                    <a:pt x="473" y="2766"/>
                  </a:lnTo>
                  <a:lnTo>
                    <a:pt x="1687" y="3508"/>
                  </a:lnTo>
                  <a:lnTo>
                    <a:pt x="2901" y="4116"/>
                  </a:lnTo>
                  <a:lnTo>
                    <a:pt x="3509" y="3913"/>
                  </a:lnTo>
                  <a:lnTo>
                    <a:pt x="3036" y="3441"/>
                  </a:lnTo>
                  <a:lnTo>
                    <a:pt x="2699" y="2969"/>
                  </a:lnTo>
                  <a:lnTo>
                    <a:pt x="2362" y="2362"/>
                  </a:lnTo>
                  <a:lnTo>
                    <a:pt x="2159" y="1755"/>
                  </a:lnTo>
                  <a:lnTo>
                    <a:pt x="2024" y="878"/>
                  </a:lnTo>
                  <a:lnTo>
                    <a:pt x="1957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6"/>
            <p:cNvSpPr/>
            <p:nvPr/>
          </p:nvSpPr>
          <p:spPr>
            <a:xfrm>
              <a:off x="6297475" y="2274825"/>
              <a:ext cx="42200" cy="30375"/>
            </a:xfrm>
            <a:custGeom>
              <a:avLst/>
              <a:gdLst/>
              <a:ahLst/>
              <a:cxnLst/>
              <a:rect l="l" t="t" r="r" b="b"/>
              <a:pathLst>
                <a:path w="1688" h="1215" extrusionOk="0">
                  <a:moveTo>
                    <a:pt x="1" y="0"/>
                  </a:moveTo>
                  <a:lnTo>
                    <a:pt x="338" y="607"/>
                  </a:lnTo>
                  <a:lnTo>
                    <a:pt x="810" y="1214"/>
                  </a:lnTo>
                  <a:lnTo>
                    <a:pt x="1687" y="877"/>
                  </a:lnTo>
                  <a:lnTo>
                    <a:pt x="878" y="4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6"/>
            <p:cNvSpPr/>
            <p:nvPr/>
          </p:nvSpPr>
          <p:spPr>
            <a:xfrm>
              <a:off x="6290750" y="2256250"/>
              <a:ext cx="64100" cy="40500"/>
            </a:xfrm>
            <a:custGeom>
              <a:avLst/>
              <a:gdLst/>
              <a:ahLst/>
              <a:cxnLst/>
              <a:rect l="l" t="t" r="r" b="b"/>
              <a:pathLst>
                <a:path w="2564" h="1620" extrusionOk="0">
                  <a:moveTo>
                    <a:pt x="0" y="1"/>
                  </a:moveTo>
                  <a:lnTo>
                    <a:pt x="135" y="406"/>
                  </a:lnTo>
                  <a:lnTo>
                    <a:pt x="270" y="743"/>
                  </a:lnTo>
                  <a:lnTo>
                    <a:pt x="1147" y="1215"/>
                  </a:lnTo>
                  <a:lnTo>
                    <a:pt x="1956" y="1620"/>
                  </a:lnTo>
                  <a:lnTo>
                    <a:pt x="2563" y="1418"/>
                  </a:lnTo>
                  <a:lnTo>
                    <a:pt x="1349" y="810"/>
                  </a:lnTo>
                  <a:lnTo>
                    <a:pt x="135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6"/>
            <p:cNvSpPr/>
            <p:nvPr/>
          </p:nvSpPr>
          <p:spPr>
            <a:xfrm>
              <a:off x="5847200" y="1256200"/>
              <a:ext cx="575100" cy="318775"/>
            </a:xfrm>
            <a:custGeom>
              <a:avLst/>
              <a:gdLst/>
              <a:ahLst/>
              <a:cxnLst/>
              <a:rect l="l" t="t" r="r" b="b"/>
              <a:pathLst>
                <a:path w="23004" h="12751" extrusionOk="0">
                  <a:moveTo>
                    <a:pt x="22262" y="1"/>
                  </a:moveTo>
                  <a:lnTo>
                    <a:pt x="21520" y="68"/>
                  </a:lnTo>
                  <a:lnTo>
                    <a:pt x="20036" y="271"/>
                  </a:lnTo>
                  <a:lnTo>
                    <a:pt x="19563" y="608"/>
                  </a:lnTo>
                  <a:lnTo>
                    <a:pt x="19091" y="878"/>
                  </a:lnTo>
                  <a:lnTo>
                    <a:pt x="18147" y="1417"/>
                  </a:lnTo>
                  <a:lnTo>
                    <a:pt x="17067" y="1822"/>
                  </a:lnTo>
                  <a:lnTo>
                    <a:pt x="15921" y="2159"/>
                  </a:lnTo>
                  <a:lnTo>
                    <a:pt x="13357" y="2834"/>
                  </a:lnTo>
                  <a:lnTo>
                    <a:pt x="12008" y="3171"/>
                  </a:lnTo>
                  <a:lnTo>
                    <a:pt x="10726" y="3576"/>
                  </a:lnTo>
                  <a:lnTo>
                    <a:pt x="9917" y="3846"/>
                  </a:lnTo>
                  <a:lnTo>
                    <a:pt x="9107" y="4183"/>
                  </a:lnTo>
                  <a:lnTo>
                    <a:pt x="7556" y="4993"/>
                  </a:lnTo>
                  <a:lnTo>
                    <a:pt x="6072" y="5937"/>
                  </a:lnTo>
                  <a:lnTo>
                    <a:pt x="4723" y="7016"/>
                  </a:lnTo>
                  <a:lnTo>
                    <a:pt x="3374" y="8163"/>
                  </a:lnTo>
                  <a:lnTo>
                    <a:pt x="2159" y="9445"/>
                  </a:lnTo>
                  <a:lnTo>
                    <a:pt x="1013" y="10794"/>
                  </a:lnTo>
                  <a:lnTo>
                    <a:pt x="1" y="12211"/>
                  </a:lnTo>
                  <a:lnTo>
                    <a:pt x="608" y="12480"/>
                  </a:lnTo>
                  <a:lnTo>
                    <a:pt x="1215" y="12750"/>
                  </a:lnTo>
                  <a:lnTo>
                    <a:pt x="2429" y="11266"/>
                  </a:lnTo>
                  <a:lnTo>
                    <a:pt x="3778" y="9917"/>
                  </a:lnTo>
                  <a:lnTo>
                    <a:pt x="5195" y="8703"/>
                  </a:lnTo>
                  <a:lnTo>
                    <a:pt x="6746" y="7556"/>
                  </a:lnTo>
                  <a:lnTo>
                    <a:pt x="7556" y="7084"/>
                  </a:lnTo>
                  <a:lnTo>
                    <a:pt x="8365" y="6612"/>
                  </a:lnTo>
                  <a:lnTo>
                    <a:pt x="9175" y="6139"/>
                  </a:lnTo>
                  <a:lnTo>
                    <a:pt x="10052" y="5735"/>
                  </a:lnTo>
                  <a:lnTo>
                    <a:pt x="10929" y="5397"/>
                  </a:lnTo>
                  <a:lnTo>
                    <a:pt x="11806" y="5060"/>
                  </a:lnTo>
                  <a:lnTo>
                    <a:pt x="12750" y="4790"/>
                  </a:lnTo>
                  <a:lnTo>
                    <a:pt x="13627" y="4588"/>
                  </a:lnTo>
                  <a:lnTo>
                    <a:pt x="15988" y="4048"/>
                  </a:lnTo>
                  <a:lnTo>
                    <a:pt x="17135" y="3778"/>
                  </a:lnTo>
                  <a:lnTo>
                    <a:pt x="18282" y="3441"/>
                  </a:lnTo>
                  <a:lnTo>
                    <a:pt x="19428" y="2969"/>
                  </a:lnTo>
                  <a:lnTo>
                    <a:pt x="19968" y="2699"/>
                  </a:lnTo>
                  <a:lnTo>
                    <a:pt x="20440" y="2362"/>
                  </a:lnTo>
                  <a:lnTo>
                    <a:pt x="21385" y="1687"/>
                  </a:lnTo>
                  <a:lnTo>
                    <a:pt x="22262" y="810"/>
                  </a:lnTo>
                  <a:lnTo>
                    <a:pt x="23004" y="1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6"/>
            <p:cNvSpPr/>
            <p:nvPr/>
          </p:nvSpPr>
          <p:spPr>
            <a:xfrm>
              <a:off x="6348075" y="1210675"/>
              <a:ext cx="106275" cy="52300"/>
            </a:xfrm>
            <a:custGeom>
              <a:avLst/>
              <a:gdLst/>
              <a:ahLst/>
              <a:cxnLst/>
              <a:rect l="l" t="t" r="r" b="b"/>
              <a:pathLst>
                <a:path w="4251" h="2092" extrusionOk="0">
                  <a:moveTo>
                    <a:pt x="1957" y="0"/>
                  </a:moveTo>
                  <a:lnTo>
                    <a:pt x="675" y="1417"/>
                  </a:lnTo>
                  <a:lnTo>
                    <a:pt x="1" y="2092"/>
                  </a:lnTo>
                  <a:lnTo>
                    <a:pt x="1485" y="1889"/>
                  </a:lnTo>
                  <a:lnTo>
                    <a:pt x="2227" y="1822"/>
                  </a:lnTo>
                  <a:lnTo>
                    <a:pt x="2969" y="1822"/>
                  </a:lnTo>
                  <a:lnTo>
                    <a:pt x="4250" y="473"/>
                  </a:lnTo>
                  <a:lnTo>
                    <a:pt x="1957" y="0"/>
                  </a:lnTo>
                  <a:close/>
                </a:path>
              </a:pathLst>
            </a:custGeom>
            <a:solidFill>
              <a:srgbClr val="F5A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6"/>
            <p:cNvSpPr/>
            <p:nvPr/>
          </p:nvSpPr>
          <p:spPr>
            <a:xfrm>
              <a:off x="5830350" y="1574950"/>
              <a:ext cx="94450" cy="86025"/>
            </a:xfrm>
            <a:custGeom>
              <a:avLst/>
              <a:gdLst/>
              <a:ahLst/>
              <a:cxnLst/>
              <a:rect l="l" t="t" r="r" b="b"/>
              <a:pathLst>
                <a:path w="3778" h="3441" extrusionOk="0">
                  <a:moveTo>
                    <a:pt x="1889" y="0"/>
                  </a:moveTo>
                  <a:lnTo>
                    <a:pt x="877" y="1417"/>
                  </a:lnTo>
                  <a:lnTo>
                    <a:pt x="0" y="2968"/>
                  </a:lnTo>
                  <a:lnTo>
                    <a:pt x="472" y="3441"/>
                  </a:lnTo>
                  <a:lnTo>
                    <a:pt x="1282" y="2968"/>
                  </a:lnTo>
                  <a:lnTo>
                    <a:pt x="2091" y="2564"/>
                  </a:lnTo>
                  <a:lnTo>
                    <a:pt x="2901" y="2159"/>
                  </a:lnTo>
                  <a:lnTo>
                    <a:pt x="3778" y="1754"/>
                  </a:lnTo>
                  <a:lnTo>
                    <a:pt x="3373" y="1282"/>
                  </a:lnTo>
                  <a:lnTo>
                    <a:pt x="2968" y="810"/>
                  </a:lnTo>
                  <a:lnTo>
                    <a:pt x="2429" y="338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6"/>
            <p:cNvSpPr/>
            <p:nvPr/>
          </p:nvSpPr>
          <p:spPr>
            <a:xfrm>
              <a:off x="5853950" y="1647450"/>
              <a:ext cx="97850" cy="80975"/>
            </a:xfrm>
            <a:custGeom>
              <a:avLst/>
              <a:gdLst/>
              <a:ahLst/>
              <a:cxnLst/>
              <a:rect l="l" t="t" r="r" b="b"/>
              <a:pathLst>
                <a:path w="3914" h="3239" extrusionOk="0">
                  <a:moveTo>
                    <a:pt x="3508" y="1"/>
                  </a:moveTo>
                  <a:lnTo>
                    <a:pt x="2564" y="338"/>
                  </a:lnTo>
                  <a:lnTo>
                    <a:pt x="1687" y="743"/>
                  </a:lnTo>
                  <a:lnTo>
                    <a:pt x="877" y="1148"/>
                  </a:lnTo>
                  <a:lnTo>
                    <a:pt x="1" y="1620"/>
                  </a:lnTo>
                  <a:lnTo>
                    <a:pt x="203" y="2362"/>
                  </a:lnTo>
                  <a:lnTo>
                    <a:pt x="203" y="3239"/>
                  </a:lnTo>
                  <a:lnTo>
                    <a:pt x="1147" y="3104"/>
                  </a:lnTo>
                  <a:lnTo>
                    <a:pt x="2024" y="3036"/>
                  </a:lnTo>
                  <a:lnTo>
                    <a:pt x="2969" y="3036"/>
                  </a:lnTo>
                  <a:lnTo>
                    <a:pt x="3846" y="3104"/>
                  </a:lnTo>
                  <a:lnTo>
                    <a:pt x="3913" y="2227"/>
                  </a:lnTo>
                  <a:lnTo>
                    <a:pt x="3913" y="1620"/>
                  </a:lnTo>
                  <a:lnTo>
                    <a:pt x="3778" y="1080"/>
                  </a:lnTo>
                  <a:lnTo>
                    <a:pt x="3643" y="541"/>
                  </a:lnTo>
                  <a:lnTo>
                    <a:pt x="3508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6"/>
            <p:cNvSpPr/>
            <p:nvPr/>
          </p:nvSpPr>
          <p:spPr>
            <a:xfrm>
              <a:off x="5656625" y="1554700"/>
              <a:ext cx="190600" cy="296850"/>
            </a:xfrm>
            <a:custGeom>
              <a:avLst/>
              <a:gdLst/>
              <a:ahLst/>
              <a:cxnLst/>
              <a:rect l="l" t="t" r="r" b="b"/>
              <a:pathLst>
                <a:path w="7624" h="11874" extrusionOk="0">
                  <a:moveTo>
                    <a:pt x="5937" y="1"/>
                  </a:moveTo>
                  <a:lnTo>
                    <a:pt x="5330" y="68"/>
                  </a:lnTo>
                  <a:lnTo>
                    <a:pt x="4723" y="136"/>
                  </a:lnTo>
                  <a:lnTo>
                    <a:pt x="4183" y="271"/>
                  </a:lnTo>
                  <a:lnTo>
                    <a:pt x="3644" y="473"/>
                  </a:lnTo>
                  <a:lnTo>
                    <a:pt x="3104" y="743"/>
                  </a:lnTo>
                  <a:lnTo>
                    <a:pt x="2632" y="1013"/>
                  </a:lnTo>
                  <a:lnTo>
                    <a:pt x="2160" y="1350"/>
                  </a:lnTo>
                  <a:lnTo>
                    <a:pt x="1755" y="1755"/>
                  </a:lnTo>
                  <a:lnTo>
                    <a:pt x="1350" y="2159"/>
                  </a:lnTo>
                  <a:lnTo>
                    <a:pt x="1013" y="2632"/>
                  </a:lnTo>
                  <a:lnTo>
                    <a:pt x="743" y="3104"/>
                  </a:lnTo>
                  <a:lnTo>
                    <a:pt x="473" y="3643"/>
                  </a:lnTo>
                  <a:lnTo>
                    <a:pt x="271" y="4183"/>
                  </a:lnTo>
                  <a:lnTo>
                    <a:pt x="136" y="4723"/>
                  </a:lnTo>
                  <a:lnTo>
                    <a:pt x="1" y="5330"/>
                  </a:lnTo>
                  <a:lnTo>
                    <a:pt x="1" y="5937"/>
                  </a:lnTo>
                  <a:lnTo>
                    <a:pt x="1" y="6544"/>
                  </a:lnTo>
                  <a:lnTo>
                    <a:pt x="136" y="7084"/>
                  </a:lnTo>
                  <a:lnTo>
                    <a:pt x="271" y="7691"/>
                  </a:lnTo>
                  <a:lnTo>
                    <a:pt x="473" y="8231"/>
                  </a:lnTo>
                  <a:lnTo>
                    <a:pt x="743" y="8703"/>
                  </a:lnTo>
                  <a:lnTo>
                    <a:pt x="1013" y="9242"/>
                  </a:lnTo>
                  <a:lnTo>
                    <a:pt x="1350" y="9647"/>
                  </a:lnTo>
                  <a:lnTo>
                    <a:pt x="1755" y="10119"/>
                  </a:lnTo>
                  <a:lnTo>
                    <a:pt x="2160" y="10457"/>
                  </a:lnTo>
                  <a:lnTo>
                    <a:pt x="2632" y="10794"/>
                  </a:lnTo>
                  <a:lnTo>
                    <a:pt x="3104" y="11131"/>
                  </a:lnTo>
                  <a:lnTo>
                    <a:pt x="3644" y="11401"/>
                  </a:lnTo>
                  <a:lnTo>
                    <a:pt x="4183" y="11603"/>
                  </a:lnTo>
                  <a:lnTo>
                    <a:pt x="4723" y="11738"/>
                  </a:lnTo>
                  <a:lnTo>
                    <a:pt x="5330" y="11806"/>
                  </a:lnTo>
                  <a:lnTo>
                    <a:pt x="5937" y="11873"/>
                  </a:lnTo>
                  <a:lnTo>
                    <a:pt x="6747" y="11806"/>
                  </a:lnTo>
                  <a:lnTo>
                    <a:pt x="7556" y="11603"/>
                  </a:lnTo>
                  <a:lnTo>
                    <a:pt x="7421" y="11064"/>
                  </a:lnTo>
                  <a:lnTo>
                    <a:pt x="7286" y="10457"/>
                  </a:lnTo>
                  <a:lnTo>
                    <a:pt x="7219" y="9849"/>
                  </a:lnTo>
                  <a:lnTo>
                    <a:pt x="7151" y="9242"/>
                  </a:lnTo>
                  <a:lnTo>
                    <a:pt x="6679" y="9715"/>
                  </a:lnTo>
                  <a:lnTo>
                    <a:pt x="6072" y="10052"/>
                  </a:lnTo>
                  <a:lnTo>
                    <a:pt x="5735" y="10187"/>
                  </a:lnTo>
                  <a:lnTo>
                    <a:pt x="5330" y="10254"/>
                  </a:lnTo>
                  <a:lnTo>
                    <a:pt x="4925" y="10322"/>
                  </a:lnTo>
                  <a:lnTo>
                    <a:pt x="4521" y="10389"/>
                  </a:lnTo>
                  <a:lnTo>
                    <a:pt x="4048" y="10322"/>
                  </a:lnTo>
                  <a:lnTo>
                    <a:pt x="3644" y="10254"/>
                  </a:lnTo>
                  <a:lnTo>
                    <a:pt x="3306" y="10187"/>
                  </a:lnTo>
                  <a:lnTo>
                    <a:pt x="2902" y="10052"/>
                  </a:lnTo>
                  <a:lnTo>
                    <a:pt x="2632" y="9849"/>
                  </a:lnTo>
                  <a:lnTo>
                    <a:pt x="2295" y="9647"/>
                  </a:lnTo>
                  <a:lnTo>
                    <a:pt x="1822" y="9175"/>
                  </a:lnTo>
                  <a:lnTo>
                    <a:pt x="1418" y="8635"/>
                  </a:lnTo>
                  <a:lnTo>
                    <a:pt x="1148" y="8028"/>
                  </a:lnTo>
                  <a:lnTo>
                    <a:pt x="945" y="7354"/>
                  </a:lnTo>
                  <a:lnTo>
                    <a:pt x="878" y="6612"/>
                  </a:lnTo>
                  <a:lnTo>
                    <a:pt x="945" y="5937"/>
                  </a:lnTo>
                  <a:lnTo>
                    <a:pt x="1148" y="5262"/>
                  </a:lnTo>
                  <a:lnTo>
                    <a:pt x="1418" y="4588"/>
                  </a:lnTo>
                  <a:lnTo>
                    <a:pt x="1822" y="4048"/>
                  </a:lnTo>
                  <a:lnTo>
                    <a:pt x="2295" y="3576"/>
                  </a:lnTo>
                  <a:lnTo>
                    <a:pt x="2632" y="3374"/>
                  </a:lnTo>
                  <a:lnTo>
                    <a:pt x="2902" y="3239"/>
                  </a:lnTo>
                  <a:lnTo>
                    <a:pt x="3306" y="3104"/>
                  </a:lnTo>
                  <a:lnTo>
                    <a:pt x="3644" y="2969"/>
                  </a:lnTo>
                  <a:lnTo>
                    <a:pt x="4048" y="2901"/>
                  </a:lnTo>
                  <a:lnTo>
                    <a:pt x="4521" y="2901"/>
                  </a:lnTo>
                  <a:lnTo>
                    <a:pt x="5263" y="2969"/>
                  </a:lnTo>
                  <a:lnTo>
                    <a:pt x="5937" y="3171"/>
                  </a:lnTo>
                  <a:lnTo>
                    <a:pt x="6747" y="1687"/>
                  </a:lnTo>
                  <a:lnTo>
                    <a:pt x="7624" y="271"/>
                  </a:lnTo>
                  <a:lnTo>
                    <a:pt x="6814" y="68"/>
                  </a:lnTo>
                  <a:lnTo>
                    <a:pt x="5937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6"/>
            <p:cNvSpPr/>
            <p:nvPr/>
          </p:nvSpPr>
          <p:spPr>
            <a:xfrm>
              <a:off x="5872500" y="1767200"/>
              <a:ext cx="64100" cy="59050"/>
            </a:xfrm>
            <a:custGeom>
              <a:avLst/>
              <a:gdLst/>
              <a:ahLst/>
              <a:cxnLst/>
              <a:rect l="l" t="t" r="r" b="b"/>
              <a:pathLst>
                <a:path w="2564" h="2362" extrusionOk="0">
                  <a:moveTo>
                    <a:pt x="2564" y="0"/>
                  </a:moveTo>
                  <a:lnTo>
                    <a:pt x="1282" y="68"/>
                  </a:lnTo>
                  <a:lnTo>
                    <a:pt x="1" y="68"/>
                  </a:lnTo>
                  <a:lnTo>
                    <a:pt x="68" y="675"/>
                  </a:lnTo>
                  <a:lnTo>
                    <a:pt x="203" y="1215"/>
                  </a:lnTo>
                  <a:lnTo>
                    <a:pt x="338" y="1822"/>
                  </a:lnTo>
                  <a:lnTo>
                    <a:pt x="540" y="2361"/>
                  </a:lnTo>
                  <a:lnTo>
                    <a:pt x="1147" y="1889"/>
                  </a:lnTo>
                  <a:lnTo>
                    <a:pt x="1687" y="1282"/>
                  </a:lnTo>
                  <a:lnTo>
                    <a:pt x="2159" y="675"/>
                  </a:lnTo>
                  <a:lnTo>
                    <a:pt x="2564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6"/>
            <p:cNvSpPr/>
            <p:nvPr/>
          </p:nvSpPr>
          <p:spPr>
            <a:xfrm>
              <a:off x="5842150" y="1618800"/>
              <a:ext cx="99525" cy="69150"/>
            </a:xfrm>
            <a:custGeom>
              <a:avLst/>
              <a:gdLst/>
              <a:ahLst/>
              <a:cxnLst/>
              <a:rect l="l" t="t" r="r" b="b"/>
              <a:pathLst>
                <a:path w="3981" h="2766" extrusionOk="0">
                  <a:moveTo>
                    <a:pt x="3306" y="0"/>
                  </a:moveTo>
                  <a:lnTo>
                    <a:pt x="2429" y="405"/>
                  </a:lnTo>
                  <a:lnTo>
                    <a:pt x="1619" y="810"/>
                  </a:lnTo>
                  <a:lnTo>
                    <a:pt x="810" y="1214"/>
                  </a:lnTo>
                  <a:lnTo>
                    <a:pt x="0" y="1687"/>
                  </a:lnTo>
                  <a:lnTo>
                    <a:pt x="270" y="2226"/>
                  </a:lnTo>
                  <a:lnTo>
                    <a:pt x="473" y="2766"/>
                  </a:lnTo>
                  <a:lnTo>
                    <a:pt x="1349" y="2294"/>
                  </a:lnTo>
                  <a:lnTo>
                    <a:pt x="2159" y="1889"/>
                  </a:lnTo>
                  <a:lnTo>
                    <a:pt x="3036" y="1484"/>
                  </a:lnTo>
                  <a:lnTo>
                    <a:pt x="3980" y="1147"/>
                  </a:lnTo>
                  <a:lnTo>
                    <a:pt x="3710" y="607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6"/>
            <p:cNvSpPr/>
            <p:nvPr/>
          </p:nvSpPr>
          <p:spPr>
            <a:xfrm>
              <a:off x="5859000" y="1723350"/>
              <a:ext cx="91100" cy="45550"/>
            </a:xfrm>
            <a:custGeom>
              <a:avLst/>
              <a:gdLst/>
              <a:ahLst/>
              <a:cxnLst/>
              <a:rect l="l" t="t" r="r" b="b"/>
              <a:pathLst>
                <a:path w="3644" h="1822" extrusionOk="0">
                  <a:moveTo>
                    <a:pt x="1822" y="0"/>
                  </a:moveTo>
                  <a:lnTo>
                    <a:pt x="945" y="68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203" y="473"/>
                  </a:lnTo>
                  <a:lnTo>
                    <a:pt x="338" y="608"/>
                  </a:lnTo>
                  <a:lnTo>
                    <a:pt x="473" y="810"/>
                  </a:lnTo>
                  <a:lnTo>
                    <a:pt x="541" y="1080"/>
                  </a:lnTo>
                  <a:lnTo>
                    <a:pt x="541" y="1822"/>
                  </a:lnTo>
                  <a:lnTo>
                    <a:pt x="1822" y="1822"/>
                  </a:lnTo>
                  <a:lnTo>
                    <a:pt x="3104" y="1754"/>
                  </a:lnTo>
                  <a:lnTo>
                    <a:pt x="3441" y="945"/>
                  </a:lnTo>
                  <a:lnTo>
                    <a:pt x="3644" y="68"/>
                  </a:lnTo>
                  <a:lnTo>
                    <a:pt x="2767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6"/>
            <p:cNvSpPr/>
            <p:nvPr/>
          </p:nvSpPr>
          <p:spPr>
            <a:xfrm>
              <a:off x="5835400" y="1767200"/>
              <a:ext cx="50625" cy="77600"/>
            </a:xfrm>
            <a:custGeom>
              <a:avLst/>
              <a:gdLst/>
              <a:ahLst/>
              <a:cxnLst/>
              <a:rect l="l" t="t" r="r" b="b"/>
              <a:pathLst>
                <a:path w="2025" h="3104" extrusionOk="0">
                  <a:moveTo>
                    <a:pt x="540" y="0"/>
                  </a:moveTo>
                  <a:lnTo>
                    <a:pt x="270" y="405"/>
                  </a:lnTo>
                  <a:lnTo>
                    <a:pt x="0" y="742"/>
                  </a:lnTo>
                  <a:lnTo>
                    <a:pt x="68" y="1349"/>
                  </a:lnTo>
                  <a:lnTo>
                    <a:pt x="135" y="1957"/>
                  </a:lnTo>
                  <a:lnTo>
                    <a:pt x="270" y="2564"/>
                  </a:lnTo>
                  <a:lnTo>
                    <a:pt x="405" y="3103"/>
                  </a:lnTo>
                  <a:lnTo>
                    <a:pt x="1282" y="2766"/>
                  </a:lnTo>
                  <a:lnTo>
                    <a:pt x="2024" y="2361"/>
                  </a:lnTo>
                  <a:lnTo>
                    <a:pt x="1822" y="1822"/>
                  </a:lnTo>
                  <a:lnTo>
                    <a:pt x="1687" y="1215"/>
                  </a:lnTo>
                  <a:lnTo>
                    <a:pt x="1552" y="675"/>
                  </a:lnTo>
                  <a:lnTo>
                    <a:pt x="1485" y="6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6"/>
            <p:cNvSpPr/>
            <p:nvPr/>
          </p:nvSpPr>
          <p:spPr>
            <a:xfrm>
              <a:off x="5848900" y="1733475"/>
              <a:ext cx="23625" cy="35425"/>
            </a:xfrm>
            <a:custGeom>
              <a:avLst/>
              <a:gdLst/>
              <a:ahLst/>
              <a:cxnLst/>
              <a:rect l="l" t="t" r="r" b="b"/>
              <a:pathLst>
                <a:path w="945" h="1417" extrusionOk="0">
                  <a:moveTo>
                    <a:pt x="405" y="0"/>
                  </a:moveTo>
                  <a:lnTo>
                    <a:pt x="270" y="742"/>
                  </a:lnTo>
                  <a:lnTo>
                    <a:pt x="0" y="1349"/>
                  </a:lnTo>
                  <a:lnTo>
                    <a:pt x="945" y="1417"/>
                  </a:lnTo>
                  <a:lnTo>
                    <a:pt x="945" y="675"/>
                  </a:lnTo>
                  <a:lnTo>
                    <a:pt x="877" y="405"/>
                  </a:lnTo>
                  <a:lnTo>
                    <a:pt x="742" y="203"/>
                  </a:lnTo>
                  <a:lnTo>
                    <a:pt x="607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6"/>
            <p:cNvSpPr/>
            <p:nvPr/>
          </p:nvSpPr>
          <p:spPr>
            <a:xfrm>
              <a:off x="5805050" y="1561450"/>
              <a:ext cx="72525" cy="87725"/>
            </a:xfrm>
            <a:custGeom>
              <a:avLst/>
              <a:gdLst/>
              <a:ahLst/>
              <a:cxnLst/>
              <a:rect l="l" t="t" r="r" b="b"/>
              <a:pathLst>
                <a:path w="2901" h="3509" extrusionOk="0">
                  <a:moveTo>
                    <a:pt x="1687" y="1"/>
                  </a:moveTo>
                  <a:lnTo>
                    <a:pt x="810" y="1417"/>
                  </a:lnTo>
                  <a:lnTo>
                    <a:pt x="0" y="2901"/>
                  </a:lnTo>
                  <a:lnTo>
                    <a:pt x="540" y="3171"/>
                  </a:lnTo>
                  <a:lnTo>
                    <a:pt x="1012" y="3508"/>
                  </a:lnTo>
                  <a:lnTo>
                    <a:pt x="1889" y="1957"/>
                  </a:lnTo>
                  <a:lnTo>
                    <a:pt x="2901" y="540"/>
                  </a:lnTo>
                  <a:lnTo>
                    <a:pt x="2294" y="270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6"/>
            <p:cNvSpPr/>
            <p:nvPr/>
          </p:nvSpPr>
          <p:spPr>
            <a:xfrm>
              <a:off x="7041200" y="1827900"/>
              <a:ext cx="256375" cy="64125"/>
            </a:xfrm>
            <a:custGeom>
              <a:avLst/>
              <a:gdLst/>
              <a:ahLst/>
              <a:cxnLst/>
              <a:rect l="l" t="t" r="r" b="b"/>
              <a:pathLst>
                <a:path w="10255" h="2565" extrusionOk="0">
                  <a:moveTo>
                    <a:pt x="8905" y="1"/>
                  </a:moveTo>
                  <a:lnTo>
                    <a:pt x="7556" y="136"/>
                  </a:lnTo>
                  <a:lnTo>
                    <a:pt x="6274" y="338"/>
                  </a:lnTo>
                  <a:lnTo>
                    <a:pt x="4992" y="608"/>
                  </a:lnTo>
                  <a:lnTo>
                    <a:pt x="3711" y="945"/>
                  </a:lnTo>
                  <a:lnTo>
                    <a:pt x="2429" y="1350"/>
                  </a:lnTo>
                  <a:lnTo>
                    <a:pt x="1215" y="1755"/>
                  </a:lnTo>
                  <a:lnTo>
                    <a:pt x="1" y="2294"/>
                  </a:lnTo>
                  <a:lnTo>
                    <a:pt x="68" y="2564"/>
                  </a:lnTo>
                  <a:lnTo>
                    <a:pt x="1282" y="2092"/>
                  </a:lnTo>
                  <a:lnTo>
                    <a:pt x="2564" y="1755"/>
                  </a:lnTo>
                  <a:lnTo>
                    <a:pt x="3846" y="1417"/>
                  </a:lnTo>
                  <a:lnTo>
                    <a:pt x="5060" y="1148"/>
                  </a:lnTo>
                  <a:lnTo>
                    <a:pt x="6342" y="878"/>
                  </a:lnTo>
                  <a:lnTo>
                    <a:pt x="7623" y="743"/>
                  </a:lnTo>
                  <a:lnTo>
                    <a:pt x="10254" y="406"/>
                  </a:lnTo>
                  <a:lnTo>
                    <a:pt x="10187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6"/>
            <p:cNvSpPr/>
            <p:nvPr/>
          </p:nvSpPr>
          <p:spPr>
            <a:xfrm>
              <a:off x="7049625" y="1945950"/>
              <a:ext cx="247950" cy="23650"/>
            </a:xfrm>
            <a:custGeom>
              <a:avLst/>
              <a:gdLst/>
              <a:ahLst/>
              <a:cxnLst/>
              <a:rect l="l" t="t" r="r" b="b"/>
              <a:pathLst>
                <a:path w="9918" h="946" extrusionOk="0">
                  <a:moveTo>
                    <a:pt x="8163" y="1"/>
                  </a:moveTo>
                  <a:lnTo>
                    <a:pt x="6477" y="68"/>
                  </a:lnTo>
                  <a:lnTo>
                    <a:pt x="4723" y="203"/>
                  </a:lnTo>
                  <a:lnTo>
                    <a:pt x="2969" y="271"/>
                  </a:lnTo>
                  <a:lnTo>
                    <a:pt x="1485" y="271"/>
                  </a:lnTo>
                  <a:lnTo>
                    <a:pt x="1" y="338"/>
                  </a:lnTo>
                  <a:lnTo>
                    <a:pt x="1" y="878"/>
                  </a:lnTo>
                  <a:lnTo>
                    <a:pt x="1755" y="878"/>
                  </a:lnTo>
                  <a:lnTo>
                    <a:pt x="3509" y="945"/>
                  </a:lnTo>
                  <a:lnTo>
                    <a:pt x="6679" y="810"/>
                  </a:lnTo>
                  <a:lnTo>
                    <a:pt x="9917" y="540"/>
                  </a:lnTo>
                  <a:lnTo>
                    <a:pt x="9917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6"/>
            <p:cNvSpPr/>
            <p:nvPr/>
          </p:nvSpPr>
          <p:spPr>
            <a:xfrm>
              <a:off x="7034450" y="2030275"/>
              <a:ext cx="259750" cy="91100"/>
            </a:xfrm>
            <a:custGeom>
              <a:avLst/>
              <a:gdLst/>
              <a:ahLst/>
              <a:cxnLst/>
              <a:rect l="l" t="t" r="r" b="b"/>
              <a:pathLst>
                <a:path w="10390" h="3644" extrusionOk="0">
                  <a:moveTo>
                    <a:pt x="203" y="1"/>
                  </a:moveTo>
                  <a:lnTo>
                    <a:pt x="1" y="608"/>
                  </a:lnTo>
                  <a:lnTo>
                    <a:pt x="1282" y="1215"/>
                  </a:lnTo>
                  <a:lnTo>
                    <a:pt x="2699" y="1822"/>
                  </a:lnTo>
                  <a:lnTo>
                    <a:pt x="4048" y="2294"/>
                  </a:lnTo>
                  <a:lnTo>
                    <a:pt x="5465" y="2699"/>
                  </a:lnTo>
                  <a:lnTo>
                    <a:pt x="7691" y="3239"/>
                  </a:lnTo>
                  <a:lnTo>
                    <a:pt x="8905" y="3441"/>
                  </a:lnTo>
                  <a:lnTo>
                    <a:pt x="10119" y="3643"/>
                  </a:lnTo>
                  <a:lnTo>
                    <a:pt x="10389" y="2766"/>
                  </a:lnTo>
                  <a:lnTo>
                    <a:pt x="9175" y="2632"/>
                  </a:lnTo>
                  <a:lnTo>
                    <a:pt x="7961" y="2497"/>
                  </a:lnTo>
                  <a:lnTo>
                    <a:pt x="6814" y="2227"/>
                  </a:lnTo>
                  <a:lnTo>
                    <a:pt x="5667" y="1957"/>
                  </a:lnTo>
                  <a:lnTo>
                    <a:pt x="4251" y="1620"/>
                  </a:lnTo>
                  <a:lnTo>
                    <a:pt x="2901" y="1147"/>
                  </a:lnTo>
                  <a:lnTo>
                    <a:pt x="1552" y="60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6"/>
            <p:cNvSpPr/>
            <p:nvPr/>
          </p:nvSpPr>
          <p:spPr>
            <a:xfrm>
              <a:off x="6110300" y="1052150"/>
              <a:ext cx="364275" cy="156850"/>
            </a:xfrm>
            <a:custGeom>
              <a:avLst/>
              <a:gdLst/>
              <a:ahLst/>
              <a:cxnLst/>
              <a:rect l="l" t="t" r="r" b="b"/>
              <a:pathLst>
                <a:path w="14571" h="6274" extrusionOk="0">
                  <a:moveTo>
                    <a:pt x="12142" y="0"/>
                  </a:moveTo>
                  <a:lnTo>
                    <a:pt x="10726" y="473"/>
                  </a:lnTo>
                  <a:lnTo>
                    <a:pt x="9377" y="945"/>
                  </a:lnTo>
                  <a:lnTo>
                    <a:pt x="8027" y="1485"/>
                  </a:lnTo>
                  <a:lnTo>
                    <a:pt x="6746" y="2092"/>
                  </a:lnTo>
                  <a:lnTo>
                    <a:pt x="5464" y="2766"/>
                  </a:lnTo>
                  <a:lnTo>
                    <a:pt x="4182" y="3441"/>
                  </a:lnTo>
                  <a:lnTo>
                    <a:pt x="2901" y="4183"/>
                  </a:lnTo>
                  <a:lnTo>
                    <a:pt x="1686" y="4992"/>
                  </a:lnTo>
                  <a:lnTo>
                    <a:pt x="810" y="5599"/>
                  </a:lnTo>
                  <a:lnTo>
                    <a:pt x="0" y="6274"/>
                  </a:lnTo>
                  <a:lnTo>
                    <a:pt x="0" y="6274"/>
                  </a:lnTo>
                  <a:lnTo>
                    <a:pt x="742" y="6139"/>
                  </a:lnTo>
                  <a:lnTo>
                    <a:pt x="1889" y="5397"/>
                  </a:lnTo>
                  <a:lnTo>
                    <a:pt x="3036" y="4722"/>
                  </a:lnTo>
                  <a:lnTo>
                    <a:pt x="4587" y="3778"/>
                  </a:lnTo>
                  <a:lnTo>
                    <a:pt x="6206" y="2901"/>
                  </a:lnTo>
                  <a:lnTo>
                    <a:pt x="7893" y="2159"/>
                  </a:lnTo>
                  <a:lnTo>
                    <a:pt x="9646" y="1417"/>
                  </a:lnTo>
                  <a:lnTo>
                    <a:pt x="10861" y="1012"/>
                  </a:lnTo>
                  <a:lnTo>
                    <a:pt x="12075" y="675"/>
                  </a:lnTo>
                  <a:lnTo>
                    <a:pt x="13289" y="338"/>
                  </a:lnTo>
                  <a:lnTo>
                    <a:pt x="14571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6"/>
            <p:cNvSpPr/>
            <p:nvPr/>
          </p:nvSpPr>
          <p:spPr>
            <a:xfrm>
              <a:off x="6307600" y="1079125"/>
              <a:ext cx="303575" cy="123150"/>
            </a:xfrm>
            <a:custGeom>
              <a:avLst/>
              <a:gdLst/>
              <a:ahLst/>
              <a:cxnLst/>
              <a:rect l="l" t="t" r="r" b="b"/>
              <a:pathLst>
                <a:path w="12143" h="4926" extrusionOk="0">
                  <a:moveTo>
                    <a:pt x="11266" y="1"/>
                  </a:moveTo>
                  <a:lnTo>
                    <a:pt x="9714" y="406"/>
                  </a:lnTo>
                  <a:lnTo>
                    <a:pt x="8163" y="945"/>
                  </a:lnTo>
                  <a:lnTo>
                    <a:pt x="6476" y="1552"/>
                  </a:lnTo>
                  <a:lnTo>
                    <a:pt x="4858" y="2227"/>
                  </a:lnTo>
                  <a:lnTo>
                    <a:pt x="3239" y="3036"/>
                  </a:lnTo>
                  <a:lnTo>
                    <a:pt x="1620" y="3846"/>
                  </a:lnTo>
                  <a:lnTo>
                    <a:pt x="1" y="4858"/>
                  </a:lnTo>
                  <a:lnTo>
                    <a:pt x="945" y="4925"/>
                  </a:lnTo>
                  <a:lnTo>
                    <a:pt x="1957" y="4385"/>
                  </a:lnTo>
                  <a:lnTo>
                    <a:pt x="3441" y="3576"/>
                  </a:lnTo>
                  <a:lnTo>
                    <a:pt x="4992" y="2834"/>
                  </a:lnTo>
                  <a:lnTo>
                    <a:pt x="6611" y="2159"/>
                  </a:lnTo>
                  <a:lnTo>
                    <a:pt x="8230" y="1552"/>
                  </a:lnTo>
                  <a:lnTo>
                    <a:pt x="10187" y="945"/>
                  </a:lnTo>
                  <a:lnTo>
                    <a:pt x="12143" y="406"/>
                  </a:lnTo>
                  <a:lnTo>
                    <a:pt x="11266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6"/>
            <p:cNvSpPr/>
            <p:nvPr/>
          </p:nvSpPr>
          <p:spPr>
            <a:xfrm>
              <a:off x="6516725" y="1165150"/>
              <a:ext cx="207450" cy="82650"/>
            </a:xfrm>
            <a:custGeom>
              <a:avLst/>
              <a:gdLst/>
              <a:ahLst/>
              <a:cxnLst/>
              <a:rect l="l" t="t" r="r" b="b"/>
              <a:pathLst>
                <a:path w="8298" h="3306" extrusionOk="0">
                  <a:moveTo>
                    <a:pt x="7690" y="0"/>
                  </a:moveTo>
                  <a:lnTo>
                    <a:pt x="5734" y="540"/>
                  </a:lnTo>
                  <a:lnTo>
                    <a:pt x="3778" y="1282"/>
                  </a:lnTo>
                  <a:lnTo>
                    <a:pt x="1889" y="2091"/>
                  </a:lnTo>
                  <a:lnTo>
                    <a:pt x="0" y="2968"/>
                  </a:lnTo>
                  <a:lnTo>
                    <a:pt x="810" y="3305"/>
                  </a:lnTo>
                  <a:lnTo>
                    <a:pt x="2631" y="2429"/>
                  </a:lnTo>
                  <a:lnTo>
                    <a:pt x="4520" y="1687"/>
                  </a:lnTo>
                  <a:lnTo>
                    <a:pt x="6409" y="1079"/>
                  </a:lnTo>
                  <a:lnTo>
                    <a:pt x="8298" y="540"/>
                  </a:lnTo>
                  <a:lnTo>
                    <a:pt x="7690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6"/>
            <p:cNvSpPr/>
            <p:nvPr/>
          </p:nvSpPr>
          <p:spPr>
            <a:xfrm>
              <a:off x="6710650" y="1338850"/>
              <a:ext cx="148450" cy="35425"/>
            </a:xfrm>
            <a:custGeom>
              <a:avLst/>
              <a:gdLst/>
              <a:ahLst/>
              <a:cxnLst/>
              <a:rect l="l" t="t" r="r" b="b"/>
              <a:pathLst>
                <a:path w="5938" h="1417" extrusionOk="0">
                  <a:moveTo>
                    <a:pt x="1485" y="0"/>
                  </a:moveTo>
                  <a:lnTo>
                    <a:pt x="1" y="68"/>
                  </a:lnTo>
                  <a:lnTo>
                    <a:pt x="473" y="405"/>
                  </a:lnTo>
                  <a:lnTo>
                    <a:pt x="878" y="742"/>
                  </a:lnTo>
                  <a:lnTo>
                    <a:pt x="1350" y="742"/>
                  </a:lnTo>
                  <a:lnTo>
                    <a:pt x="2497" y="810"/>
                  </a:lnTo>
                  <a:lnTo>
                    <a:pt x="3644" y="877"/>
                  </a:lnTo>
                  <a:lnTo>
                    <a:pt x="4790" y="1147"/>
                  </a:lnTo>
                  <a:lnTo>
                    <a:pt x="5937" y="1417"/>
                  </a:lnTo>
                  <a:lnTo>
                    <a:pt x="5937" y="1417"/>
                  </a:lnTo>
                  <a:lnTo>
                    <a:pt x="5330" y="472"/>
                  </a:lnTo>
                  <a:lnTo>
                    <a:pt x="4386" y="270"/>
                  </a:lnTo>
                  <a:lnTo>
                    <a:pt x="3441" y="13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6"/>
            <p:cNvSpPr/>
            <p:nvPr/>
          </p:nvSpPr>
          <p:spPr>
            <a:xfrm>
              <a:off x="6216525" y="2333850"/>
              <a:ext cx="215900" cy="99500"/>
            </a:xfrm>
            <a:custGeom>
              <a:avLst/>
              <a:gdLst/>
              <a:ahLst/>
              <a:cxnLst/>
              <a:rect l="l" t="t" r="r" b="b"/>
              <a:pathLst>
                <a:path w="8636" h="3980" extrusionOk="0">
                  <a:moveTo>
                    <a:pt x="541" y="0"/>
                  </a:moveTo>
                  <a:lnTo>
                    <a:pt x="1" y="135"/>
                  </a:lnTo>
                  <a:lnTo>
                    <a:pt x="1417" y="1012"/>
                  </a:lnTo>
                  <a:lnTo>
                    <a:pt x="2902" y="1821"/>
                  </a:lnTo>
                  <a:lnTo>
                    <a:pt x="4386" y="2563"/>
                  </a:lnTo>
                  <a:lnTo>
                    <a:pt x="5937" y="3305"/>
                  </a:lnTo>
                  <a:lnTo>
                    <a:pt x="7556" y="3980"/>
                  </a:lnTo>
                  <a:lnTo>
                    <a:pt x="8635" y="3845"/>
                  </a:lnTo>
                  <a:lnTo>
                    <a:pt x="7354" y="3373"/>
                  </a:lnTo>
                  <a:lnTo>
                    <a:pt x="6140" y="2901"/>
                  </a:lnTo>
                  <a:lnTo>
                    <a:pt x="4925" y="2294"/>
                  </a:lnTo>
                  <a:lnTo>
                    <a:pt x="2564" y="1147"/>
                  </a:lnTo>
                  <a:lnTo>
                    <a:pt x="1552" y="60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6"/>
            <p:cNvSpPr/>
            <p:nvPr/>
          </p:nvSpPr>
          <p:spPr>
            <a:xfrm>
              <a:off x="6339650" y="2291675"/>
              <a:ext cx="310325" cy="91100"/>
            </a:xfrm>
            <a:custGeom>
              <a:avLst/>
              <a:gdLst/>
              <a:ahLst/>
              <a:cxnLst/>
              <a:rect l="l" t="t" r="r" b="b"/>
              <a:pathLst>
                <a:path w="12413" h="3644" extrusionOk="0">
                  <a:moveTo>
                    <a:pt x="607" y="1"/>
                  </a:moveTo>
                  <a:lnTo>
                    <a:pt x="0" y="203"/>
                  </a:lnTo>
                  <a:lnTo>
                    <a:pt x="1687" y="945"/>
                  </a:lnTo>
                  <a:lnTo>
                    <a:pt x="4048" y="1822"/>
                  </a:lnTo>
                  <a:lnTo>
                    <a:pt x="6476" y="2564"/>
                  </a:lnTo>
                  <a:lnTo>
                    <a:pt x="8972" y="3171"/>
                  </a:lnTo>
                  <a:lnTo>
                    <a:pt x="11468" y="3643"/>
                  </a:lnTo>
                  <a:lnTo>
                    <a:pt x="12412" y="3171"/>
                  </a:lnTo>
                  <a:lnTo>
                    <a:pt x="10524" y="2901"/>
                  </a:lnTo>
                  <a:lnTo>
                    <a:pt x="8702" y="2496"/>
                  </a:lnTo>
                  <a:lnTo>
                    <a:pt x="6611" y="2024"/>
                  </a:lnTo>
                  <a:lnTo>
                    <a:pt x="4587" y="1485"/>
                  </a:lnTo>
                  <a:lnTo>
                    <a:pt x="2564" y="81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6"/>
            <p:cNvSpPr/>
            <p:nvPr/>
          </p:nvSpPr>
          <p:spPr>
            <a:xfrm>
              <a:off x="6530200" y="2229275"/>
              <a:ext cx="271550" cy="62425"/>
            </a:xfrm>
            <a:custGeom>
              <a:avLst/>
              <a:gdLst/>
              <a:ahLst/>
              <a:cxnLst/>
              <a:rect l="l" t="t" r="r" b="b"/>
              <a:pathLst>
                <a:path w="10862" h="2497" extrusionOk="0">
                  <a:moveTo>
                    <a:pt x="878" y="1"/>
                  </a:moveTo>
                  <a:lnTo>
                    <a:pt x="1" y="203"/>
                  </a:lnTo>
                  <a:lnTo>
                    <a:pt x="1148" y="675"/>
                  </a:lnTo>
                  <a:lnTo>
                    <a:pt x="2362" y="1013"/>
                  </a:lnTo>
                  <a:lnTo>
                    <a:pt x="4318" y="1552"/>
                  </a:lnTo>
                  <a:lnTo>
                    <a:pt x="6275" y="1957"/>
                  </a:lnTo>
                  <a:lnTo>
                    <a:pt x="8163" y="2294"/>
                  </a:lnTo>
                  <a:lnTo>
                    <a:pt x="10187" y="2497"/>
                  </a:lnTo>
                  <a:lnTo>
                    <a:pt x="10862" y="1957"/>
                  </a:lnTo>
                  <a:lnTo>
                    <a:pt x="9512" y="1889"/>
                  </a:lnTo>
                  <a:lnTo>
                    <a:pt x="8163" y="1755"/>
                  </a:lnTo>
                  <a:lnTo>
                    <a:pt x="6342" y="1485"/>
                  </a:lnTo>
                  <a:lnTo>
                    <a:pt x="4453" y="1080"/>
                  </a:lnTo>
                  <a:lnTo>
                    <a:pt x="2632" y="60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6"/>
            <p:cNvSpPr/>
            <p:nvPr/>
          </p:nvSpPr>
          <p:spPr>
            <a:xfrm>
              <a:off x="5678550" y="1627225"/>
              <a:ext cx="180475" cy="187225"/>
            </a:xfrm>
            <a:custGeom>
              <a:avLst/>
              <a:gdLst/>
              <a:ahLst/>
              <a:cxnLst/>
              <a:rect l="l" t="t" r="r" b="b"/>
              <a:pathLst>
                <a:path w="7219" h="7489" extrusionOk="0">
                  <a:moveTo>
                    <a:pt x="3171" y="0"/>
                  </a:moveTo>
                  <a:lnTo>
                    <a:pt x="2767" y="68"/>
                  </a:lnTo>
                  <a:lnTo>
                    <a:pt x="2429" y="203"/>
                  </a:lnTo>
                  <a:lnTo>
                    <a:pt x="2025" y="338"/>
                  </a:lnTo>
                  <a:lnTo>
                    <a:pt x="1755" y="473"/>
                  </a:lnTo>
                  <a:lnTo>
                    <a:pt x="1418" y="675"/>
                  </a:lnTo>
                  <a:lnTo>
                    <a:pt x="945" y="1147"/>
                  </a:lnTo>
                  <a:lnTo>
                    <a:pt x="541" y="1687"/>
                  </a:lnTo>
                  <a:lnTo>
                    <a:pt x="271" y="2361"/>
                  </a:lnTo>
                  <a:lnTo>
                    <a:pt x="68" y="3036"/>
                  </a:lnTo>
                  <a:lnTo>
                    <a:pt x="1" y="3711"/>
                  </a:lnTo>
                  <a:lnTo>
                    <a:pt x="68" y="4453"/>
                  </a:lnTo>
                  <a:lnTo>
                    <a:pt x="271" y="5127"/>
                  </a:lnTo>
                  <a:lnTo>
                    <a:pt x="541" y="5734"/>
                  </a:lnTo>
                  <a:lnTo>
                    <a:pt x="945" y="6274"/>
                  </a:lnTo>
                  <a:lnTo>
                    <a:pt x="1418" y="6746"/>
                  </a:lnTo>
                  <a:lnTo>
                    <a:pt x="1755" y="6948"/>
                  </a:lnTo>
                  <a:lnTo>
                    <a:pt x="2025" y="7151"/>
                  </a:lnTo>
                  <a:lnTo>
                    <a:pt x="2429" y="7286"/>
                  </a:lnTo>
                  <a:lnTo>
                    <a:pt x="2767" y="7353"/>
                  </a:lnTo>
                  <a:lnTo>
                    <a:pt x="3171" y="7421"/>
                  </a:lnTo>
                  <a:lnTo>
                    <a:pt x="3644" y="7488"/>
                  </a:lnTo>
                  <a:lnTo>
                    <a:pt x="4048" y="7421"/>
                  </a:lnTo>
                  <a:lnTo>
                    <a:pt x="4453" y="7353"/>
                  </a:lnTo>
                  <a:lnTo>
                    <a:pt x="4858" y="7286"/>
                  </a:lnTo>
                  <a:lnTo>
                    <a:pt x="5195" y="7151"/>
                  </a:lnTo>
                  <a:lnTo>
                    <a:pt x="5802" y="6814"/>
                  </a:lnTo>
                  <a:lnTo>
                    <a:pt x="6274" y="6341"/>
                  </a:lnTo>
                  <a:lnTo>
                    <a:pt x="6544" y="6004"/>
                  </a:lnTo>
                  <a:lnTo>
                    <a:pt x="6814" y="5599"/>
                  </a:lnTo>
                  <a:lnTo>
                    <a:pt x="7084" y="4992"/>
                  </a:lnTo>
                  <a:lnTo>
                    <a:pt x="7219" y="4250"/>
                  </a:lnTo>
                  <a:lnTo>
                    <a:pt x="7219" y="4048"/>
                  </a:lnTo>
                  <a:lnTo>
                    <a:pt x="7219" y="3171"/>
                  </a:lnTo>
                  <a:lnTo>
                    <a:pt x="7017" y="2429"/>
                  </a:lnTo>
                  <a:lnTo>
                    <a:pt x="6814" y="1889"/>
                  </a:lnTo>
                  <a:lnTo>
                    <a:pt x="6544" y="1350"/>
                  </a:lnTo>
                  <a:lnTo>
                    <a:pt x="6072" y="877"/>
                  </a:lnTo>
                  <a:lnTo>
                    <a:pt x="5600" y="540"/>
                  </a:lnTo>
                  <a:lnTo>
                    <a:pt x="5060" y="270"/>
                  </a:lnTo>
                  <a:lnTo>
                    <a:pt x="4386" y="68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6"/>
            <p:cNvSpPr/>
            <p:nvPr/>
          </p:nvSpPr>
          <p:spPr>
            <a:xfrm>
              <a:off x="5461000" y="1365825"/>
              <a:ext cx="55675" cy="57375"/>
            </a:xfrm>
            <a:custGeom>
              <a:avLst/>
              <a:gdLst/>
              <a:ahLst/>
              <a:cxnLst/>
              <a:rect l="l" t="t" r="r" b="b"/>
              <a:pathLst>
                <a:path w="2227" h="2295" extrusionOk="0">
                  <a:moveTo>
                    <a:pt x="878" y="1"/>
                  </a:moveTo>
                  <a:lnTo>
                    <a:pt x="675" y="135"/>
                  </a:lnTo>
                  <a:lnTo>
                    <a:pt x="473" y="203"/>
                  </a:lnTo>
                  <a:lnTo>
                    <a:pt x="271" y="338"/>
                  </a:lnTo>
                  <a:lnTo>
                    <a:pt x="203" y="540"/>
                  </a:lnTo>
                  <a:lnTo>
                    <a:pt x="68" y="743"/>
                  </a:lnTo>
                  <a:lnTo>
                    <a:pt x="1" y="1147"/>
                  </a:lnTo>
                  <a:lnTo>
                    <a:pt x="68" y="1552"/>
                  </a:lnTo>
                  <a:lnTo>
                    <a:pt x="203" y="1754"/>
                  </a:lnTo>
                  <a:lnTo>
                    <a:pt x="271" y="1957"/>
                  </a:lnTo>
                  <a:lnTo>
                    <a:pt x="473" y="2092"/>
                  </a:lnTo>
                  <a:lnTo>
                    <a:pt x="675" y="2227"/>
                  </a:lnTo>
                  <a:lnTo>
                    <a:pt x="878" y="2294"/>
                  </a:lnTo>
                  <a:lnTo>
                    <a:pt x="1418" y="2294"/>
                  </a:lnTo>
                  <a:lnTo>
                    <a:pt x="1620" y="2227"/>
                  </a:lnTo>
                  <a:lnTo>
                    <a:pt x="1822" y="2092"/>
                  </a:lnTo>
                  <a:lnTo>
                    <a:pt x="1957" y="1957"/>
                  </a:lnTo>
                  <a:lnTo>
                    <a:pt x="2092" y="1754"/>
                  </a:lnTo>
                  <a:lnTo>
                    <a:pt x="2160" y="1552"/>
                  </a:lnTo>
                  <a:lnTo>
                    <a:pt x="2227" y="1147"/>
                  </a:lnTo>
                  <a:lnTo>
                    <a:pt x="2160" y="743"/>
                  </a:lnTo>
                  <a:lnTo>
                    <a:pt x="2092" y="540"/>
                  </a:lnTo>
                  <a:lnTo>
                    <a:pt x="1957" y="338"/>
                  </a:lnTo>
                  <a:lnTo>
                    <a:pt x="1822" y="203"/>
                  </a:lnTo>
                  <a:lnTo>
                    <a:pt x="1620" y="13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6"/>
            <p:cNvSpPr/>
            <p:nvPr/>
          </p:nvSpPr>
          <p:spPr>
            <a:xfrm>
              <a:off x="5290675" y="1146600"/>
              <a:ext cx="77600" cy="80975"/>
            </a:xfrm>
            <a:custGeom>
              <a:avLst/>
              <a:gdLst/>
              <a:ahLst/>
              <a:cxnLst/>
              <a:rect l="l" t="t" r="r" b="b"/>
              <a:pathLst>
                <a:path w="3104" h="3239" extrusionOk="0">
                  <a:moveTo>
                    <a:pt x="1552" y="0"/>
                  </a:moveTo>
                  <a:lnTo>
                    <a:pt x="1147" y="68"/>
                  </a:lnTo>
                  <a:lnTo>
                    <a:pt x="878" y="135"/>
                  </a:lnTo>
                  <a:lnTo>
                    <a:pt x="608" y="337"/>
                  </a:lnTo>
                  <a:lnTo>
                    <a:pt x="405" y="540"/>
                  </a:lnTo>
                  <a:lnTo>
                    <a:pt x="203" y="742"/>
                  </a:lnTo>
                  <a:lnTo>
                    <a:pt x="68" y="1012"/>
                  </a:lnTo>
                  <a:lnTo>
                    <a:pt x="1" y="1349"/>
                  </a:lnTo>
                  <a:lnTo>
                    <a:pt x="1" y="1619"/>
                  </a:lnTo>
                  <a:lnTo>
                    <a:pt x="1" y="1889"/>
                  </a:lnTo>
                  <a:lnTo>
                    <a:pt x="68" y="2226"/>
                  </a:lnTo>
                  <a:lnTo>
                    <a:pt x="203" y="2496"/>
                  </a:lnTo>
                  <a:lnTo>
                    <a:pt x="338" y="2698"/>
                  </a:lnTo>
                  <a:lnTo>
                    <a:pt x="608" y="2901"/>
                  </a:lnTo>
                  <a:lnTo>
                    <a:pt x="878" y="3103"/>
                  </a:lnTo>
                  <a:lnTo>
                    <a:pt x="1147" y="3171"/>
                  </a:lnTo>
                  <a:lnTo>
                    <a:pt x="1552" y="3238"/>
                  </a:lnTo>
                  <a:lnTo>
                    <a:pt x="1890" y="3171"/>
                  </a:lnTo>
                  <a:lnTo>
                    <a:pt x="2227" y="3103"/>
                  </a:lnTo>
                  <a:lnTo>
                    <a:pt x="2497" y="2901"/>
                  </a:lnTo>
                  <a:lnTo>
                    <a:pt x="2699" y="2698"/>
                  </a:lnTo>
                  <a:lnTo>
                    <a:pt x="2834" y="2496"/>
                  </a:lnTo>
                  <a:lnTo>
                    <a:pt x="2969" y="2226"/>
                  </a:lnTo>
                  <a:lnTo>
                    <a:pt x="3036" y="1889"/>
                  </a:lnTo>
                  <a:lnTo>
                    <a:pt x="3104" y="1619"/>
                  </a:lnTo>
                  <a:lnTo>
                    <a:pt x="3036" y="1349"/>
                  </a:lnTo>
                  <a:lnTo>
                    <a:pt x="2969" y="1012"/>
                  </a:lnTo>
                  <a:lnTo>
                    <a:pt x="2834" y="742"/>
                  </a:lnTo>
                  <a:lnTo>
                    <a:pt x="2699" y="540"/>
                  </a:lnTo>
                  <a:lnTo>
                    <a:pt x="2497" y="337"/>
                  </a:lnTo>
                  <a:lnTo>
                    <a:pt x="2227" y="135"/>
                  </a:lnTo>
                  <a:lnTo>
                    <a:pt x="1890" y="6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6"/>
            <p:cNvSpPr/>
            <p:nvPr/>
          </p:nvSpPr>
          <p:spPr>
            <a:xfrm>
              <a:off x="5614475" y="952650"/>
              <a:ext cx="33750" cy="33750"/>
            </a:xfrm>
            <a:custGeom>
              <a:avLst/>
              <a:gdLst/>
              <a:ahLst/>
              <a:cxnLst/>
              <a:rect l="l" t="t" r="r" b="b"/>
              <a:pathLst>
                <a:path w="1350" h="1350" extrusionOk="0">
                  <a:moveTo>
                    <a:pt x="675" y="0"/>
                  </a:moveTo>
                  <a:lnTo>
                    <a:pt x="405" y="68"/>
                  </a:lnTo>
                  <a:lnTo>
                    <a:pt x="135" y="203"/>
                  </a:lnTo>
                  <a:lnTo>
                    <a:pt x="68" y="405"/>
                  </a:lnTo>
                  <a:lnTo>
                    <a:pt x="1" y="675"/>
                  </a:lnTo>
                  <a:lnTo>
                    <a:pt x="68" y="945"/>
                  </a:lnTo>
                  <a:lnTo>
                    <a:pt x="135" y="1147"/>
                  </a:lnTo>
                  <a:lnTo>
                    <a:pt x="405" y="1350"/>
                  </a:lnTo>
                  <a:lnTo>
                    <a:pt x="945" y="1350"/>
                  </a:lnTo>
                  <a:lnTo>
                    <a:pt x="1147" y="1147"/>
                  </a:lnTo>
                  <a:lnTo>
                    <a:pt x="1282" y="945"/>
                  </a:lnTo>
                  <a:lnTo>
                    <a:pt x="1350" y="675"/>
                  </a:lnTo>
                  <a:lnTo>
                    <a:pt x="1282" y="405"/>
                  </a:lnTo>
                  <a:lnTo>
                    <a:pt x="1147" y="203"/>
                  </a:lnTo>
                  <a:lnTo>
                    <a:pt x="945" y="6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4" name="Google Shape;3234;p76"/>
          <p:cNvGrpSpPr/>
          <p:nvPr/>
        </p:nvGrpSpPr>
        <p:grpSpPr>
          <a:xfrm>
            <a:off x="7913365" y="2383907"/>
            <a:ext cx="780774" cy="646727"/>
            <a:chOff x="3064575" y="988075"/>
            <a:chExt cx="1797775" cy="1489125"/>
          </a:xfrm>
        </p:grpSpPr>
        <p:sp>
          <p:nvSpPr>
            <p:cNvPr id="3235" name="Google Shape;3235;p76"/>
            <p:cNvSpPr/>
            <p:nvPr/>
          </p:nvSpPr>
          <p:spPr>
            <a:xfrm>
              <a:off x="3164075" y="1821150"/>
              <a:ext cx="146750" cy="160250"/>
            </a:xfrm>
            <a:custGeom>
              <a:avLst/>
              <a:gdLst/>
              <a:ahLst/>
              <a:cxnLst/>
              <a:rect l="l" t="t" r="r" b="b"/>
              <a:pathLst>
                <a:path w="5870" h="6410" extrusionOk="0">
                  <a:moveTo>
                    <a:pt x="3441" y="1"/>
                  </a:moveTo>
                  <a:lnTo>
                    <a:pt x="2767" y="68"/>
                  </a:lnTo>
                  <a:lnTo>
                    <a:pt x="2159" y="203"/>
                  </a:lnTo>
                  <a:lnTo>
                    <a:pt x="1687" y="473"/>
                  </a:lnTo>
                  <a:lnTo>
                    <a:pt x="1215" y="743"/>
                  </a:lnTo>
                  <a:lnTo>
                    <a:pt x="878" y="1148"/>
                  </a:lnTo>
                  <a:lnTo>
                    <a:pt x="540" y="1553"/>
                  </a:lnTo>
                  <a:lnTo>
                    <a:pt x="271" y="2025"/>
                  </a:lnTo>
                  <a:lnTo>
                    <a:pt x="136" y="2564"/>
                  </a:lnTo>
                  <a:lnTo>
                    <a:pt x="1" y="3104"/>
                  </a:lnTo>
                  <a:lnTo>
                    <a:pt x="1" y="3576"/>
                  </a:lnTo>
                  <a:lnTo>
                    <a:pt x="1" y="4116"/>
                  </a:lnTo>
                  <a:lnTo>
                    <a:pt x="136" y="4656"/>
                  </a:lnTo>
                  <a:lnTo>
                    <a:pt x="338" y="5195"/>
                  </a:lnTo>
                  <a:lnTo>
                    <a:pt x="540" y="5600"/>
                  </a:lnTo>
                  <a:lnTo>
                    <a:pt x="878" y="6072"/>
                  </a:lnTo>
                  <a:lnTo>
                    <a:pt x="1282" y="6409"/>
                  </a:lnTo>
                  <a:lnTo>
                    <a:pt x="1417" y="5937"/>
                  </a:lnTo>
                  <a:lnTo>
                    <a:pt x="1687" y="5532"/>
                  </a:lnTo>
                  <a:lnTo>
                    <a:pt x="2025" y="5128"/>
                  </a:lnTo>
                  <a:lnTo>
                    <a:pt x="2429" y="4790"/>
                  </a:lnTo>
                  <a:lnTo>
                    <a:pt x="2834" y="4521"/>
                  </a:lnTo>
                  <a:lnTo>
                    <a:pt x="3374" y="4318"/>
                  </a:lnTo>
                  <a:lnTo>
                    <a:pt x="3913" y="4183"/>
                  </a:lnTo>
                  <a:lnTo>
                    <a:pt x="4520" y="4116"/>
                  </a:lnTo>
                  <a:lnTo>
                    <a:pt x="5262" y="4183"/>
                  </a:lnTo>
                  <a:lnTo>
                    <a:pt x="5870" y="4318"/>
                  </a:lnTo>
                  <a:lnTo>
                    <a:pt x="5735" y="2632"/>
                  </a:lnTo>
                  <a:lnTo>
                    <a:pt x="5735" y="878"/>
                  </a:lnTo>
                  <a:lnTo>
                    <a:pt x="5330" y="541"/>
                  </a:lnTo>
                  <a:lnTo>
                    <a:pt x="4723" y="271"/>
                  </a:lnTo>
                  <a:lnTo>
                    <a:pt x="4116" y="68"/>
                  </a:lnTo>
                  <a:lnTo>
                    <a:pt x="3441" y="1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6"/>
            <p:cNvSpPr/>
            <p:nvPr/>
          </p:nvSpPr>
          <p:spPr>
            <a:xfrm>
              <a:off x="3189375" y="1971250"/>
              <a:ext cx="153500" cy="133250"/>
            </a:xfrm>
            <a:custGeom>
              <a:avLst/>
              <a:gdLst/>
              <a:ahLst/>
              <a:cxnLst/>
              <a:rect l="l" t="t" r="r" b="b"/>
              <a:pathLst>
                <a:path w="6140" h="5330" extrusionOk="0">
                  <a:moveTo>
                    <a:pt x="5060" y="1"/>
                  </a:moveTo>
                  <a:lnTo>
                    <a:pt x="4520" y="473"/>
                  </a:lnTo>
                  <a:lnTo>
                    <a:pt x="3981" y="810"/>
                  </a:lnTo>
                  <a:lnTo>
                    <a:pt x="3643" y="945"/>
                  </a:lnTo>
                  <a:lnTo>
                    <a:pt x="3239" y="1080"/>
                  </a:lnTo>
                  <a:lnTo>
                    <a:pt x="2834" y="1147"/>
                  </a:lnTo>
                  <a:lnTo>
                    <a:pt x="2429" y="1147"/>
                  </a:lnTo>
                  <a:lnTo>
                    <a:pt x="1755" y="1080"/>
                  </a:lnTo>
                  <a:lnTo>
                    <a:pt x="1215" y="945"/>
                  </a:lnTo>
                  <a:lnTo>
                    <a:pt x="675" y="743"/>
                  </a:lnTo>
                  <a:lnTo>
                    <a:pt x="270" y="405"/>
                  </a:lnTo>
                  <a:lnTo>
                    <a:pt x="136" y="810"/>
                  </a:lnTo>
                  <a:lnTo>
                    <a:pt x="68" y="1215"/>
                  </a:lnTo>
                  <a:lnTo>
                    <a:pt x="1" y="1687"/>
                  </a:lnTo>
                  <a:lnTo>
                    <a:pt x="68" y="2092"/>
                  </a:lnTo>
                  <a:lnTo>
                    <a:pt x="68" y="2497"/>
                  </a:lnTo>
                  <a:lnTo>
                    <a:pt x="203" y="2901"/>
                  </a:lnTo>
                  <a:lnTo>
                    <a:pt x="338" y="3306"/>
                  </a:lnTo>
                  <a:lnTo>
                    <a:pt x="540" y="3711"/>
                  </a:lnTo>
                  <a:lnTo>
                    <a:pt x="743" y="4048"/>
                  </a:lnTo>
                  <a:lnTo>
                    <a:pt x="1013" y="4318"/>
                  </a:lnTo>
                  <a:lnTo>
                    <a:pt x="1350" y="4655"/>
                  </a:lnTo>
                  <a:lnTo>
                    <a:pt x="1687" y="4858"/>
                  </a:lnTo>
                  <a:lnTo>
                    <a:pt x="2092" y="5060"/>
                  </a:lnTo>
                  <a:lnTo>
                    <a:pt x="2497" y="5195"/>
                  </a:lnTo>
                  <a:lnTo>
                    <a:pt x="3036" y="5330"/>
                  </a:lnTo>
                  <a:lnTo>
                    <a:pt x="3913" y="5330"/>
                  </a:lnTo>
                  <a:lnTo>
                    <a:pt x="4318" y="5262"/>
                  </a:lnTo>
                  <a:lnTo>
                    <a:pt x="4723" y="5195"/>
                  </a:lnTo>
                  <a:lnTo>
                    <a:pt x="5060" y="5060"/>
                  </a:lnTo>
                  <a:lnTo>
                    <a:pt x="5600" y="4723"/>
                  </a:lnTo>
                  <a:lnTo>
                    <a:pt x="6139" y="4250"/>
                  </a:lnTo>
                  <a:lnTo>
                    <a:pt x="5600" y="2699"/>
                  </a:lnTo>
                  <a:lnTo>
                    <a:pt x="5195" y="1080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6"/>
            <p:cNvSpPr/>
            <p:nvPr/>
          </p:nvSpPr>
          <p:spPr>
            <a:xfrm>
              <a:off x="3196125" y="1924025"/>
              <a:ext cx="119750" cy="75925"/>
            </a:xfrm>
            <a:custGeom>
              <a:avLst/>
              <a:gdLst/>
              <a:ahLst/>
              <a:cxnLst/>
              <a:rect l="l" t="t" r="r" b="b"/>
              <a:pathLst>
                <a:path w="4790" h="3037" extrusionOk="0">
                  <a:moveTo>
                    <a:pt x="3238" y="1"/>
                  </a:moveTo>
                  <a:lnTo>
                    <a:pt x="2631" y="68"/>
                  </a:lnTo>
                  <a:lnTo>
                    <a:pt x="2092" y="203"/>
                  </a:lnTo>
                  <a:lnTo>
                    <a:pt x="1552" y="406"/>
                  </a:lnTo>
                  <a:lnTo>
                    <a:pt x="1147" y="675"/>
                  </a:lnTo>
                  <a:lnTo>
                    <a:pt x="743" y="1013"/>
                  </a:lnTo>
                  <a:lnTo>
                    <a:pt x="405" y="1417"/>
                  </a:lnTo>
                  <a:lnTo>
                    <a:pt x="135" y="1822"/>
                  </a:lnTo>
                  <a:lnTo>
                    <a:pt x="0" y="2294"/>
                  </a:lnTo>
                  <a:lnTo>
                    <a:pt x="405" y="2632"/>
                  </a:lnTo>
                  <a:lnTo>
                    <a:pt x="945" y="2834"/>
                  </a:lnTo>
                  <a:lnTo>
                    <a:pt x="1485" y="2969"/>
                  </a:lnTo>
                  <a:lnTo>
                    <a:pt x="2159" y="3036"/>
                  </a:lnTo>
                  <a:lnTo>
                    <a:pt x="2564" y="3036"/>
                  </a:lnTo>
                  <a:lnTo>
                    <a:pt x="2969" y="2969"/>
                  </a:lnTo>
                  <a:lnTo>
                    <a:pt x="3373" y="2834"/>
                  </a:lnTo>
                  <a:lnTo>
                    <a:pt x="3711" y="2699"/>
                  </a:lnTo>
                  <a:lnTo>
                    <a:pt x="4250" y="2362"/>
                  </a:lnTo>
                  <a:lnTo>
                    <a:pt x="4790" y="1890"/>
                  </a:lnTo>
                  <a:lnTo>
                    <a:pt x="4588" y="203"/>
                  </a:lnTo>
                  <a:lnTo>
                    <a:pt x="3980" y="68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6"/>
            <p:cNvSpPr/>
            <p:nvPr/>
          </p:nvSpPr>
          <p:spPr>
            <a:xfrm>
              <a:off x="3831900" y="1055525"/>
              <a:ext cx="359250" cy="118075"/>
            </a:xfrm>
            <a:custGeom>
              <a:avLst/>
              <a:gdLst/>
              <a:ahLst/>
              <a:cxnLst/>
              <a:rect l="l" t="t" r="r" b="b"/>
              <a:pathLst>
                <a:path w="14370" h="4723" extrusionOk="0">
                  <a:moveTo>
                    <a:pt x="8838" y="0"/>
                  </a:moveTo>
                  <a:lnTo>
                    <a:pt x="7961" y="68"/>
                  </a:lnTo>
                  <a:lnTo>
                    <a:pt x="7084" y="270"/>
                  </a:lnTo>
                  <a:lnTo>
                    <a:pt x="6207" y="473"/>
                  </a:lnTo>
                  <a:lnTo>
                    <a:pt x="5330" y="742"/>
                  </a:lnTo>
                  <a:lnTo>
                    <a:pt x="4453" y="1080"/>
                  </a:lnTo>
                  <a:lnTo>
                    <a:pt x="3644" y="1552"/>
                  </a:lnTo>
                  <a:lnTo>
                    <a:pt x="2834" y="2024"/>
                  </a:lnTo>
                  <a:lnTo>
                    <a:pt x="2092" y="2496"/>
                  </a:lnTo>
                  <a:lnTo>
                    <a:pt x="1350" y="3103"/>
                  </a:lnTo>
                  <a:lnTo>
                    <a:pt x="676" y="3711"/>
                  </a:lnTo>
                  <a:lnTo>
                    <a:pt x="1" y="4385"/>
                  </a:lnTo>
                  <a:lnTo>
                    <a:pt x="1" y="4385"/>
                  </a:lnTo>
                  <a:lnTo>
                    <a:pt x="1418" y="4115"/>
                  </a:lnTo>
                  <a:lnTo>
                    <a:pt x="2767" y="3845"/>
                  </a:lnTo>
                  <a:lnTo>
                    <a:pt x="4183" y="3711"/>
                  </a:lnTo>
                  <a:lnTo>
                    <a:pt x="5532" y="3643"/>
                  </a:lnTo>
                  <a:lnTo>
                    <a:pt x="6207" y="3441"/>
                  </a:lnTo>
                  <a:lnTo>
                    <a:pt x="6949" y="3306"/>
                  </a:lnTo>
                  <a:lnTo>
                    <a:pt x="7624" y="3171"/>
                  </a:lnTo>
                  <a:lnTo>
                    <a:pt x="8366" y="3171"/>
                  </a:lnTo>
                  <a:lnTo>
                    <a:pt x="9040" y="3238"/>
                  </a:lnTo>
                  <a:lnTo>
                    <a:pt x="9715" y="3441"/>
                  </a:lnTo>
                  <a:lnTo>
                    <a:pt x="10322" y="3711"/>
                  </a:lnTo>
                  <a:lnTo>
                    <a:pt x="10929" y="4183"/>
                  </a:lnTo>
                  <a:lnTo>
                    <a:pt x="11334" y="4453"/>
                  </a:lnTo>
                  <a:lnTo>
                    <a:pt x="11806" y="4655"/>
                  </a:lnTo>
                  <a:lnTo>
                    <a:pt x="12211" y="4722"/>
                  </a:lnTo>
                  <a:lnTo>
                    <a:pt x="12616" y="4655"/>
                  </a:lnTo>
                  <a:lnTo>
                    <a:pt x="13020" y="4587"/>
                  </a:lnTo>
                  <a:lnTo>
                    <a:pt x="13358" y="4385"/>
                  </a:lnTo>
                  <a:lnTo>
                    <a:pt x="13695" y="4115"/>
                  </a:lnTo>
                  <a:lnTo>
                    <a:pt x="13965" y="3778"/>
                  </a:lnTo>
                  <a:lnTo>
                    <a:pt x="14167" y="3441"/>
                  </a:lnTo>
                  <a:lnTo>
                    <a:pt x="14302" y="3036"/>
                  </a:lnTo>
                  <a:lnTo>
                    <a:pt x="14369" y="2631"/>
                  </a:lnTo>
                  <a:lnTo>
                    <a:pt x="14369" y="2294"/>
                  </a:lnTo>
                  <a:lnTo>
                    <a:pt x="14302" y="1889"/>
                  </a:lnTo>
                  <a:lnTo>
                    <a:pt x="14100" y="1552"/>
                  </a:lnTo>
                  <a:lnTo>
                    <a:pt x="13762" y="1215"/>
                  </a:lnTo>
                  <a:lnTo>
                    <a:pt x="13358" y="1012"/>
                  </a:lnTo>
                  <a:lnTo>
                    <a:pt x="12481" y="607"/>
                  </a:lnTo>
                  <a:lnTo>
                    <a:pt x="11604" y="338"/>
                  </a:lnTo>
                  <a:lnTo>
                    <a:pt x="10659" y="135"/>
                  </a:lnTo>
                  <a:lnTo>
                    <a:pt x="9782" y="68"/>
                  </a:lnTo>
                  <a:lnTo>
                    <a:pt x="8838" y="0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6"/>
            <p:cNvSpPr/>
            <p:nvPr/>
          </p:nvSpPr>
          <p:spPr>
            <a:xfrm>
              <a:off x="3857200" y="2387800"/>
              <a:ext cx="128200" cy="89400"/>
            </a:xfrm>
            <a:custGeom>
              <a:avLst/>
              <a:gdLst/>
              <a:ahLst/>
              <a:cxnLst/>
              <a:rect l="l" t="t" r="r" b="b"/>
              <a:pathLst>
                <a:path w="5128" h="3576" extrusionOk="0">
                  <a:moveTo>
                    <a:pt x="1" y="1"/>
                  </a:moveTo>
                  <a:lnTo>
                    <a:pt x="1148" y="1417"/>
                  </a:lnTo>
                  <a:lnTo>
                    <a:pt x="1687" y="2092"/>
                  </a:lnTo>
                  <a:lnTo>
                    <a:pt x="2159" y="2901"/>
                  </a:lnTo>
                  <a:lnTo>
                    <a:pt x="2362" y="3171"/>
                  </a:lnTo>
                  <a:lnTo>
                    <a:pt x="2632" y="3374"/>
                  </a:lnTo>
                  <a:lnTo>
                    <a:pt x="2901" y="3508"/>
                  </a:lnTo>
                  <a:lnTo>
                    <a:pt x="3171" y="3576"/>
                  </a:lnTo>
                  <a:lnTo>
                    <a:pt x="3778" y="3576"/>
                  </a:lnTo>
                  <a:lnTo>
                    <a:pt x="4048" y="3508"/>
                  </a:lnTo>
                  <a:lnTo>
                    <a:pt x="4318" y="3374"/>
                  </a:lnTo>
                  <a:lnTo>
                    <a:pt x="4520" y="3171"/>
                  </a:lnTo>
                  <a:lnTo>
                    <a:pt x="4723" y="2969"/>
                  </a:lnTo>
                  <a:lnTo>
                    <a:pt x="4925" y="2766"/>
                  </a:lnTo>
                  <a:lnTo>
                    <a:pt x="5060" y="2497"/>
                  </a:lnTo>
                  <a:lnTo>
                    <a:pt x="5128" y="2227"/>
                  </a:lnTo>
                  <a:lnTo>
                    <a:pt x="5060" y="1957"/>
                  </a:lnTo>
                  <a:lnTo>
                    <a:pt x="4993" y="1620"/>
                  </a:lnTo>
                  <a:lnTo>
                    <a:pt x="4858" y="1282"/>
                  </a:lnTo>
                  <a:lnTo>
                    <a:pt x="4318" y="608"/>
                  </a:lnTo>
                  <a:lnTo>
                    <a:pt x="3778" y="1"/>
                  </a:lnTo>
                  <a:lnTo>
                    <a:pt x="1890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6"/>
            <p:cNvSpPr/>
            <p:nvPr/>
          </p:nvSpPr>
          <p:spPr>
            <a:xfrm>
              <a:off x="4047775" y="2354075"/>
              <a:ext cx="134950" cy="94475"/>
            </a:xfrm>
            <a:custGeom>
              <a:avLst/>
              <a:gdLst/>
              <a:ahLst/>
              <a:cxnLst/>
              <a:rect l="l" t="t" r="r" b="b"/>
              <a:pathLst>
                <a:path w="5398" h="3779" extrusionOk="0">
                  <a:moveTo>
                    <a:pt x="3508" y="0"/>
                  </a:moveTo>
                  <a:lnTo>
                    <a:pt x="1822" y="473"/>
                  </a:lnTo>
                  <a:lnTo>
                    <a:pt x="1" y="877"/>
                  </a:lnTo>
                  <a:lnTo>
                    <a:pt x="540" y="1282"/>
                  </a:lnTo>
                  <a:lnTo>
                    <a:pt x="1552" y="2092"/>
                  </a:lnTo>
                  <a:lnTo>
                    <a:pt x="2024" y="2564"/>
                  </a:lnTo>
                  <a:lnTo>
                    <a:pt x="2429" y="3036"/>
                  </a:lnTo>
                  <a:lnTo>
                    <a:pt x="2699" y="3373"/>
                  </a:lnTo>
                  <a:lnTo>
                    <a:pt x="2969" y="3576"/>
                  </a:lnTo>
                  <a:lnTo>
                    <a:pt x="3306" y="3711"/>
                  </a:lnTo>
                  <a:lnTo>
                    <a:pt x="3576" y="3778"/>
                  </a:lnTo>
                  <a:lnTo>
                    <a:pt x="3913" y="3778"/>
                  </a:lnTo>
                  <a:lnTo>
                    <a:pt x="4183" y="3711"/>
                  </a:lnTo>
                  <a:lnTo>
                    <a:pt x="4520" y="3643"/>
                  </a:lnTo>
                  <a:lnTo>
                    <a:pt x="4723" y="3441"/>
                  </a:lnTo>
                  <a:lnTo>
                    <a:pt x="4992" y="3238"/>
                  </a:lnTo>
                  <a:lnTo>
                    <a:pt x="5195" y="2969"/>
                  </a:lnTo>
                  <a:lnTo>
                    <a:pt x="5330" y="2699"/>
                  </a:lnTo>
                  <a:lnTo>
                    <a:pt x="5397" y="2429"/>
                  </a:lnTo>
                  <a:lnTo>
                    <a:pt x="5397" y="2092"/>
                  </a:lnTo>
                  <a:lnTo>
                    <a:pt x="5330" y="1754"/>
                  </a:lnTo>
                  <a:lnTo>
                    <a:pt x="5195" y="1417"/>
                  </a:lnTo>
                  <a:lnTo>
                    <a:pt x="4925" y="1147"/>
                  </a:lnTo>
                  <a:lnTo>
                    <a:pt x="4318" y="540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6"/>
            <p:cNvSpPr/>
            <p:nvPr/>
          </p:nvSpPr>
          <p:spPr>
            <a:xfrm>
              <a:off x="4550325" y="1532775"/>
              <a:ext cx="312025" cy="468850"/>
            </a:xfrm>
            <a:custGeom>
              <a:avLst/>
              <a:gdLst/>
              <a:ahLst/>
              <a:cxnLst/>
              <a:rect l="l" t="t" r="r" b="b"/>
              <a:pathLst>
                <a:path w="12481" h="18754" extrusionOk="0">
                  <a:moveTo>
                    <a:pt x="6747" y="1"/>
                  </a:moveTo>
                  <a:lnTo>
                    <a:pt x="6274" y="136"/>
                  </a:lnTo>
                  <a:lnTo>
                    <a:pt x="5802" y="271"/>
                  </a:lnTo>
                  <a:lnTo>
                    <a:pt x="4925" y="675"/>
                  </a:lnTo>
                  <a:lnTo>
                    <a:pt x="4048" y="1215"/>
                  </a:lnTo>
                  <a:lnTo>
                    <a:pt x="3239" y="1822"/>
                  </a:lnTo>
                  <a:lnTo>
                    <a:pt x="2429" y="2497"/>
                  </a:lnTo>
                  <a:lnTo>
                    <a:pt x="1013" y="3711"/>
                  </a:lnTo>
                  <a:lnTo>
                    <a:pt x="1" y="4588"/>
                  </a:lnTo>
                  <a:lnTo>
                    <a:pt x="271" y="5870"/>
                  </a:lnTo>
                  <a:lnTo>
                    <a:pt x="541" y="7084"/>
                  </a:lnTo>
                  <a:lnTo>
                    <a:pt x="675" y="8365"/>
                  </a:lnTo>
                  <a:lnTo>
                    <a:pt x="810" y="9580"/>
                  </a:lnTo>
                  <a:lnTo>
                    <a:pt x="878" y="10861"/>
                  </a:lnTo>
                  <a:lnTo>
                    <a:pt x="810" y="12143"/>
                  </a:lnTo>
                  <a:lnTo>
                    <a:pt x="743" y="13425"/>
                  </a:lnTo>
                  <a:lnTo>
                    <a:pt x="608" y="14706"/>
                  </a:lnTo>
                  <a:lnTo>
                    <a:pt x="1822" y="15651"/>
                  </a:lnTo>
                  <a:lnTo>
                    <a:pt x="3036" y="16528"/>
                  </a:lnTo>
                  <a:lnTo>
                    <a:pt x="4318" y="17337"/>
                  </a:lnTo>
                  <a:lnTo>
                    <a:pt x="4993" y="17742"/>
                  </a:lnTo>
                  <a:lnTo>
                    <a:pt x="5600" y="18012"/>
                  </a:lnTo>
                  <a:lnTo>
                    <a:pt x="6274" y="18282"/>
                  </a:lnTo>
                  <a:lnTo>
                    <a:pt x="6949" y="18484"/>
                  </a:lnTo>
                  <a:lnTo>
                    <a:pt x="7624" y="18619"/>
                  </a:lnTo>
                  <a:lnTo>
                    <a:pt x="8298" y="18686"/>
                  </a:lnTo>
                  <a:lnTo>
                    <a:pt x="8973" y="18754"/>
                  </a:lnTo>
                  <a:lnTo>
                    <a:pt x="9715" y="18619"/>
                  </a:lnTo>
                  <a:lnTo>
                    <a:pt x="10389" y="18484"/>
                  </a:lnTo>
                  <a:lnTo>
                    <a:pt x="11131" y="18214"/>
                  </a:lnTo>
                  <a:lnTo>
                    <a:pt x="11401" y="18079"/>
                  </a:lnTo>
                  <a:lnTo>
                    <a:pt x="11671" y="17877"/>
                  </a:lnTo>
                  <a:lnTo>
                    <a:pt x="11873" y="17607"/>
                  </a:lnTo>
                  <a:lnTo>
                    <a:pt x="12076" y="17405"/>
                  </a:lnTo>
                  <a:lnTo>
                    <a:pt x="12211" y="17067"/>
                  </a:lnTo>
                  <a:lnTo>
                    <a:pt x="12346" y="16798"/>
                  </a:lnTo>
                  <a:lnTo>
                    <a:pt x="12480" y="16191"/>
                  </a:lnTo>
                  <a:lnTo>
                    <a:pt x="12413" y="15516"/>
                  </a:lnTo>
                  <a:lnTo>
                    <a:pt x="12278" y="14909"/>
                  </a:lnTo>
                  <a:lnTo>
                    <a:pt x="12076" y="14302"/>
                  </a:lnTo>
                  <a:lnTo>
                    <a:pt x="11671" y="13830"/>
                  </a:lnTo>
                  <a:lnTo>
                    <a:pt x="11064" y="13290"/>
                  </a:lnTo>
                  <a:lnTo>
                    <a:pt x="10389" y="12750"/>
                  </a:lnTo>
                  <a:lnTo>
                    <a:pt x="9580" y="12345"/>
                  </a:lnTo>
                  <a:lnTo>
                    <a:pt x="8838" y="12008"/>
                  </a:lnTo>
                  <a:lnTo>
                    <a:pt x="7219" y="11266"/>
                  </a:lnTo>
                  <a:lnTo>
                    <a:pt x="6409" y="10929"/>
                  </a:lnTo>
                  <a:lnTo>
                    <a:pt x="5667" y="10524"/>
                  </a:lnTo>
                  <a:lnTo>
                    <a:pt x="4655" y="9984"/>
                  </a:lnTo>
                  <a:lnTo>
                    <a:pt x="3644" y="9512"/>
                  </a:lnTo>
                  <a:lnTo>
                    <a:pt x="4925" y="8770"/>
                  </a:lnTo>
                  <a:lnTo>
                    <a:pt x="6544" y="7826"/>
                  </a:lnTo>
                  <a:lnTo>
                    <a:pt x="7421" y="7286"/>
                  </a:lnTo>
                  <a:lnTo>
                    <a:pt x="8231" y="6679"/>
                  </a:lnTo>
                  <a:lnTo>
                    <a:pt x="8973" y="6004"/>
                  </a:lnTo>
                  <a:lnTo>
                    <a:pt x="9647" y="5330"/>
                  </a:lnTo>
                  <a:lnTo>
                    <a:pt x="9917" y="4925"/>
                  </a:lnTo>
                  <a:lnTo>
                    <a:pt x="10119" y="4520"/>
                  </a:lnTo>
                  <a:lnTo>
                    <a:pt x="10322" y="4116"/>
                  </a:lnTo>
                  <a:lnTo>
                    <a:pt x="10457" y="3711"/>
                  </a:lnTo>
                  <a:lnTo>
                    <a:pt x="10524" y="2969"/>
                  </a:lnTo>
                  <a:lnTo>
                    <a:pt x="10457" y="2294"/>
                  </a:lnTo>
                  <a:lnTo>
                    <a:pt x="10254" y="1687"/>
                  </a:lnTo>
                  <a:lnTo>
                    <a:pt x="9917" y="1148"/>
                  </a:lnTo>
                  <a:lnTo>
                    <a:pt x="9445" y="743"/>
                  </a:lnTo>
                  <a:lnTo>
                    <a:pt x="8905" y="406"/>
                  </a:lnTo>
                  <a:lnTo>
                    <a:pt x="8298" y="136"/>
                  </a:lnTo>
                  <a:lnTo>
                    <a:pt x="7624" y="1"/>
                  </a:lnTo>
                  <a:close/>
                </a:path>
              </a:pathLst>
            </a:custGeom>
            <a:solidFill>
              <a:srgbClr val="EC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6"/>
            <p:cNvSpPr/>
            <p:nvPr/>
          </p:nvSpPr>
          <p:spPr>
            <a:xfrm>
              <a:off x="3307425" y="1146600"/>
              <a:ext cx="1264850" cy="1242925"/>
            </a:xfrm>
            <a:custGeom>
              <a:avLst/>
              <a:gdLst/>
              <a:ahLst/>
              <a:cxnLst/>
              <a:rect l="l" t="t" r="r" b="b"/>
              <a:pathLst>
                <a:path w="50594" h="49717" extrusionOk="0">
                  <a:moveTo>
                    <a:pt x="25365" y="3643"/>
                  </a:moveTo>
                  <a:lnTo>
                    <a:pt x="25567" y="3710"/>
                  </a:lnTo>
                  <a:lnTo>
                    <a:pt x="25702" y="3778"/>
                  </a:lnTo>
                  <a:lnTo>
                    <a:pt x="25837" y="3913"/>
                  </a:lnTo>
                  <a:lnTo>
                    <a:pt x="26039" y="4250"/>
                  </a:lnTo>
                  <a:lnTo>
                    <a:pt x="26107" y="4587"/>
                  </a:lnTo>
                  <a:lnTo>
                    <a:pt x="26039" y="4992"/>
                  </a:lnTo>
                  <a:lnTo>
                    <a:pt x="25837" y="5262"/>
                  </a:lnTo>
                  <a:lnTo>
                    <a:pt x="25702" y="5397"/>
                  </a:lnTo>
                  <a:lnTo>
                    <a:pt x="25567" y="5532"/>
                  </a:lnTo>
                  <a:lnTo>
                    <a:pt x="25365" y="5599"/>
                  </a:lnTo>
                  <a:lnTo>
                    <a:pt x="24892" y="5599"/>
                  </a:lnTo>
                  <a:lnTo>
                    <a:pt x="24690" y="5532"/>
                  </a:lnTo>
                  <a:lnTo>
                    <a:pt x="24555" y="5397"/>
                  </a:lnTo>
                  <a:lnTo>
                    <a:pt x="24420" y="5262"/>
                  </a:lnTo>
                  <a:lnTo>
                    <a:pt x="24218" y="4992"/>
                  </a:lnTo>
                  <a:lnTo>
                    <a:pt x="24150" y="4587"/>
                  </a:lnTo>
                  <a:lnTo>
                    <a:pt x="24218" y="4250"/>
                  </a:lnTo>
                  <a:lnTo>
                    <a:pt x="24420" y="3913"/>
                  </a:lnTo>
                  <a:lnTo>
                    <a:pt x="24555" y="3778"/>
                  </a:lnTo>
                  <a:lnTo>
                    <a:pt x="24690" y="3710"/>
                  </a:lnTo>
                  <a:lnTo>
                    <a:pt x="24892" y="3643"/>
                  </a:lnTo>
                  <a:close/>
                  <a:moveTo>
                    <a:pt x="30626" y="7690"/>
                  </a:moveTo>
                  <a:lnTo>
                    <a:pt x="30896" y="7758"/>
                  </a:lnTo>
                  <a:lnTo>
                    <a:pt x="31099" y="7893"/>
                  </a:lnTo>
                  <a:lnTo>
                    <a:pt x="31233" y="8095"/>
                  </a:lnTo>
                  <a:lnTo>
                    <a:pt x="31233" y="8297"/>
                  </a:lnTo>
                  <a:lnTo>
                    <a:pt x="31233" y="8500"/>
                  </a:lnTo>
                  <a:lnTo>
                    <a:pt x="31099" y="8702"/>
                  </a:lnTo>
                  <a:lnTo>
                    <a:pt x="30896" y="8837"/>
                  </a:lnTo>
                  <a:lnTo>
                    <a:pt x="30626" y="8904"/>
                  </a:lnTo>
                  <a:lnTo>
                    <a:pt x="30424" y="8837"/>
                  </a:lnTo>
                  <a:lnTo>
                    <a:pt x="30222" y="8702"/>
                  </a:lnTo>
                  <a:lnTo>
                    <a:pt x="30087" y="8500"/>
                  </a:lnTo>
                  <a:lnTo>
                    <a:pt x="30087" y="8297"/>
                  </a:lnTo>
                  <a:lnTo>
                    <a:pt x="30087" y="8095"/>
                  </a:lnTo>
                  <a:lnTo>
                    <a:pt x="30222" y="7893"/>
                  </a:lnTo>
                  <a:lnTo>
                    <a:pt x="30424" y="7758"/>
                  </a:lnTo>
                  <a:lnTo>
                    <a:pt x="30626" y="7690"/>
                  </a:lnTo>
                  <a:close/>
                  <a:moveTo>
                    <a:pt x="18349" y="7285"/>
                  </a:moveTo>
                  <a:lnTo>
                    <a:pt x="18551" y="7353"/>
                  </a:lnTo>
                  <a:lnTo>
                    <a:pt x="18754" y="7488"/>
                  </a:lnTo>
                  <a:lnTo>
                    <a:pt x="18889" y="7555"/>
                  </a:lnTo>
                  <a:lnTo>
                    <a:pt x="19024" y="7893"/>
                  </a:lnTo>
                  <a:lnTo>
                    <a:pt x="19091" y="8297"/>
                  </a:lnTo>
                  <a:lnTo>
                    <a:pt x="19024" y="8635"/>
                  </a:lnTo>
                  <a:lnTo>
                    <a:pt x="18889" y="8972"/>
                  </a:lnTo>
                  <a:lnTo>
                    <a:pt x="18754" y="9107"/>
                  </a:lnTo>
                  <a:lnTo>
                    <a:pt x="18551" y="9242"/>
                  </a:lnTo>
                  <a:lnTo>
                    <a:pt x="18349" y="9309"/>
                  </a:lnTo>
                  <a:lnTo>
                    <a:pt x="17877" y="9309"/>
                  </a:lnTo>
                  <a:lnTo>
                    <a:pt x="17675" y="9242"/>
                  </a:lnTo>
                  <a:lnTo>
                    <a:pt x="17540" y="9107"/>
                  </a:lnTo>
                  <a:lnTo>
                    <a:pt x="17405" y="8972"/>
                  </a:lnTo>
                  <a:lnTo>
                    <a:pt x="17202" y="8635"/>
                  </a:lnTo>
                  <a:lnTo>
                    <a:pt x="17135" y="8297"/>
                  </a:lnTo>
                  <a:lnTo>
                    <a:pt x="17202" y="7893"/>
                  </a:lnTo>
                  <a:lnTo>
                    <a:pt x="17405" y="7555"/>
                  </a:lnTo>
                  <a:lnTo>
                    <a:pt x="17540" y="7488"/>
                  </a:lnTo>
                  <a:lnTo>
                    <a:pt x="17675" y="7353"/>
                  </a:lnTo>
                  <a:lnTo>
                    <a:pt x="17877" y="7285"/>
                  </a:lnTo>
                  <a:close/>
                  <a:moveTo>
                    <a:pt x="38182" y="8635"/>
                  </a:moveTo>
                  <a:lnTo>
                    <a:pt x="38317" y="8770"/>
                  </a:lnTo>
                  <a:lnTo>
                    <a:pt x="38384" y="8904"/>
                  </a:lnTo>
                  <a:lnTo>
                    <a:pt x="38384" y="9039"/>
                  </a:lnTo>
                  <a:lnTo>
                    <a:pt x="38384" y="9174"/>
                  </a:lnTo>
                  <a:lnTo>
                    <a:pt x="38317" y="9309"/>
                  </a:lnTo>
                  <a:lnTo>
                    <a:pt x="38182" y="9377"/>
                  </a:lnTo>
                  <a:lnTo>
                    <a:pt x="38047" y="9444"/>
                  </a:lnTo>
                  <a:lnTo>
                    <a:pt x="37844" y="9377"/>
                  </a:lnTo>
                  <a:lnTo>
                    <a:pt x="37709" y="9309"/>
                  </a:lnTo>
                  <a:lnTo>
                    <a:pt x="37642" y="9174"/>
                  </a:lnTo>
                  <a:lnTo>
                    <a:pt x="37642" y="9039"/>
                  </a:lnTo>
                  <a:lnTo>
                    <a:pt x="37642" y="8904"/>
                  </a:lnTo>
                  <a:lnTo>
                    <a:pt x="37709" y="8770"/>
                  </a:lnTo>
                  <a:lnTo>
                    <a:pt x="37844" y="8635"/>
                  </a:lnTo>
                  <a:close/>
                  <a:moveTo>
                    <a:pt x="39733" y="15110"/>
                  </a:moveTo>
                  <a:lnTo>
                    <a:pt x="39936" y="15245"/>
                  </a:lnTo>
                  <a:lnTo>
                    <a:pt x="40003" y="15448"/>
                  </a:lnTo>
                  <a:lnTo>
                    <a:pt x="40070" y="15650"/>
                  </a:lnTo>
                  <a:lnTo>
                    <a:pt x="40003" y="15853"/>
                  </a:lnTo>
                  <a:lnTo>
                    <a:pt x="39936" y="16055"/>
                  </a:lnTo>
                  <a:lnTo>
                    <a:pt x="39733" y="16190"/>
                  </a:lnTo>
                  <a:lnTo>
                    <a:pt x="39261" y="16190"/>
                  </a:lnTo>
                  <a:lnTo>
                    <a:pt x="39059" y="16055"/>
                  </a:lnTo>
                  <a:lnTo>
                    <a:pt x="38991" y="15853"/>
                  </a:lnTo>
                  <a:lnTo>
                    <a:pt x="38924" y="15650"/>
                  </a:lnTo>
                  <a:lnTo>
                    <a:pt x="38991" y="15448"/>
                  </a:lnTo>
                  <a:lnTo>
                    <a:pt x="39059" y="15245"/>
                  </a:lnTo>
                  <a:lnTo>
                    <a:pt x="39261" y="15110"/>
                  </a:lnTo>
                  <a:close/>
                  <a:moveTo>
                    <a:pt x="24353" y="13896"/>
                  </a:moveTo>
                  <a:lnTo>
                    <a:pt x="24623" y="13964"/>
                  </a:lnTo>
                  <a:lnTo>
                    <a:pt x="24892" y="14099"/>
                  </a:lnTo>
                  <a:lnTo>
                    <a:pt x="25027" y="14301"/>
                  </a:lnTo>
                  <a:lnTo>
                    <a:pt x="25230" y="14503"/>
                  </a:lnTo>
                  <a:lnTo>
                    <a:pt x="25297" y="14773"/>
                  </a:lnTo>
                  <a:lnTo>
                    <a:pt x="25365" y="15043"/>
                  </a:lnTo>
                  <a:lnTo>
                    <a:pt x="25365" y="15313"/>
                  </a:lnTo>
                  <a:lnTo>
                    <a:pt x="25365" y="15583"/>
                  </a:lnTo>
                  <a:lnTo>
                    <a:pt x="25297" y="15785"/>
                  </a:lnTo>
                  <a:lnTo>
                    <a:pt x="25230" y="16055"/>
                  </a:lnTo>
                  <a:lnTo>
                    <a:pt x="25027" y="16257"/>
                  </a:lnTo>
                  <a:lnTo>
                    <a:pt x="24892" y="16460"/>
                  </a:lnTo>
                  <a:lnTo>
                    <a:pt x="24623" y="16595"/>
                  </a:lnTo>
                  <a:lnTo>
                    <a:pt x="24353" y="16662"/>
                  </a:lnTo>
                  <a:lnTo>
                    <a:pt x="24016" y="16729"/>
                  </a:lnTo>
                  <a:lnTo>
                    <a:pt x="23678" y="16662"/>
                  </a:lnTo>
                  <a:lnTo>
                    <a:pt x="23408" y="16595"/>
                  </a:lnTo>
                  <a:lnTo>
                    <a:pt x="23206" y="16460"/>
                  </a:lnTo>
                  <a:lnTo>
                    <a:pt x="23004" y="16257"/>
                  </a:lnTo>
                  <a:lnTo>
                    <a:pt x="22869" y="16055"/>
                  </a:lnTo>
                  <a:lnTo>
                    <a:pt x="22734" y="15785"/>
                  </a:lnTo>
                  <a:lnTo>
                    <a:pt x="22666" y="15583"/>
                  </a:lnTo>
                  <a:lnTo>
                    <a:pt x="22666" y="15313"/>
                  </a:lnTo>
                  <a:lnTo>
                    <a:pt x="22666" y="15043"/>
                  </a:lnTo>
                  <a:lnTo>
                    <a:pt x="22734" y="14773"/>
                  </a:lnTo>
                  <a:lnTo>
                    <a:pt x="22869" y="14503"/>
                  </a:lnTo>
                  <a:lnTo>
                    <a:pt x="23004" y="14301"/>
                  </a:lnTo>
                  <a:lnTo>
                    <a:pt x="23206" y="14099"/>
                  </a:lnTo>
                  <a:lnTo>
                    <a:pt x="23408" y="13964"/>
                  </a:lnTo>
                  <a:lnTo>
                    <a:pt x="23678" y="13896"/>
                  </a:lnTo>
                  <a:close/>
                  <a:moveTo>
                    <a:pt x="33999" y="15718"/>
                  </a:moveTo>
                  <a:lnTo>
                    <a:pt x="34269" y="15785"/>
                  </a:lnTo>
                  <a:lnTo>
                    <a:pt x="34471" y="15920"/>
                  </a:lnTo>
                  <a:lnTo>
                    <a:pt x="34606" y="16122"/>
                  </a:lnTo>
                  <a:lnTo>
                    <a:pt x="34674" y="16392"/>
                  </a:lnTo>
                  <a:lnTo>
                    <a:pt x="34606" y="16662"/>
                  </a:lnTo>
                  <a:lnTo>
                    <a:pt x="34471" y="16864"/>
                  </a:lnTo>
                  <a:lnTo>
                    <a:pt x="34269" y="16999"/>
                  </a:lnTo>
                  <a:lnTo>
                    <a:pt x="33999" y="17067"/>
                  </a:lnTo>
                  <a:lnTo>
                    <a:pt x="33662" y="16999"/>
                  </a:lnTo>
                  <a:lnTo>
                    <a:pt x="33460" y="16864"/>
                  </a:lnTo>
                  <a:lnTo>
                    <a:pt x="33325" y="16662"/>
                  </a:lnTo>
                  <a:lnTo>
                    <a:pt x="33325" y="16392"/>
                  </a:lnTo>
                  <a:lnTo>
                    <a:pt x="33325" y="16122"/>
                  </a:lnTo>
                  <a:lnTo>
                    <a:pt x="33460" y="15920"/>
                  </a:lnTo>
                  <a:lnTo>
                    <a:pt x="33662" y="15785"/>
                  </a:lnTo>
                  <a:lnTo>
                    <a:pt x="33999" y="15718"/>
                  </a:lnTo>
                  <a:close/>
                  <a:moveTo>
                    <a:pt x="44253" y="20777"/>
                  </a:moveTo>
                  <a:lnTo>
                    <a:pt x="44523" y="20844"/>
                  </a:lnTo>
                  <a:lnTo>
                    <a:pt x="44792" y="21047"/>
                  </a:lnTo>
                  <a:lnTo>
                    <a:pt x="44995" y="21182"/>
                  </a:lnTo>
                  <a:lnTo>
                    <a:pt x="45062" y="21249"/>
                  </a:lnTo>
                  <a:lnTo>
                    <a:pt x="45265" y="21384"/>
                  </a:lnTo>
                  <a:lnTo>
                    <a:pt x="45400" y="21654"/>
                  </a:lnTo>
                  <a:lnTo>
                    <a:pt x="45534" y="21924"/>
                  </a:lnTo>
                  <a:lnTo>
                    <a:pt x="45602" y="22261"/>
                  </a:lnTo>
                  <a:lnTo>
                    <a:pt x="45602" y="22463"/>
                  </a:lnTo>
                  <a:lnTo>
                    <a:pt x="45534" y="22733"/>
                  </a:lnTo>
                  <a:lnTo>
                    <a:pt x="45332" y="23070"/>
                  </a:lnTo>
                  <a:lnTo>
                    <a:pt x="44995" y="23340"/>
                  </a:lnTo>
                  <a:lnTo>
                    <a:pt x="44860" y="23475"/>
                  </a:lnTo>
                  <a:lnTo>
                    <a:pt x="44658" y="23610"/>
                  </a:lnTo>
                  <a:lnTo>
                    <a:pt x="44455" y="23745"/>
                  </a:lnTo>
                  <a:lnTo>
                    <a:pt x="43916" y="23812"/>
                  </a:lnTo>
                  <a:lnTo>
                    <a:pt x="43646" y="23812"/>
                  </a:lnTo>
                  <a:lnTo>
                    <a:pt x="43376" y="23678"/>
                  </a:lnTo>
                  <a:lnTo>
                    <a:pt x="43106" y="23543"/>
                  </a:lnTo>
                  <a:lnTo>
                    <a:pt x="42836" y="23340"/>
                  </a:lnTo>
                  <a:lnTo>
                    <a:pt x="42634" y="23138"/>
                  </a:lnTo>
                  <a:lnTo>
                    <a:pt x="42499" y="22868"/>
                  </a:lnTo>
                  <a:lnTo>
                    <a:pt x="42431" y="22598"/>
                  </a:lnTo>
                  <a:lnTo>
                    <a:pt x="42431" y="22261"/>
                  </a:lnTo>
                  <a:lnTo>
                    <a:pt x="42431" y="21991"/>
                  </a:lnTo>
                  <a:lnTo>
                    <a:pt x="42499" y="21721"/>
                  </a:lnTo>
                  <a:lnTo>
                    <a:pt x="42701" y="21451"/>
                  </a:lnTo>
                  <a:lnTo>
                    <a:pt x="42836" y="21182"/>
                  </a:lnTo>
                  <a:lnTo>
                    <a:pt x="43106" y="21047"/>
                  </a:lnTo>
                  <a:lnTo>
                    <a:pt x="43376" y="20844"/>
                  </a:lnTo>
                  <a:lnTo>
                    <a:pt x="43646" y="20777"/>
                  </a:lnTo>
                  <a:close/>
                  <a:moveTo>
                    <a:pt x="32852" y="24555"/>
                  </a:moveTo>
                  <a:lnTo>
                    <a:pt x="33190" y="24622"/>
                  </a:lnTo>
                  <a:lnTo>
                    <a:pt x="33392" y="24757"/>
                  </a:lnTo>
                  <a:lnTo>
                    <a:pt x="33527" y="24959"/>
                  </a:lnTo>
                  <a:lnTo>
                    <a:pt x="33527" y="25229"/>
                  </a:lnTo>
                  <a:lnTo>
                    <a:pt x="33527" y="25499"/>
                  </a:lnTo>
                  <a:lnTo>
                    <a:pt x="33392" y="25701"/>
                  </a:lnTo>
                  <a:lnTo>
                    <a:pt x="33190" y="25836"/>
                  </a:lnTo>
                  <a:lnTo>
                    <a:pt x="32852" y="25904"/>
                  </a:lnTo>
                  <a:lnTo>
                    <a:pt x="32583" y="25836"/>
                  </a:lnTo>
                  <a:lnTo>
                    <a:pt x="32380" y="25701"/>
                  </a:lnTo>
                  <a:lnTo>
                    <a:pt x="32245" y="25499"/>
                  </a:lnTo>
                  <a:lnTo>
                    <a:pt x="32178" y="25229"/>
                  </a:lnTo>
                  <a:lnTo>
                    <a:pt x="32245" y="24959"/>
                  </a:lnTo>
                  <a:lnTo>
                    <a:pt x="32380" y="24757"/>
                  </a:lnTo>
                  <a:lnTo>
                    <a:pt x="32583" y="24622"/>
                  </a:lnTo>
                  <a:lnTo>
                    <a:pt x="32852" y="24555"/>
                  </a:lnTo>
                  <a:close/>
                  <a:moveTo>
                    <a:pt x="10861" y="18214"/>
                  </a:moveTo>
                  <a:lnTo>
                    <a:pt x="11468" y="18281"/>
                  </a:lnTo>
                  <a:lnTo>
                    <a:pt x="12076" y="18348"/>
                  </a:lnTo>
                  <a:lnTo>
                    <a:pt x="12615" y="18483"/>
                  </a:lnTo>
                  <a:lnTo>
                    <a:pt x="13155" y="18686"/>
                  </a:lnTo>
                  <a:lnTo>
                    <a:pt x="13695" y="18956"/>
                  </a:lnTo>
                  <a:lnTo>
                    <a:pt x="14167" y="19225"/>
                  </a:lnTo>
                  <a:lnTo>
                    <a:pt x="14639" y="19563"/>
                  </a:lnTo>
                  <a:lnTo>
                    <a:pt x="15044" y="19967"/>
                  </a:lnTo>
                  <a:lnTo>
                    <a:pt x="15381" y="20372"/>
                  </a:lnTo>
                  <a:lnTo>
                    <a:pt x="15786" y="20844"/>
                  </a:lnTo>
                  <a:lnTo>
                    <a:pt x="16056" y="21317"/>
                  </a:lnTo>
                  <a:lnTo>
                    <a:pt x="16325" y="21856"/>
                  </a:lnTo>
                  <a:lnTo>
                    <a:pt x="16528" y="22396"/>
                  </a:lnTo>
                  <a:lnTo>
                    <a:pt x="16663" y="22936"/>
                  </a:lnTo>
                  <a:lnTo>
                    <a:pt x="16730" y="23543"/>
                  </a:lnTo>
                  <a:lnTo>
                    <a:pt x="16798" y="24150"/>
                  </a:lnTo>
                  <a:lnTo>
                    <a:pt x="16730" y="24757"/>
                  </a:lnTo>
                  <a:lnTo>
                    <a:pt x="16663" y="25297"/>
                  </a:lnTo>
                  <a:lnTo>
                    <a:pt x="16528" y="25904"/>
                  </a:lnTo>
                  <a:lnTo>
                    <a:pt x="16325" y="26443"/>
                  </a:lnTo>
                  <a:lnTo>
                    <a:pt x="16056" y="26916"/>
                  </a:lnTo>
                  <a:lnTo>
                    <a:pt x="15786" y="27455"/>
                  </a:lnTo>
                  <a:lnTo>
                    <a:pt x="15381" y="27860"/>
                  </a:lnTo>
                  <a:lnTo>
                    <a:pt x="15044" y="28332"/>
                  </a:lnTo>
                  <a:lnTo>
                    <a:pt x="14639" y="28669"/>
                  </a:lnTo>
                  <a:lnTo>
                    <a:pt x="14167" y="29007"/>
                  </a:lnTo>
                  <a:lnTo>
                    <a:pt x="13695" y="29344"/>
                  </a:lnTo>
                  <a:lnTo>
                    <a:pt x="13155" y="29614"/>
                  </a:lnTo>
                  <a:lnTo>
                    <a:pt x="12615" y="29816"/>
                  </a:lnTo>
                  <a:lnTo>
                    <a:pt x="12076" y="29951"/>
                  </a:lnTo>
                  <a:lnTo>
                    <a:pt x="11468" y="30019"/>
                  </a:lnTo>
                  <a:lnTo>
                    <a:pt x="10861" y="30086"/>
                  </a:lnTo>
                  <a:lnTo>
                    <a:pt x="10254" y="30019"/>
                  </a:lnTo>
                  <a:lnTo>
                    <a:pt x="9715" y="29951"/>
                  </a:lnTo>
                  <a:lnTo>
                    <a:pt x="9107" y="29816"/>
                  </a:lnTo>
                  <a:lnTo>
                    <a:pt x="8568" y="29614"/>
                  </a:lnTo>
                  <a:lnTo>
                    <a:pt x="8096" y="29344"/>
                  </a:lnTo>
                  <a:lnTo>
                    <a:pt x="7556" y="29007"/>
                  </a:lnTo>
                  <a:lnTo>
                    <a:pt x="7151" y="28669"/>
                  </a:lnTo>
                  <a:lnTo>
                    <a:pt x="6679" y="28332"/>
                  </a:lnTo>
                  <a:lnTo>
                    <a:pt x="6342" y="27860"/>
                  </a:lnTo>
                  <a:lnTo>
                    <a:pt x="6004" y="27455"/>
                  </a:lnTo>
                  <a:lnTo>
                    <a:pt x="5667" y="26916"/>
                  </a:lnTo>
                  <a:lnTo>
                    <a:pt x="5397" y="26443"/>
                  </a:lnTo>
                  <a:lnTo>
                    <a:pt x="5195" y="25904"/>
                  </a:lnTo>
                  <a:lnTo>
                    <a:pt x="5060" y="25297"/>
                  </a:lnTo>
                  <a:lnTo>
                    <a:pt x="4993" y="24757"/>
                  </a:lnTo>
                  <a:lnTo>
                    <a:pt x="4925" y="24150"/>
                  </a:lnTo>
                  <a:lnTo>
                    <a:pt x="4993" y="23543"/>
                  </a:lnTo>
                  <a:lnTo>
                    <a:pt x="5060" y="22936"/>
                  </a:lnTo>
                  <a:lnTo>
                    <a:pt x="5195" y="22396"/>
                  </a:lnTo>
                  <a:lnTo>
                    <a:pt x="5397" y="21856"/>
                  </a:lnTo>
                  <a:lnTo>
                    <a:pt x="5667" y="21317"/>
                  </a:lnTo>
                  <a:lnTo>
                    <a:pt x="6004" y="20844"/>
                  </a:lnTo>
                  <a:lnTo>
                    <a:pt x="6342" y="20372"/>
                  </a:lnTo>
                  <a:lnTo>
                    <a:pt x="6679" y="19967"/>
                  </a:lnTo>
                  <a:lnTo>
                    <a:pt x="7151" y="19563"/>
                  </a:lnTo>
                  <a:lnTo>
                    <a:pt x="7556" y="19225"/>
                  </a:lnTo>
                  <a:lnTo>
                    <a:pt x="8096" y="18956"/>
                  </a:lnTo>
                  <a:lnTo>
                    <a:pt x="8568" y="18686"/>
                  </a:lnTo>
                  <a:lnTo>
                    <a:pt x="9107" y="18483"/>
                  </a:lnTo>
                  <a:lnTo>
                    <a:pt x="9715" y="18348"/>
                  </a:lnTo>
                  <a:lnTo>
                    <a:pt x="10254" y="18281"/>
                  </a:lnTo>
                  <a:lnTo>
                    <a:pt x="10861" y="18214"/>
                  </a:lnTo>
                  <a:close/>
                  <a:moveTo>
                    <a:pt x="39126" y="29209"/>
                  </a:moveTo>
                  <a:lnTo>
                    <a:pt x="39463" y="29277"/>
                  </a:lnTo>
                  <a:lnTo>
                    <a:pt x="39733" y="29479"/>
                  </a:lnTo>
                  <a:lnTo>
                    <a:pt x="39868" y="29749"/>
                  </a:lnTo>
                  <a:lnTo>
                    <a:pt x="39868" y="30019"/>
                  </a:lnTo>
                  <a:lnTo>
                    <a:pt x="39868" y="30288"/>
                  </a:lnTo>
                  <a:lnTo>
                    <a:pt x="39733" y="30558"/>
                  </a:lnTo>
                  <a:lnTo>
                    <a:pt x="39463" y="30761"/>
                  </a:lnTo>
                  <a:lnTo>
                    <a:pt x="39126" y="30828"/>
                  </a:lnTo>
                  <a:lnTo>
                    <a:pt x="38789" y="30761"/>
                  </a:lnTo>
                  <a:lnTo>
                    <a:pt x="38519" y="30558"/>
                  </a:lnTo>
                  <a:lnTo>
                    <a:pt x="38384" y="30288"/>
                  </a:lnTo>
                  <a:lnTo>
                    <a:pt x="38384" y="30019"/>
                  </a:lnTo>
                  <a:lnTo>
                    <a:pt x="38384" y="29749"/>
                  </a:lnTo>
                  <a:lnTo>
                    <a:pt x="38519" y="29479"/>
                  </a:lnTo>
                  <a:lnTo>
                    <a:pt x="38789" y="29277"/>
                  </a:lnTo>
                  <a:lnTo>
                    <a:pt x="39126" y="29209"/>
                  </a:lnTo>
                  <a:close/>
                  <a:moveTo>
                    <a:pt x="22936" y="29074"/>
                  </a:moveTo>
                  <a:lnTo>
                    <a:pt x="23139" y="29142"/>
                  </a:lnTo>
                  <a:lnTo>
                    <a:pt x="23341" y="29209"/>
                  </a:lnTo>
                  <a:lnTo>
                    <a:pt x="23611" y="29411"/>
                  </a:lnTo>
                  <a:lnTo>
                    <a:pt x="23746" y="29681"/>
                  </a:lnTo>
                  <a:lnTo>
                    <a:pt x="23813" y="30019"/>
                  </a:lnTo>
                  <a:lnTo>
                    <a:pt x="23746" y="30356"/>
                  </a:lnTo>
                  <a:lnTo>
                    <a:pt x="23611" y="30626"/>
                  </a:lnTo>
                  <a:lnTo>
                    <a:pt x="23341" y="30828"/>
                  </a:lnTo>
                  <a:lnTo>
                    <a:pt x="23139" y="30896"/>
                  </a:lnTo>
                  <a:lnTo>
                    <a:pt x="22936" y="30963"/>
                  </a:lnTo>
                  <a:lnTo>
                    <a:pt x="22734" y="30896"/>
                  </a:lnTo>
                  <a:lnTo>
                    <a:pt x="22531" y="30828"/>
                  </a:lnTo>
                  <a:lnTo>
                    <a:pt x="22262" y="30626"/>
                  </a:lnTo>
                  <a:lnTo>
                    <a:pt x="22059" y="30356"/>
                  </a:lnTo>
                  <a:lnTo>
                    <a:pt x="22059" y="30019"/>
                  </a:lnTo>
                  <a:lnTo>
                    <a:pt x="22059" y="29681"/>
                  </a:lnTo>
                  <a:lnTo>
                    <a:pt x="22262" y="29411"/>
                  </a:lnTo>
                  <a:lnTo>
                    <a:pt x="22531" y="29209"/>
                  </a:lnTo>
                  <a:lnTo>
                    <a:pt x="22734" y="29142"/>
                  </a:lnTo>
                  <a:lnTo>
                    <a:pt x="22936" y="29074"/>
                  </a:lnTo>
                  <a:close/>
                  <a:moveTo>
                    <a:pt x="44253" y="33189"/>
                  </a:moveTo>
                  <a:lnTo>
                    <a:pt x="44523" y="33257"/>
                  </a:lnTo>
                  <a:lnTo>
                    <a:pt x="44658" y="33324"/>
                  </a:lnTo>
                  <a:lnTo>
                    <a:pt x="44725" y="33526"/>
                  </a:lnTo>
                  <a:lnTo>
                    <a:pt x="44792" y="33729"/>
                  </a:lnTo>
                  <a:lnTo>
                    <a:pt x="44725" y="33864"/>
                  </a:lnTo>
                  <a:lnTo>
                    <a:pt x="44658" y="34066"/>
                  </a:lnTo>
                  <a:lnTo>
                    <a:pt x="44523" y="34201"/>
                  </a:lnTo>
                  <a:lnTo>
                    <a:pt x="44050" y="34201"/>
                  </a:lnTo>
                  <a:lnTo>
                    <a:pt x="43916" y="34066"/>
                  </a:lnTo>
                  <a:lnTo>
                    <a:pt x="43781" y="33864"/>
                  </a:lnTo>
                  <a:lnTo>
                    <a:pt x="43781" y="33729"/>
                  </a:lnTo>
                  <a:lnTo>
                    <a:pt x="43781" y="33526"/>
                  </a:lnTo>
                  <a:lnTo>
                    <a:pt x="43916" y="33324"/>
                  </a:lnTo>
                  <a:lnTo>
                    <a:pt x="44050" y="33257"/>
                  </a:lnTo>
                  <a:lnTo>
                    <a:pt x="44253" y="33189"/>
                  </a:lnTo>
                  <a:close/>
                  <a:moveTo>
                    <a:pt x="29749" y="34336"/>
                  </a:moveTo>
                  <a:lnTo>
                    <a:pt x="29884" y="34403"/>
                  </a:lnTo>
                  <a:lnTo>
                    <a:pt x="30087" y="34471"/>
                  </a:lnTo>
                  <a:lnTo>
                    <a:pt x="30222" y="34606"/>
                  </a:lnTo>
                  <a:lnTo>
                    <a:pt x="30357" y="34808"/>
                  </a:lnTo>
                  <a:lnTo>
                    <a:pt x="30424" y="34943"/>
                  </a:lnTo>
                  <a:lnTo>
                    <a:pt x="30424" y="35145"/>
                  </a:lnTo>
                  <a:lnTo>
                    <a:pt x="30424" y="35415"/>
                  </a:lnTo>
                  <a:lnTo>
                    <a:pt x="30357" y="35550"/>
                  </a:lnTo>
                  <a:lnTo>
                    <a:pt x="30222" y="35752"/>
                  </a:lnTo>
                  <a:lnTo>
                    <a:pt x="30087" y="35887"/>
                  </a:lnTo>
                  <a:lnTo>
                    <a:pt x="29884" y="35955"/>
                  </a:lnTo>
                  <a:lnTo>
                    <a:pt x="29749" y="36022"/>
                  </a:lnTo>
                  <a:lnTo>
                    <a:pt x="29345" y="36022"/>
                  </a:lnTo>
                  <a:lnTo>
                    <a:pt x="29007" y="35955"/>
                  </a:lnTo>
                  <a:lnTo>
                    <a:pt x="28805" y="35820"/>
                  </a:lnTo>
                  <a:lnTo>
                    <a:pt x="28603" y="35685"/>
                  </a:lnTo>
                  <a:lnTo>
                    <a:pt x="28468" y="35415"/>
                  </a:lnTo>
                  <a:lnTo>
                    <a:pt x="28468" y="35145"/>
                  </a:lnTo>
                  <a:lnTo>
                    <a:pt x="28468" y="34943"/>
                  </a:lnTo>
                  <a:lnTo>
                    <a:pt x="28603" y="34673"/>
                  </a:lnTo>
                  <a:lnTo>
                    <a:pt x="28805" y="34471"/>
                  </a:lnTo>
                  <a:lnTo>
                    <a:pt x="29007" y="34403"/>
                  </a:lnTo>
                  <a:lnTo>
                    <a:pt x="29345" y="34336"/>
                  </a:lnTo>
                  <a:close/>
                  <a:moveTo>
                    <a:pt x="38721" y="38383"/>
                  </a:moveTo>
                  <a:lnTo>
                    <a:pt x="38924" y="38451"/>
                  </a:lnTo>
                  <a:lnTo>
                    <a:pt x="39396" y="38518"/>
                  </a:lnTo>
                  <a:lnTo>
                    <a:pt x="39598" y="38586"/>
                  </a:lnTo>
                  <a:lnTo>
                    <a:pt x="39801" y="38721"/>
                  </a:lnTo>
                  <a:lnTo>
                    <a:pt x="40003" y="38855"/>
                  </a:lnTo>
                  <a:lnTo>
                    <a:pt x="40138" y="38990"/>
                  </a:lnTo>
                  <a:lnTo>
                    <a:pt x="40205" y="39328"/>
                  </a:lnTo>
                  <a:lnTo>
                    <a:pt x="40273" y="39598"/>
                  </a:lnTo>
                  <a:lnTo>
                    <a:pt x="40205" y="39935"/>
                  </a:lnTo>
                  <a:lnTo>
                    <a:pt x="40003" y="40272"/>
                  </a:lnTo>
                  <a:lnTo>
                    <a:pt x="39868" y="40474"/>
                  </a:lnTo>
                  <a:lnTo>
                    <a:pt x="39666" y="40542"/>
                  </a:lnTo>
                  <a:lnTo>
                    <a:pt x="39396" y="40677"/>
                  </a:lnTo>
                  <a:lnTo>
                    <a:pt x="38924" y="40744"/>
                  </a:lnTo>
                  <a:lnTo>
                    <a:pt x="38451" y="40744"/>
                  </a:lnTo>
                  <a:lnTo>
                    <a:pt x="38114" y="40542"/>
                  </a:lnTo>
                  <a:lnTo>
                    <a:pt x="37844" y="40272"/>
                  </a:lnTo>
                  <a:lnTo>
                    <a:pt x="37642" y="40002"/>
                  </a:lnTo>
                  <a:lnTo>
                    <a:pt x="37575" y="39598"/>
                  </a:lnTo>
                  <a:lnTo>
                    <a:pt x="37642" y="39193"/>
                  </a:lnTo>
                  <a:lnTo>
                    <a:pt x="37844" y="38855"/>
                  </a:lnTo>
                  <a:lnTo>
                    <a:pt x="38114" y="38653"/>
                  </a:lnTo>
                  <a:lnTo>
                    <a:pt x="38451" y="38451"/>
                  </a:lnTo>
                  <a:lnTo>
                    <a:pt x="38721" y="38383"/>
                  </a:lnTo>
                  <a:close/>
                  <a:moveTo>
                    <a:pt x="25027" y="43173"/>
                  </a:moveTo>
                  <a:lnTo>
                    <a:pt x="25297" y="43240"/>
                  </a:lnTo>
                  <a:lnTo>
                    <a:pt x="25500" y="43375"/>
                  </a:lnTo>
                  <a:lnTo>
                    <a:pt x="25635" y="43510"/>
                  </a:lnTo>
                  <a:lnTo>
                    <a:pt x="25769" y="43712"/>
                  </a:lnTo>
                  <a:lnTo>
                    <a:pt x="25904" y="43915"/>
                  </a:lnTo>
                  <a:lnTo>
                    <a:pt x="25972" y="44387"/>
                  </a:lnTo>
                  <a:lnTo>
                    <a:pt x="25904" y="44859"/>
                  </a:lnTo>
                  <a:lnTo>
                    <a:pt x="25769" y="45062"/>
                  </a:lnTo>
                  <a:lnTo>
                    <a:pt x="25635" y="45196"/>
                  </a:lnTo>
                  <a:lnTo>
                    <a:pt x="25500" y="45399"/>
                  </a:lnTo>
                  <a:lnTo>
                    <a:pt x="25297" y="45534"/>
                  </a:lnTo>
                  <a:lnTo>
                    <a:pt x="25027" y="45601"/>
                  </a:lnTo>
                  <a:lnTo>
                    <a:pt x="24488" y="45601"/>
                  </a:lnTo>
                  <a:lnTo>
                    <a:pt x="24218" y="45534"/>
                  </a:lnTo>
                  <a:lnTo>
                    <a:pt x="24016" y="45399"/>
                  </a:lnTo>
                  <a:lnTo>
                    <a:pt x="23881" y="45196"/>
                  </a:lnTo>
                  <a:lnTo>
                    <a:pt x="23746" y="45062"/>
                  </a:lnTo>
                  <a:lnTo>
                    <a:pt x="23678" y="44859"/>
                  </a:lnTo>
                  <a:lnTo>
                    <a:pt x="23611" y="44387"/>
                  </a:lnTo>
                  <a:lnTo>
                    <a:pt x="23678" y="43915"/>
                  </a:lnTo>
                  <a:lnTo>
                    <a:pt x="23746" y="43712"/>
                  </a:lnTo>
                  <a:lnTo>
                    <a:pt x="23881" y="43510"/>
                  </a:lnTo>
                  <a:lnTo>
                    <a:pt x="24016" y="43375"/>
                  </a:lnTo>
                  <a:lnTo>
                    <a:pt x="24218" y="43240"/>
                  </a:lnTo>
                  <a:lnTo>
                    <a:pt x="24488" y="43173"/>
                  </a:lnTo>
                  <a:close/>
                  <a:moveTo>
                    <a:pt x="26511" y="0"/>
                  </a:moveTo>
                  <a:lnTo>
                    <a:pt x="25162" y="68"/>
                  </a:lnTo>
                  <a:lnTo>
                    <a:pt x="23746" y="202"/>
                  </a:lnTo>
                  <a:lnTo>
                    <a:pt x="22397" y="472"/>
                  </a:lnTo>
                  <a:lnTo>
                    <a:pt x="20980" y="742"/>
                  </a:lnTo>
                  <a:lnTo>
                    <a:pt x="19968" y="1079"/>
                  </a:lnTo>
                  <a:lnTo>
                    <a:pt x="18956" y="1417"/>
                  </a:lnTo>
                  <a:lnTo>
                    <a:pt x="17944" y="1821"/>
                  </a:lnTo>
                  <a:lnTo>
                    <a:pt x="16933" y="2226"/>
                  </a:lnTo>
                  <a:lnTo>
                    <a:pt x="15921" y="2698"/>
                  </a:lnTo>
                  <a:lnTo>
                    <a:pt x="14976" y="3238"/>
                  </a:lnTo>
                  <a:lnTo>
                    <a:pt x="14032" y="3845"/>
                  </a:lnTo>
                  <a:lnTo>
                    <a:pt x="13087" y="4452"/>
                  </a:lnTo>
                  <a:lnTo>
                    <a:pt x="12210" y="5059"/>
                  </a:lnTo>
                  <a:lnTo>
                    <a:pt x="11334" y="5734"/>
                  </a:lnTo>
                  <a:lnTo>
                    <a:pt x="10457" y="6476"/>
                  </a:lnTo>
                  <a:lnTo>
                    <a:pt x="9647" y="7218"/>
                  </a:lnTo>
                  <a:lnTo>
                    <a:pt x="8838" y="8027"/>
                  </a:lnTo>
                  <a:lnTo>
                    <a:pt x="8028" y="8837"/>
                  </a:lnTo>
                  <a:lnTo>
                    <a:pt x="7286" y="9714"/>
                  </a:lnTo>
                  <a:lnTo>
                    <a:pt x="6544" y="10591"/>
                  </a:lnTo>
                  <a:lnTo>
                    <a:pt x="5869" y="11535"/>
                  </a:lnTo>
                  <a:lnTo>
                    <a:pt x="5195" y="12480"/>
                  </a:lnTo>
                  <a:lnTo>
                    <a:pt x="4520" y="13424"/>
                  </a:lnTo>
                  <a:lnTo>
                    <a:pt x="3981" y="14436"/>
                  </a:lnTo>
                  <a:lnTo>
                    <a:pt x="3374" y="15448"/>
                  </a:lnTo>
                  <a:lnTo>
                    <a:pt x="2901" y="16460"/>
                  </a:lnTo>
                  <a:lnTo>
                    <a:pt x="2362" y="17539"/>
                  </a:lnTo>
                  <a:lnTo>
                    <a:pt x="1957" y="18618"/>
                  </a:lnTo>
                  <a:lnTo>
                    <a:pt x="1552" y="19765"/>
                  </a:lnTo>
                  <a:lnTo>
                    <a:pt x="1215" y="20844"/>
                  </a:lnTo>
                  <a:lnTo>
                    <a:pt x="878" y="21991"/>
                  </a:lnTo>
                  <a:lnTo>
                    <a:pt x="608" y="23138"/>
                  </a:lnTo>
                  <a:lnTo>
                    <a:pt x="405" y="24285"/>
                  </a:lnTo>
                  <a:lnTo>
                    <a:pt x="203" y="25499"/>
                  </a:lnTo>
                  <a:lnTo>
                    <a:pt x="68" y="26646"/>
                  </a:lnTo>
                  <a:lnTo>
                    <a:pt x="1" y="27860"/>
                  </a:lnTo>
                  <a:lnTo>
                    <a:pt x="1" y="29614"/>
                  </a:lnTo>
                  <a:lnTo>
                    <a:pt x="136" y="31300"/>
                  </a:lnTo>
                  <a:lnTo>
                    <a:pt x="338" y="32987"/>
                  </a:lnTo>
                  <a:lnTo>
                    <a:pt x="473" y="34066"/>
                  </a:lnTo>
                  <a:lnTo>
                    <a:pt x="878" y="35685"/>
                  </a:lnTo>
                  <a:lnTo>
                    <a:pt x="1417" y="37236"/>
                  </a:lnTo>
                  <a:lnTo>
                    <a:pt x="2024" y="38788"/>
                  </a:lnTo>
                  <a:lnTo>
                    <a:pt x="2834" y="40137"/>
                  </a:lnTo>
                  <a:lnTo>
                    <a:pt x="3711" y="41486"/>
                  </a:lnTo>
                  <a:lnTo>
                    <a:pt x="4723" y="42633"/>
                  </a:lnTo>
                  <a:lnTo>
                    <a:pt x="5802" y="43780"/>
                  </a:lnTo>
                  <a:lnTo>
                    <a:pt x="7016" y="44792"/>
                  </a:lnTo>
                  <a:lnTo>
                    <a:pt x="8230" y="45669"/>
                  </a:lnTo>
                  <a:lnTo>
                    <a:pt x="9580" y="46478"/>
                  </a:lnTo>
                  <a:lnTo>
                    <a:pt x="10996" y="47153"/>
                  </a:lnTo>
                  <a:lnTo>
                    <a:pt x="12413" y="47827"/>
                  </a:lnTo>
                  <a:lnTo>
                    <a:pt x="13964" y="48299"/>
                  </a:lnTo>
                  <a:lnTo>
                    <a:pt x="15516" y="48772"/>
                  </a:lnTo>
                  <a:lnTo>
                    <a:pt x="17067" y="49109"/>
                  </a:lnTo>
                  <a:lnTo>
                    <a:pt x="18686" y="49379"/>
                  </a:lnTo>
                  <a:lnTo>
                    <a:pt x="20305" y="49581"/>
                  </a:lnTo>
                  <a:lnTo>
                    <a:pt x="21992" y="49649"/>
                  </a:lnTo>
                  <a:lnTo>
                    <a:pt x="23881" y="49716"/>
                  </a:lnTo>
                  <a:lnTo>
                    <a:pt x="25769" y="49649"/>
                  </a:lnTo>
                  <a:lnTo>
                    <a:pt x="27726" y="49446"/>
                  </a:lnTo>
                  <a:lnTo>
                    <a:pt x="29615" y="49176"/>
                  </a:lnTo>
                  <a:lnTo>
                    <a:pt x="31436" y="48772"/>
                  </a:lnTo>
                  <a:lnTo>
                    <a:pt x="33122" y="48299"/>
                  </a:lnTo>
                  <a:lnTo>
                    <a:pt x="33325" y="48299"/>
                  </a:lnTo>
                  <a:lnTo>
                    <a:pt x="34606" y="48030"/>
                  </a:lnTo>
                  <a:lnTo>
                    <a:pt x="35821" y="47692"/>
                  </a:lnTo>
                  <a:lnTo>
                    <a:pt x="36967" y="47220"/>
                  </a:lnTo>
                  <a:lnTo>
                    <a:pt x="38182" y="46681"/>
                  </a:lnTo>
                  <a:lnTo>
                    <a:pt x="39261" y="46073"/>
                  </a:lnTo>
                  <a:lnTo>
                    <a:pt x="40340" y="45399"/>
                  </a:lnTo>
                  <a:lnTo>
                    <a:pt x="41352" y="44589"/>
                  </a:lnTo>
                  <a:lnTo>
                    <a:pt x="42297" y="43780"/>
                  </a:lnTo>
                  <a:lnTo>
                    <a:pt x="43578" y="42701"/>
                  </a:lnTo>
                  <a:lnTo>
                    <a:pt x="44792" y="41621"/>
                  </a:lnTo>
                  <a:lnTo>
                    <a:pt x="45939" y="40340"/>
                  </a:lnTo>
                  <a:lnTo>
                    <a:pt x="46951" y="39058"/>
                  </a:lnTo>
                  <a:lnTo>
                    <a:pt x="47828" y="37641"/>
                  </a:lnTo>
                  <a:lnTo>
                    <a:pt x="48638" y="36225"/>
                  </a:lnTo>
                  <a:lnTo>
                    <a:pt x="49245" y="34673"/>
                  </a:lnTo>
                  <a:lnTo>
                    <a:pt x="49514" y="33864"/>
                  </a:lnTo>
                  <a:lnTo>
                    <a:pt x="49784" y="32987"/>
                  </a:lnTo>
                  <a:lnTo>
                    <a:pt x="50122" y="31570"/>
                  </a:lnTo>
                  <a:lnTo>
                    <a:pt x="50324" y="30153"/>
                  </a:lnTo>
                  <a:lnTo>
                    <a:pt x="50459" y="28872"/>
                  </a:lnTo>
                  <a:lnTo>
                    <a:pt x="50526" y="27590"/>
                  </a:lnTo>
                  <a:lnTo>
                    <a:pt x="50594" y="26308"/>
                  </a:lnTo>
                  <a:lnTo>
                    <a:pt x="50526" y="25027"/>
                  </a:lnTo>
                  <a:lnTo>
                    <a:pt x="50391" y="23812"/>
                  </a:lnTo>
                  <a:lnTo>
                    <a:pt x="50257" y="22531"/>
                  </a:lnTo>
                  <a:lnTo>
                    <a:pt x="49987" y="21317"/>
                  </a:lnTo>
                  <a:lnTo>
                    <a:pt x="49717" y="20035"/>
                  </a:lnTo>
                  <a:lnTo>
                    <a:pt x="49245" y="18551"/>
                  </a:lnTo>
                  <a:lnTo>
                    <a:pt x="48772" y="17134"/>
                  </a:lnTo>
                  <a:lnTo>
                    <a:pt x="48165" y="15650"/>
                  </a:lnTo>
                  <a:lnTo>
                    <a:pt x="47491" y="14234"/>
                  </a:lnTo>
                  <a:lnTo>
                    <a:pt x="46681" y="12884"/>
                  </a:lnTo>
                  <a:lnTo>
                    <a:pt x="45872" y="11535"/>
                  </a:lnTo>
                  <a:lnTo>
                    <a:pt x="44927" y="10254"/>
                  </a:lnTo>
                  <a:lnTo>
                    <a:pt x="43983" y="9039"/>
                  </a:lnTo>
                  <a:lnTo>
                    <a:pt x="42971" y="7893"/>
                  </a:lnTo>
                  <a:lnTo>
                    <a:pt x="41959" y="6813"/>
                  </a:lnTo>
                  <a:lnTo>
                    <a:pt x="40947" y="5801"/>
                  </a:lnTo>
                  <a:lnTo>
                    <a:pt x="39868" y="4924"/>
                  </a:lnTo>
                  <a:lnTo>
                    <a:pt x="38856" y="4115"/>
                  </a:lnTo>
                  <a:lnTo>
                    <a:pt x="37777" y="3373"/>
                  </a:lnTo>
                  <a:lnTo>
                    <a:pt x="36630" y="2698"/>
                  </a:lnTo>
                  <a:lnTo>
                    <a:pt x="35551" y="2159"/>
                  </a:lnTo>
                  <a:lnTo>
                    <a:pt x="34471" y="1619"/>
                  </a:lnTo>
                  <a:lnTo>
                    <a:pt x="33325" y="1214"/>
                  </a:lnTo>
                  <a:lnTo>
                    <a:pt x="32178" y="810"/>
                  </a:lnTo>
                  <a:lnTo>
                    <a:pt x="31099" y="540"/>
                  </a:lnTo>
                  <a:lnTo>
                    <a:pt x="29952" y="337"/>
                  </a:lnTo>
                  <a:lnTo>
                    <a:pt x="28805" y="135"/>
                  </a:lnTo>
                  <a:lnTo>
                    <a:pt x="27658" y="68"/>
                  </a:lnTo>
                  <a:lnTo>
                    <a:pt x="26511" y="0"/>
                  </a:lnTo>
                  <a:close/>
                </a:path>
              </a:pathLst>
            </a:custGeom>
            <a:solidFill>
              <a:srgbClr val="EF5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6"/>
            <p:cNvSpPr/>
            <p:nvPr/>
          </p:nvSpPr>
          <p:spPr>
            <a:xfrm>
              <a:off x="3430550" y="1601925"/>
              <a:ext cx="296825" cy="296850"/>
            </a:xfrm>
            <a:custGeom>
              <a:avLst/>
              <a:gdLst/>
              <a:ahLst/>
              <a:cxnLst/>
              <a:rect l="l" t="t" r="r" b="b"/>
              <a:pathLst>
                <a:path w="11873" h="11874" extrusionOk="0">
                  <a:moveTo>
                    <a:pt x="4992" y="2901"/>
                  </a:moveTo>
                  <a:lnTo>
                    <a:pt x="5397" y="2969"/>
                  </a:lnTo>
                  <a:lnTo>
                    <a:pt x="5801" y="3036"/>
                  </a:lnTo>
                  <a:lnTo>
                    <a:pt x="6139" y="3238"/>
                  </a:lnTo>
                  <a:lnTo>
                    <a:pt x="6476" y="3373"/>
                  </a:lnTo>
                  <a:lnTo>
                    <a:pt x="6746" y="3576"/>
                  </a:lnTo>
                  <a:lnTo>
                    <a:pt x="7285" y="4048"/>
                  </a:lnTo>
                  <a:lnTo>
                    <a:pt x="7623" y="4588"/>
                  </a:lnTo>
                  <a:lnTo>
                    <a:pt x="7960" y="5262"/>
                  </a:lnTo>
                  <a:lnTo>
                    <a:pt x="8095" y="5937"/>
                  </a:lnTo>
                  <a:lnTo>
                    <a:pt x="8162" y="6611"/>
                  </a:lnTo>
                  <a:lnTo>
                    <a:pt x="8095" y="7353"/>
                  </a:lnTo>
                  <a:lnTo>
                    <a:pt x="7960" y="8028"/>
                  </a:lnTo>
                  <a:lnTo>
                    <a:pt x="7623" y="8635"/>
                  </a:lnTo>
                  <a:lnTo>
                    <a:pt x="7285" y="9175"/>
                  </a:lnTo>
                  <a:lnTo>
                    <a:pt x="6746" y="9647"/>
                  </a:lnTo>
                  <a:lnTo>
                    <a:pt x="6476" y="9849"/>
                  </a:lnTo>
                  <a:lnTo>
                    <a:pt x="6139" y="10052"/>
                  </a:lnTo>
                  <a:lnTo>
                    <a:pt x="5801" y="10187"/>
                  </a:lnTo>
                  <a:lnTo>
                    <a:pt x="5397" y="10254"/>
                  </a:lnTo>
                  <a:lnTo>
                    <a:pt x="4992" y="10322"/>
                  </a:lnTo>
                  <a:lnTo>
                    <a:pt x="4520" y="10389"/>
                  </a:lnTo>
                  <a:lnTo>
                    <a:pt x="4115" y="10322"/>
                  </a:lnTo>
                  <a:lnTo>
                    <a:pt x="3710" y="10254"/>
                  </a:lnTo>
                  <a:lnTo>
                    <a:pt x="3305" y="10187"/>
                  </a:lnTo>
                  <a:lnTo>
                    <a:pt x="2968" y="10052"/>
                  </a:lnTo>
                  <a:lnTo>
                    <a:pt x="2631" y="9849"/>
                  </a:lnTo>
                  <a:lnTo>
                    <a:pt x="2361" y="9647"/>
                  </a:lnTo>
                  <a:lnTo>
                    <a:pt x="1821" y="9175"/>
                  </a:lnTo>
                  <a:lnTo>
                    <a:pt x="1417" y="8635"/>
                  </a:lnTo>
                  <a:lnTo>
                    <a:pt x="1147" y="8028"/>
                  </a:lnTo>
                  <a:lnTo>
                    <a:pt x="1012" y="7353"/>
                  </a:lnTo>
                  <a:lnTo>
                    <a:pt x="944" y="6611"/>
                  </a:lnTo>
                  <a:lnTo>
                    <a:pt x="1012" y="5937"/>
                  </a:lnTo>
                  <a:lnTo>
                    <a:pt x="1147" y="5262"/>
                  </a:lnTo>
                  <a:lnTo>
                    <a:pt x="1417" y="4588"/>
                  </a:lnTo>
                  <a:lnTo>
                    <a:pt x="1821" y="4048"/>
                  </a:lnTo>
                  <a:lnTo>
                    <a:pt x="2361" y="3576"/>
                  </a:lnTo>
                  <a:lnTo>
                    <a:pt x="2631" y="3373"/>
                  </a:lnTo>
                  <a:lnTo>
                    <a:pt x="2968" y="3238"/>
                  </a:lnTo>
                  <a:lnTo>
                    <a:pt x="3305" y="3036"/>
                  </a:lnTo>
                  <a:lnTo>
                    <a:pt x="3710" y="2969"/>
                  </a:lnTo>
                  <a:lnTo>
                    <a:pt x="4115" y="2901"/>
                  </a:lnTo>
                  <a:close/>
                  <a:moveTo>
                    <a:pt x="5936" y="1"/>
                  </a:moveTo>
                  <a:lnTo>
                    <a:pt x="5329" y="68"/>
                  </a:lnTo>
                  <a:lnTo>
                    <a:pt x="4790" y="135"/>
                  </a:lnTo>
                  <a:lnTo>
                    <a:pt x="4182" y="270"/>
                  </a:lnTo>
                  <a:lnTo>
                    <a:pt x="3643" y="473"/>
                  </a:lnTo>
                  <a:lnTo>
                    <a:pt x="3171" y="743"/>
                  </a:lnTo>
                  <a:lnTo>
                    <a:pt x="2631" y="1012"/>
                  </a:lnTo>
                  <a:lnTo>
                    <a:pt x="2226" y="1350"/>
                  </a:lnTo>
                  <a:lnTo>
                    <a:pt x="1754" y="1754"/>
                  </a:lnTo>
                  <a:lnTo>
                    <a:pt x="1417" y="2159"/>
                  </a:lnTo>
                  <a:lnTo>
                    <a:pt x="1079" y="2631"/>
                  </a:lnTo>
                  <a:lnTo>
                    <a:pt x="742" y="3104"/>
                  </a:lnTo>
                  <a:lnTo>
                    <a:pt x="472" y="3643"/>
                  </a:lnTo>
                  <a:lnTo>
                    <a:pt x="270" y="4183"/>
                  </a:lnTo>
                  <a:lnTo>
                    <a:pt x="135" y="4723"/>
                  </a:lnTo>
                  <a:lnTo>
                    <a:pt x="68" y="5330"/>
                  </a:lnTo>
                  <a:lnTo>
                    <a:pt x="0" y="5937"/>
                  </a:lnTo>
                  <a:lnTo>
                    <a:pt x="68" y="6544"/>
                  </a:lnTo>
                  <a:lnTo>
                    <a:pt x="135" y="7084"/>
                  </a:lnTo>
                  <a:lnTo>
                    <a:pt x="270" y="7691"/>
                  </a:lnTo>
                  <a:lnTo>
                    <a:pt x="472" y="8230"/>
                  </a:lnTo>
                  <a:lnTo>
                    <a:pt x="742" y="8703"/>
                  </a:lnTo>
                  <a:lnTo>
                    <a:pt x="1079" y="9242"/>
                  </a:lnTo>
                  <a:lnTo>
                    <a:pt x="1417" y="9647"/>
                  </a:lnTo>
                  <a:lnTo>
                    <a:pt x="1754" y="10119"/>
                  </a:lnTo>
                  <a:lnTo>
                    <a:pt x="2226" y="10456"/>
                  </a:lnTo>
                  <a:lnTo>
                    <a:pt x="2631" y="10794"/>
                  </a:lnTo>
                  <a:lnTo>
                    <a:pt x="3171" y="11131"/>
                  </a:lnTo>
                  <a:lnTo>
                    <a:pt x="3643" y="11401"/>
                  </a:lnTo>
                  <a:lnTo>
                    <a:pt x="4182" y="11603"/>
                  </a:lnTo>
                  <a:lnTo>
                    <a:pt x="4790" y="11738"/>
                  </a:lnTo>
                  <a:lnTo>
                    <a:pt x="5329" y="11806"/>
                  </a:lnTo>
                  <a:lnTo>
                    <a:pt x="5936" y="11873"/>
                  </a:lnTo>
                  <a:lnTo>
                    <a:pt x="6543" y="11806"/>
                  </a:lnTo>
                  <a:lnTo>
                    <a:pt x="7151" y="11738"/>
                  </a:lnTo>
                  <a:lnTo>
                    <a:pt x="7690" y="11603"/>
                  </a:lnTo>
                  <a:lnTo>
                    <a:pt x="8230" y="11401"/>
                  </a:lnTo>
                  <a:lnTo>
                    <a:pt x="8770" y="11131"/>
                  </a:lnTo>
                  <a:lnTo>
                    <a:pt x="9242" y="10794"/>
                  </a:lnTo>
                  <a:lnTo>
                    <a:pt x="9714" y="10456"/>
                  </a:lnTo>
                  <a:lnTo>
                    <a:pt x="10119" y="10119"/>
                  </a:lnTo>
                  <a:lnTo>
                    <a:pt x="10456" y="9647"/>
                  </a:lnTo>
                  <a:lnTo>
                    <a:pt x="10861" y="9242"/>
                  </a:lnTo>
                  <a:lnTo>
                    <a:pt x="11131" y="8703"/>
                  </a:lnTo>
                  <a:lnTo>
                    <a:pt x="11400" y="8230"/>
                  </a:lnTo>
                  <a:lnTo>
                    <a:pt x="11603" y="7691"/>
                  </a:lnTo>
                  <a:lnTo>
                    <a:pt x="11738" y="7084"/>
                  </a:lnTo>
                  <a:lnTo>
                    <a:pt x="11805" y="6544"/>
                  </a:lnTo>
                  <a:lnTo>
                    <a:pt x="11873" y="5937"/>
                  </a:lnTo>
                  <a:lnTo>
                    <a:pt x="11805" y="5330"/>
                  </a:lnTo>
                  <a:lnTo>
                    <a:pt x="11738" y="4723"/>
                  </a:lnTo>
                  <a:lnTo>
                    <a:pt x="11603" y="4183"/>
                  </a:lnTo>
                  <a:lnTo>
                    <a:pt x="11400" y="3643"/>
                  </a:lnTo>
                  <a:lnTo>
                    <a:pt x="11131" y="3104"/>
                  </a:lnTo>
                  <a:lnTo>
                    <a:pt x="10861" y="2631"/>
                  </a:lnTo>
                  <a:lnTo>
                    <a:pt x="10456" y="2159"/>
                  </a:lnTo>
                  <a:lnTo>
                    <a:pt x="10119" y="1754"/>
                  </a:lnTo>
                  <a:lnTo>
                    <a:pt x="9714" y="1350"/>
                  </a:lnTo>
                  <a:lnTo>
                    <a:pt x="9242" y="1012"/>
                  </a:lnTo>
                  <a:lnTo>
                    <a:pt x="8770" y="743"/>
                  </a:lnTo>
                  <a:lnTo>
                    <a:pt x="8230" y="473"/>
                  </a:lnTo>
                  <a:lnTo>
                    <a:pt x="7690" y="270"/>
                  </a:lnTo>
                  <a:lnTo>
                    <a:pt x="7151" y="135"/>
                  </a:lnTo>
                  <a:lnTo>
                    <a:pt x="6543" y="68"/>
                  </a:lnTo>
                  <a:lnTo>
                    <a:pt x="5936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6"/>
            <p:cNvSpPr/>
            <p:nvPr/>
          </p:nvSpPr>
          <p:spPr>
            <a:xfrm>
              <a:off x="3454150" y="1674450"/>
              <a:ext cx="180475" cy="187200"/>
            </a:xfrm>
            <a:custGeom>
              <a:avLst/>
              <a:gdLst/>
              <a:ahLst/>
              <a:cxnLst/>
              <a:rect l="l" t="t" r="r" b="b"/>
              <a:pathLst>
                <a:path w="7219" h="7488" extrusionOk="0">
                  <a:moveTo>
                    <a:pt x="3171" y="0"/>
                  </a:moveTo>
                  <a:lnTo>
                    <a:pt x="2766" y="68"/>
                  </a:lnTo>
                  <a:lnTo>
                    <a:pt x="2361" y="135"/>
                  </a:lnTo>
                  <a:lnTo>
                    <a:pt x="2024" y="337"/>
                  </a:lnTo>
                  <a:lnTo>
                    <a:pt x="1687" y="472"/>
                  </a:lnTo>
                  <a:lnTo>
                    <a:pt x="1417" y="675"/>
                  </a:lnTo>
                  <a:lnTo>
                    <a:pt x="877" y="1147"/>
                  </a:lnTo>
                  <a:lnTo>
                    <a:pt x="473" y="1687"/>
                  </a:lnTo>
                  <a:lnTo>
                    <a:pt x="203" y="2361"/>
                  </a:lnTo>
                  <a:lnTo>
                    <a:pt x="68" y="3036"/>
                  </a:lnTo>
                  <a:lnTo>
                    <a:pt x="0" y="3710"/>
                  </a:lnTo>
                  <a:lnTo>
                    <a:pt x="68" y="4452"/>
                  </a:lnTo>
                  <a:lnTo>
                    <a:pt x="203" y="5127"/>
                  </a:lnTo>
                  <a:lnTo>
                    <a:pt x="473" y="5734"/>
                  </a:lnTo>
                  <a:lnTo>
                    <a:pt x="877" y="6274"/>
                  </a:lnTo>
                  <a:lnTo>
                    <a:pt x="1417" y="6746"/>
                  </a:lnTo>
                  <a:lnTo>
                    <a:pt x="1687" y="6948"/>
                  </a:lnTo>
                  <a:lnTo>
                    <a:pt x="2024" y="7151"/>
                  </a:lnTo>
                  <a:lnTo>
                    <a:pt x="2361" y="7286"/>
                  </a:lnTo>
                  <a:lnTo>
                    <a:pt x="2766" y="7353"/>
                  </a:lnTo>
                  <a:lnTo>
                    <a:pt x="3171" y="7421"/>
                  </a:lnTo>
                  <a:lnTo>
                    <a:pt x="3576" y="7488"/>
                  </a:lnTo>
                  <a:lnTo>
                    <a:pt x="4048" y="7421"/>
                  </a:lnTo>
                  <a:lnTo>
                    <a:pt x="4453" y="7353"/>
                  </a:lnTo>
                  <a:lnTo>
                    <a:pt x="4857" y="7286"/>
                  </a:lnTo>
                  <a:lnTo>
                    <a:pt x="5195" y="7151"/>
                  </a:lnTo>
                  <a:lnTo>
                    <a:pt x="5532" y="6948"/>
                  </a:lnTo>
                  <a:lnTo>
                    <a:pt x="5802" y="6746"/>
                  </a:lnTo>
                  <a:lnTo>
                    <a:pt x="6341" y="6274"/>
                  </a:lnTo>
                  <a:lnTo>
                    <a:pt x="6679" y="5734"/>
                  </a:lnTo>
                  <a:lnTo>
                    <a:pt x="7016" y="5127"/>
                  </a:lnTo>
                  <a:lnTo>
                    <a:pt x="7151" y="4452"/>
                  </a:lnTo>
                  <a:lnTo>
                    <a:pt x="7218" y="3710"/>
                  </a:lnTo>
                  <a:lnTo>
                    <a:pt x="7151" y="3036"/>
                  </a:lnTo>
                  <a:lnTo>
                    <a:pt x="7016" y="2361"/>
                  </a:lnTo>
                  <a:lnTo>
                    <a:pt x="6679" y="1687"/>
                  </a:lnTo>
                  <a:lnTo>
                    <a:pt x="6341" y="1147"/>
                  </a:lnTo>
                  <a:lnTo>
                    <a:pt x="5802" y="675"/>
                  </a:lnTo>
                  <a:lnTo>
                    <a:pt x="5532" y="472"/>
                  </a:lnTo>
                  <a:lnTo>
                    <a:pt x="5195" y="337"/>
                  </a:lnTo>
                  <a:lnTo>
                    <a:pt x="4857" y="135"/>
                  </a:lnTo>
                  <a:lnTo>
                    <a:pt x="4453" y="68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6"/>
            <p:cNvSpPr/>
            <p:nvPr/>
          </p:nvSpPr>
          <p:spPr>
            <a:xfrm>
              <a:off x="3874075" y="1494000"/>
              <a:ext cx="67475" cy="70850"/>
            </a:xfrm>
            <a:custGeom>
              <a:avLst/>
              <a:gdLst/>
              <a:ahLst/>
              <a:cxnLst/>
              <a:rect l="l" t="t" r="r" b="b"/>
              <a:pathLst>
                <a:path w="2699" h="2834" extrusionOk="0">
                  <a:moveTo>
                    <a:pt x="1012" y="0"/>
                  </a:moveTo>
                  <a:lnTo>
                    <a:pt x="742" y="68"/>
                  </a:lnTo>
                  <a:lnTo>
                    <a:pt x="540" y="203"/>
                  </a:lnTo>
                  <a:lnTo>
                    <a:pt x="338" y="405"/>
                  </a:lnTo>
                  <a:lnTo>
                    <a:pt x="203" y="607"/>
                  </a:lnTo>
                  <a:lnTo>
                    <a:pt x="68" y="877"/>
                  </a:lnTo>
                  <a:lnTo>
                    <a:pt x="0" y="1147"/>
                  </a:lnTo>
                  <a:lnTo>
                    <a:pt x="0" y="1417"/>
                  </a:lnTo>
                  <a:lnTo>
                    <a:pt x="0" y="1687"/>
                  </a:lnTo>
                  <a:lnTo>
                    <a:pt x="68" y="1889"/>
                  </a:lnTo>
                  <a:lnTo>
                    <a:pt x="203" y="2159"/>
                  </a:lnTo>
                  <a:lnTo>
                    <a:pt x="338" y="2361"/>
                  </a:lnTo>
                  <a:lnTo>
                    <a:pt x="540" y="2564"/>
                  </a:lnTo>
                  <a:lnTo>
                    <a:pt x="742" y="2699"/>
                  </a:lnTo>
                  <a:lnTo>
                    <a:pt x="1012" y="2766"/>
                  </a:lnTo>
                  <a:lnTo>
                    <a:pt x="1350" y="2833"/>
                  </a:lnTo>
                  <a:lnTo>
                    <a:pt x="1687" y="2766"/>
                  </a:lnTo>
                  <a:lnTo>
                    <a:pt x="1957" y="2699"/>
                  </a:lnTo>
                  <a:lnTo>
                    <a:pt x="2226" y="2564"/>
                  </a:lnTo>
                  <a:lnTo>
                    <a:pt x="2361" y="2361"/>
                  </a:lnTo>
                  <a:lnTo>
                    <a:pt x="2564" y="2159"/>
                  </a:lnTo>
                  <a:lnTo>
                    <a:pt x="2631" y="1889"/>
                  </a:lnTo>
                  <a:lnTo>
                    <a:pt x="2699" y="1687"/>
                  </a:lnTo>
                  <a:lnTo>
                    <a:pt x="2699" y="1417"/>
                  </a:lnTo>
                  <a:lnTo>
                    <a:pt x="2699" y="1147"/>
                  </a:lnTo>
                  <a:lnTo>
                    <a:pt x="2631" y="877"/>
                  </a:lnTo>
                  <a:lnTo>
                    <a:pt x="2564" y="607"/>
                  </a:lnTo>
                  <a:lnTo>
                    <a:pt x="2361" y="405"/>
                  </a:lnTo>
                  <a:lnTo>
                    <a:pt x="2226" y="203"/>
                  </a:lnTo>
                  <a:lnTo>
                    <a:pt x="1957" y="68"/>
                  </a:lnTo>
                  <a:lnTo>
                    <a:pt x="1687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6"/>
            <p:cNvSpPr/>
            <p:nvPr/>
          </p:nvSpPr>
          <p:spPr>
            <a:xfrm>
              <a:off x="4111850" y="1760450"/>
              <a:ext cx="33775" cy="33750"/>
            </a:xfrm>
            <a:custGeom>
              <a:avLst/>
              <a:gdLst/>
              <a:ahLst/>
              <a:cxnLst/>
              <a:rect l="l" t="t" r="r" b="b"/>
              <a:pathLst>
                <a:path w="1351" h="1350" extrusionOk="0">
                  <a:moveTo>
                    <a:pt x="675" y="1"/>
                  </a:moveTo>
                  <a:lnTo>
                    <a:pt x="406" y="68"/>
                  </a:lnTo>
                  <a:lnTo>
                    <a:pt x="203" y="203"/>
                  </a:lnTo>
                  <a:lnTo>
                    <a:pt x="68" y="405"/>
                  </a:lnTo>
                  <a:lnTo>
                    <a:pt x="1" y="675"/>
                  </a:lnTo>
                  <a:lnTo>
                    <a:pt x="68" y="945"/>
                  </a:lnTo>
                  <a:lnTo>
                    <a:pt x="203" y="1147"/>
                  </a:lnTo>
                  <a:lnTo>
                    <a:pt x="406" y="1282"/>
                  </a:lnTo>
                  <a:lnTo>
                    <a:pt x="675" y="1350"/>
                  </a:lnTo>
                  <a:lnTo>
                    <a:pt x="1013" y="1282"/>
                  </a:lnTo>
                  <a:lnTo>
                    <a:pt x="1215" y="1147"/>
                  </a:lnTo>
                  <a:lnTo>
                    <a:pt x="1350" y="945"/>
                  </a:lnTo>
                  <a:lnTo>
                    <a:pt x="1350" y="675"/>
                  </a:lnTo>
                  <a:lnTo>
                    <a:pt x="1350" y="405"/>
                  </a:lnTo>
                  <a:lnTo>
                    <a:pt x="1215" y="203"/>
                  </a:lnTo>
                  <a:lnTo>
                    <a:pt x="1013" y="6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6"/>
            <p:cNvSpPr/>
            <p:nvPr/>
          </p:nvSpPr>
          <p:spPr>
            <a:xfrm>
              <a:off x="4280500" y="1524350"/>
              <a:ext cx="28700" cy="27000"/>
            </a:xfrm>
            <a:custGeom>
              <a:avLst/>
              <a:gdLst/>
              <a:ahLst/>
              <a:cxnLst/>
              <a:rect l="l" t="t" r="r" b="b"/>
              <a:pathLst>
                <a:path w="1148" h="1080" extrusionOk="0">
                  <a:moveTo>
                    <a:pt x="338" y="0"/>
                  </a:moveTo>
                  <a:lnTo>
                    <a:pt x="136" y="135"/>
                  </a:lnTo>
                  <a:lnTo>
                    <a:pt x="68" y="338"/>
                  </a:lnTo>
                  <a:lnTo>
                    <a:pt x="1" y="540"/>
                  </a:lnTo>
                  <a:lnTo>
                    <a:pt x="68" y="743"/>
                  </a:lnTo>
                  <a:lnTo>
                    <a:pt x="136" y="945"/>
                  </a:lnTo>
                  <a:lnTo>
                    <a:pt x="338" y="1080"/>
                  </a:lnTo>
                  <a:lnTo>
                    <a:pt x="810" y="1080"/>
                  </a:lnTo>
                  <a:lnTo>
                    <a:pt x="1013" y="945"/>
                  </a:lnTo>
                  <a:lnTo>
                    <a:pt x="1080" y="743"/>
                  </a:lnTo>
                  <a:lnTo>
                    <a:pt x="1147" y="540"/>
                  </a:lnTo>
                  <a:lnTo>
                    <a:pt x="1080" y="338"/>
                  </a:lnTo>
                  <a:lnTo>
                    <a:pt x="1013" y="135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6"/>
            <p:cNvSpPr/>
            <p:nvPr/>
          </p:nvSpPr>
          <p:spPr>
            <a:xfrm>
              <a:off x="4019100" y="2004975"/>
              <a:ext cx="48925" cy="42200"/>
            </a:xfrm>
            <a:custGeom>
              <a:avLst/>
              <a:gdLst/>
              <a:ahLst/>
              <a:cxnLst/>
              <a:rect l="l" t="t" r="r" b="b"/>
              <a:pathLst>
                <a:path w="1957" h="1688" extrusionOk="0">
                  <a:moveTo>
                    <a:pt x="878" y="1"/>
                  </a:moveTo>
                  <a:lnTo>
                    <a:pt x="540" y="68"/>
                  </a:lnTo>
                  <a:lnTo>
                    <a:pt x="338" y="136"/>
                  </a:lnTo>
                  <a:lnTo>
                    <a:pt x="136" y="338"/>
                  </a:lnTo>
                  <a:lnTo>
                    <a:pt x="1" y="608"/>
                  </a:lnTo>
                  <a:lnTo>
                    <a:pt x="1" y="810"/>
                  </a:lnTo>
                  <a:lnTo>
                    <a:pt x="1" y="1080"/>
                  </a:lnTo>
                  <a:lnTo>
                    <a:pt x="136" y="1350"/>
                  </a:lnTo>
                  <a:lnTo>
                    <a:pt x="338" y="1485"/>
                  </a:lnTo>
                  <a:lnTo>
                    <a:pt x="540" y="1620"/>
                  </a:lnTo>
                  <a:lnTo>
                    <a:pt x="878" y="1687"/>
                  </a:lnTo>
                  <a:lnTo>
                    <a:pt x="1282" y="1687"/>
                  </a:lnTo>
                  <a:lnTo>
                    <a:pt x="1417" y="1620"/>
                  </a:lnTo>
                  <a:lnTo>
                    <a:pt x="1620" y="1552"/>
                  </a:lnTo>
                  <a:lnTo>
                    <a:pt x="1755" y="1417"/>
                  </a:lnTo>
                  <a:lnTo>
                    <a:pt x="1890" y="1215"/>
                  </a:lnTo>
                  <a:lnTo>
                    <a:pt x="1957" y="1080"/>
                  </a:lnTo>
                  <a:lnTo>
                    <a:pt x="1957" y="810"/>
                  </a:lnTo>
                  <a:lnTo>
                    <a:pt x="1957" y="608"/>
                  </a:lnTo>
                  <a:lnTo>
                    <a:pt x="1890" y="473"/>
                  </a:lnTo>
                  <a:lnTo>
                    <a:pt x="1755" y="271"/>
                  </a:lnTo>
                  <a:lnTo>
                    <a:pt x="1620" y="136"/>
                  </a:lnTo>
                  <a:lnTo>
                    <a:pt x="1417" y="68"/>
                  </a:lnTo>
                  <a:lnTo>
                    <a:pt x="1282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6"/>
            <p:cNvSpPr/>
            <p:nvPr/>
          </p:nvSpPr>
          <p:spPr>
            <a:xfrm>
              <a:off x="3858900" y="1873450"/>
              <a:ext cx="43875" cy="47225"/>
            </a:xfrm>
            <a:custGeom>
              <a:avLst/>
              <a:gdLst/>
              <a:ahLst/>
              <a:cxnLst/>
              <a:rect l="l" t="t" r="r" b="b"/>
              <a:pathLst>
                <a:path w="1755" h="1889" extrusionOk="0">
                  <a:moveTo>
                    <a:pt x="877" y="0"/>
                  </a:moveTo>
                  <a:lnTo>
                    <a:pt x="675" y="68"/>
                  </a:lnTo>
                  <a:lnTo>
                    <a:pt x="472" y="135"/>
                  </a:lnTo>
                  <a:lnTo>
                    <a:pt x="203" y="337"/>
                  </a:lnTo>
                  <a:lnTo>
                    <a:pt x="0" y="607"/>
                  </a:lnTo>
                  <a:lnTo>
                    <a:pt x="0" y="945"/>
                  </a:lnTo>
                  <a:lnTo>
                    <a:pt x="0" y="1282"/>
                  </a:lnTo>
                  <a:lnTo>
                    <a:pt x="203" y="1552"/>
                  </a:lnTo>
                  <a:lnTo>
                    <a:pt x="472" y="1754"/>
                  </a:lnTo>
                  <a:lnTo>
                    <a:pt x="675" y="1822"/>
                  </a:lnTo>
                  <a:lnTo>
                    <a:pt x="877" y="1889"/>
                  </a:lnTo>
                  <a:lnTo>
                    <a:pt x="1080" y="1822"/>
                  </a:lnTo>
                  <a:lnTo>
                    <a:pt x="1282" y="1754"/>
                  </a:lnTo>
                  <a:lnTo>
                    <a:pt x="1552" y="1552"/>
                  </a:lnTo>
                  <a:lnTo>
                    <a:pt x="1687" y="1282"/>
                  </a:lnTo>
                  <a:lnTo>
                    <a:pt x="1754" y="945"/>
                  </a:lnTo>
                  <a:lnTo>
                    <a:pt x="1687" y="607"/>
                  </a:lnTo>
                  <a:lnTo>
                    <a:pt x="1552" y="337"/>
                  </a:lnTo>
                  <a:lnTo>
                    <a:pt x="1282" y="135"/>
                  </a:lnTo>
                  <a:lnTo>
                    <a:pt x="1080" y="68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6"/>
            <p:cNvSpPr/>
            <p:nvPr/>
          </p:nvSpPr>
          <p:spPr>
            <a:xfrm>
              <a:off x="4267000" y="1876825"/>
              <a:ext cx="37150" cy="40500"/>
            </a:xfrm>
            <a:custGeom>
              <a:avLst/>
              <a:gdLst/>
              <a:ahLst/>
              <a:cxnLst/>
              <a:rect l="l" t="t" r="r" b="b"/>
              <a:pathLst>
                <a:path w="1486" h="1620" extrusionOk="0">
                  <a:moveTo>
                    <a:pt x="743" y="0"/>
                  </a:moveTo>
                  <a:lnTo>
                    <a:pt x="406" y="68"/>
                  </a:lnTo>
                  <a:lnTo>
                    <a:pt x="136" y="270"/>
                  </a:lnTo>
                  <a:lnTo>
                    <a:pt x="1" y="540"/>
                  </a:lnTo>
                  <a:lnTo>
                    <a:pt x="1" y="810"/>
                  </a:lnTo>
                  <a:lnTo>
                    <a:pt x="1" y="1079"/>
                  </a:lnTo>
                  <a:lnTo>
                    <a:pt x="136" y="1349"/>
                  </a:lnTo>
                  <a:lnTo>
                    <a:pt x="406" y="1552"/>
                  </a:lnTo>
                  <a:lnTo>
                    <a:pt x="743" y="1619"/>
                  </a:lnTo>
                  <a:lnTo>
                    <a:pt x="1080" y="1552"/>
                  </a:lnTo>
                  <a:lnTo>
                    <a:pt x="1350" y="1349"/>
                  </a:lnTo>
                  <a:lnTo>
                    <a:pt x="1485" y="1079"/>
                  </a:lnTo>
                  <a:lnTo>
                    <a:pt x="1485" y="810"/>
                  </a:lnTo>
                  <a:lnTo>
                    <a:pt x="1485" y="540"/>
                  </a:lnTo>
                  <a:lnTo>
                    <a:pt x="1350" y="270"/>
                  </a:lnTo>
                  <a:lnTo>
                    <a:pt x="1080" y="6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6"/>
            <p:cNvSpPr/>
            <p:nvPr/>
          </p:nvSpPr>
          <p:spPr>
            <a:xfrm>
              <a:off x="3897675" y="2225900"/>
              <a:ext cx="59050" cy="60750"/>
            </a:xfrm>
            <a:custGeom>
              <a:avLst/>
              <a:gdLst/>
              <a:ahLst/>
              <a:cxnLst/>
              <a:rect l="l" t="t" r="r" b="b"/>
              <a:pathLst>
                <a:path w="2362" h="2430" extrusionOk="0">
                  <a:moveTo>
                    <a:pt x="878" y="1"/>
                  </a:moveTo>
                  <a:lnTo>
                    <a:pt x="608" y="68"/>
                  </a:lnTo>
                  <a:lnTo>
                    <a:pt x="406" y="203"/>
                  </a:lnTo>
                  <a:lnTo>
                    <a:pt x="271" y="338"/>
                  </a:lnTo>
                  <a:lnTo>
                    <a:pt x="136" y="540"/>
                  </a:lnTo>
                  <a:lnTo>
                    <a:pt x="68" y="743"/>
                  </a:lnTo>
                  <a:lnTo>
                    <a:pt x="1" y="1215"/>
                  </a:lnTo>
                  <a:lnTo>
                    <a:pt x="68" y="1687"/>
                  </a:lnTo>
                  <a:lnTo>
                    <a:pt x="136" y="1890"/>
                  </a:lnTo>
                  <a:lnTo>
                    <a:pt x="271" y="2024"/>
                  </a:lnTo>
                  <a:lnTo>
                    <a:pt x="406" y="2227"/>
                  </a:lnTo>
                  <a:lnTo>
                    <a:pt x="608" y="2362"/>
                  </a:lnTo>
                  <a:lnTo>
                    <a:pt x="878" y="2429"/>
                  </a:lnTo>
                  <a:lnTo>
                    <a:pt x="1417" y="2429"/>
                  </a:lnTo>
                  <a:lnTo>
                    <a:pt x="1687" y="2362"/>
                  </a:lnTo>
                  <a:lnTo>
                    <a:pt x="1890" y="2227"/>
                  </a:lnTo>
                  <a:lnTo>
                    <a:pt x="2025" y="2024"/>
                  </a:lnTo>
                  <a:lnTo>
                    <a:pt x="2159" y="1890"/>
                  </a:lnTo>
                  <a:lnTo>
                    <a:pt x="2294" y="1687"/>
                  </a:lnTo>
                  <a:lnTo>
                    <a:pt x="2362" y="1215"/>
                  </a:lnTo>
                  <a:lnTo>
                    <a:pt x="2294" y="743"/>
                  </a:lnTo>
                  <a:lnTo>
                    <a:pt x="2159" y="540"/>
                  </a:lnTo>
                  <a:lnTo>
                    <a:pt x="2025" y="338"/>
                  </a:lnTo>
                  <a:lnTo>
                    <a:pt x="1890" y="203"/>
                  </a:lnTo>
                  <a:lnTo>
                    <a:pt x="1687" y="68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6"/>
            <p:cNvSpPr/>
            <p:nvPr/>
          </p:nvSpPr>
          <p:spPr>
            <a:xfrm>
              <a:off x="4059575" y="1338850"/>
              <a:ext cx="28700" cy="30375"/>
            </a:xfrm>
            <a:custGeom>
              <a:avLst/>
              <a:gdLst/>
              <a:ahLst/>
              <a:cxnLst/>
              <a:rect l="l" t="t" r="r" b="b"/>
              <a:pathLst>
                <a:path w="1148" h="1215" extrusionOk="0">
                  <a:moveTo>
                    <a:pt x="540" y="0"/>
                  </a:moveTo>
                  <a:lnTo>
                    <a:pt x="338" y="68"/>
                  </a:lnTo>
                  <a:lnTo>
                    <a:pt x="136" y="203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10"/>
                  </a:lnTo>
                  <a:lnTo>
                    <a:pt x="136" y="1012"/>
                  </a:lnTo>
                  <a:lnTo>
                    <a:pt x="338" y="1147"/>
                  </a:lnTo>
                  <a:lnTo>
                    <a:pt x="540" y="1214"/>
                  </a:lnTo>
                  <a:lnTo>
                    <a:pt x="810" y="1147"/>
                  </a:lnTo>
                  <a:lnTo>
                    <a:pt x="1013" y="1012"/>
                  </a:lnTo>
                  <a:lnTo>
                    <a:pt x="1147" y="810"/>
                  </a:lnTo>
                  <a:lnTo>
                    <a:pt x="1147" y="607"/>
                  </a:lnTo>
                  <a:lnTo>
                    <a:pt x="1147" y="405"/>
                  </a:lnTo>
                  <a:lnTo>
                    <a:pt x="1013" y="203"/>
                  </a:lnTo>
                  <a:lnTo>
                    <a:pt x="810" y="6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6"/>
            <p:cNvSpPr/>
            <p:nvPr/>
          </p:nvSpPr>
          <p:spPr>
            <a:xfrm>
              <a:off x="3735775" y="1328725"/>
              <a:ext cx="48950" cy="50625"/>
            </a:xfrm>
            <a:custGeom>
              <a:avLst/>
              <a:gdLst/>
              <a:ahLst/>
              <a:cxnLst/>
              <a:rect l="l" t="t" r="r" b="b"/>
              <a:pathLst>
                <a:path w="1958" h="2025" extrusionOk="0">
                  <a:moveTo>
                    <a:pt x="743" y="0"/>
                  </a:moveTo>
                  <a:lnTo>
                    <a:pt x="541" y="68"/>
                  </a:lnTo>
                  <a:lnTo>
                    <a:pt x="406" y="203"/>
                  </a:lnTo>
                  <a:lnTo>
                    <a:pt x="271" y="270"/>
                  </a:lnTo>
                  <a:lnTo>
                    <a:pt x="68" y="608"/>
                  </a:lnTo>
                  <a:lnTo>
                    <a:pt x="1" y="1012"/>
                  </a:lnTo>
                  <a:lnTo>
                    <a:pt x="68" y="1350"/>
                  </a:lnTo>
                  <a:lnTo>
                    <a:pt x="271" y="1687"/>
                  </a:lnTo>
                  <a:lnTo>
                    <a:pt x="406" y="1822"/>
                  </a:lnTo>
                  <a:lnTo>
                    <a:pt x="541" y="1957"/>
                  </a:lnTo>
                  <a:lnTo>
                    <a:pt x="743" y="2024"/>
                  </a:lnTo>
                  <a:lnTo>
                    <a:pt x="1215" y="2024"/>
                  </a:lnTo>
                  <a:lnTo>
                    <a:pt x="1417" y="1957"/>
                  </a:lnTo>
                  <a:lnTo>
                    <a:pt x="1620" y="1822"/>
                  </a:lnTo>
                  <a:lnTo>
                    <a:pt x="1755" y="1687"/>
                  </a:lnTo>
                  <a:lnTo>
                    <a:pt x="1890" y="1350"/>
                  </a:lnTo>
                  <a:lnTo>
                    <a:pt x="1957" y="1012"/>
                  </a:lnTo>
                  <a:lnTo>
                    <a:pt x="1890" y="608"/>
                  </a:lnTo>
                  <a:lnTo>
                    <a:pt x="1755" y="270"/>
                  </a:lnTo>
                  <a:lnTo>
                    <a:pt x="1620" y="203"/>
                  </a:lnTo>
                  <a:lnTo>
                    <a:pt x="1417" y="68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6"/>
            <p:cNvSpPr/>
            <p:nvPr/>
          </p:nvSpPr>
          <p:spPr>
            <a:xfrm>
              <a:off x="4140525" y="1539525"/>
              <a:ext cx="33750" cy="33750"/>
            </a:xfrm>
            <a:custGeom>
              <a:avLst/>
              <a:gdLst/>
              <a:ahLst/>
              <a:cxnLst/>
              <a:rect l="l" t="t" r="r" b="b"/>
              <a:pathLst>
                <a:path w="1350" h="1350" extrusionOk="0">
                  <a:moveTo>
                    <a:pt x="675" y="1"/>
                  </a:moveTo>
                  <a:lnTo>
                    <a:pt x="338" y="68"/>
                  </a:lnTo>
                  <a:lnTo>
                    <a:pt x="136" y="203"/>
                  </a:lnTo>
                  <a:lnTo>
                    <a:pt x="1" y="405"/>
                  </a:lnTo>
                  <a:lnTo>
                    <a:pt x="1" y="675"/>
                  </a:lnTo>
                  <a:lnTo>
                    <a:pt x="1" y="945"/>
                  </a:lnTo>
                  <a:lnTo>
                    <a:pt x="136" y="1147"/>
                  </a:lnTo>
                  <a:lnTo>
                    <a:pt x="338" y="1282"/>
                  </a:lnTo>
                  <a:lnTo>
                    <a:pt x="675" y="1350"/>
                  </a:lnTo>
                  <a:lnTo>
                    <a:pt x="945" y="1282"/>
                  </a:lnTo>
                  <a:lnTo>
                    <a:pt x="1147" y="1147"/>
                  </a:lnTo>
                  <a:lnTo>
                    <a:pt x="1282" y="945"/>
                  </a:lnTo>
                  <a:lnTo>
                    <a:pt x="1350" y="675"/>
                  </a:lnTo>
                  <a:lnTo>
                    <a:pt x="1282" y="405"/>
                  </a:lnTo>
                  <a:lnTo>
                    <a:pt x="1147" y="203"/>
                  </a:lnTo>
                  <a:lnTo>
                    <a:pt x="945" y="6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6"/>
            <p:cNvSpPr/>
            <p:nvPr/>
          </p:nvSpPr>
          <p:spPr>
            <a:xfrm>
              <a:off x="4368200" y="1666000"/>
              <a:ext cx="79275" cy="75925"/>
            </a:xfrm>
            <a:custGeom>
              <a:avLst/>
              <a:gdLst/>
              <a:ahLst/>
              <a:cxnLst/>
              <a:rect l="l" t="t" r="r" b="b"/>
              <a:pathLst>
                <a:path w="3171" h="3037" extrusionOk="0">
                  <a:moveTo>
                    <a:pt x="1215" y="1"/>
                  </a:moveTo>
                  <a:lnTo>
                    <a:pt x="945" y="68"/>
                  </a:lnTo>
                  <a:lnTo>
                    <a:pt x="675" y="271"/>
                  </a:lnTo>
                  <a:lnTo>
                    <a:pt x="405" y="406"/>
                  </a:lnTo>
                  <a:lnTo>
                    <a:pt x="270" y="675"/>
                  </a:lnTo>
                  <a:lnTo>
                    <a:pt x="68" y="945"/>
                  </a:lnTo>
                  <a:lnTo>
                    <a:pt x="0" y="1215"/>
                  </a:lnTo>
                  <a:lnTo>
                    <a:pt x="0" y="1485"/>
                  </a:lnTo>
                  <a:lnTo>
                    <a:pt x="0" y="1822"/>
                  </a:lnTo>
                  <a:lnTo>
                    <a:pt x="68" y="2092"/>
                  </a:lnTo>
                  <a:lnTo>
                    <a:pt x="203" y="2362"/>
                  </a:lnTo>
                  <a:lnTo>
                    <a:pt x="405" y="2564"/>
                  </a:lnTo>
                  <a:lnTo>
                    <a:pt x="675" y="2767"/>
                  </a:lnTo>
                  <a:lnTo>
                    <a:pt x="945" y="2902"/>
                  </a:lnTo>
                  <a:lnTo>
                    <a:pt x="1215" y="3036"/>
                  </a:lnTo>
                  <a:lnTo>
                    <a:pt x="1485" y="3036"/>
                  </a:lnTo>
                  <a:lnTo>
                    <a:pt x="2024" y="2969"/>
                  </a:lnTo>
                  <a:lnTo>
                    <a:pt x="2227" y="2834"/>
                  </a:lnTo>
                  <a:lnTo>
                    <a:pt x="2429" y="2699"/>
                  </a:lnTo>
                  <a:lnTo>
                    <a:pt x="2564" y="2564"/>
                  </a:lnTo>
                  <a:lnTo>
                    <a:pt x="2901" y="2294"/>
                  </a:lnTo>
                  <a:lnTo>
                    <a:pt x="3103" y="1957"/>
                  </a:lnTo>
                  <a:lnTo>
                    <a:pt x="3171" y="1687"/>
                  </a:lnTo>
                  <a:lnTo>
                    <a:pt x="3171" y="1485"/>
                  </a:lnTo>
                  <a:lnTo>
                    <a:pt x="3103" y="1148"/>
                  </a:lnTo>
                  <a:lnTo>
                    <a:pt x="2969" y="878"/>
                  </a:lnTo>
                  <a:lnTo>
                    <a:pt x="2834" y="608"/>
                  </a:lnTo>
                  <a:lnTo>
                    <a:pt x="2631" y="473"/>
                  </a:lnTo>
                  <a:lnTo>
                    <a:pt x="2564" y="406"/>
                  </a:lnTo>
                  <a:lnTo>
                    <a:pt x="2361" y="271"/>
                  </a:lnTo>
                  <a:lnTo>
                    <a:pt x="2092" y="68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6"/>
            <p:cNvSpPr/>
            <p:nvPr/>
          </p:nvSpPr>
          <p:spPr>
            <a:xfrm>
              <a:off x="4246775" y="2106175"/>
              <a:ext cx="67475" cy="59050"/>
            </a:xfrm>
            <a:custGeom>
              <a:avLst/>
              <a:gdLst/>
              <a:ahLst/>
              <a:cxnLst/>
              <a:rect l="l" t="t" r="r" b="b"/>
              <a:pathLst>
                <a:path w="2699" h="2362" extrusionOk="0">
                  <a:moveTo>
                    <a:pt x="1147" y="0"/>
                  </a:moveTo>
                  <a:lnTo>
                    <a:pt x="877" y="68"/>
                  </a:lnTo>
                  <a:lnTo>
                    <a:pt x="540" y="270"/>
                  </a:lnTo>
                  <a:lnTo>
                    <a:pt x="270" y="472"/>
                  </a:lnTo>
                  <a:lnTo>
                    <a:pt x="68" y="810"/>
                  </a:lnTo>
                  <a:lnTo>
                    <a:pt x="1" y="1215"/>
                  </a:lnTo>
                  <a:lnTo>
                    <a:pt x="68" y="1619"/>
                  </a:lnTo>
                  <a:lnTo>
                    <a:pt x="270" y="1889"/>
                  </a:lnTo>
                  <a:lnTo>
                    <a:pt x="540" y="2159"/>
                  </a:lnTo>
                  <a:lnTo>
                    <a:pt x="877" y="2361"/>
                  </a:lnTo>
                  <a:lnTo>
                    <a:pt x="1350" y="2361"/>
                  </a:lnTo>
                  <a:lnTo>
                    <a:pt x="1822" y="2294"/>
                  </a:lnTo>
                  <a:lnTo>
                    <a:pt x="2092" y="2159"/>
                  </a:lnTo>
                  <a:lnTo>
                    <a:pt x="2294" y="2091"/>
                  </a:lnTo>
                  <a:lnTo>
                    <a:pt x="2429" y="1889"/>
                  </a:lnTo>
                  <a:lnTo>
                    <a:pt x="2631" y="1552"/>
                  </a:lnTo>
                  <a:lnTo>
                    <a:pt x="2699" y="1215"/>
                  </a:lnTo>
                  <a:lnTo>
                    <a:pt x="2631" y="945"/>
                  </a:lnTo>
                  <a:lnTo>
                    <a:pt x="2564" y="607"/>
                  </a:lnTo>
                  <a:lnTo>
                    <a:pt x="2429" y="472"/>
                  </a:lnTo>
                  <a:lnTo>
                    <a:pt x="2227" y="338"/>
                  </a:lnTo>
                  <a:lnTo>
                    <a:pt x="2024" y="203"/>
                  </a:lnTo>
                  <a:lnTo>
                    <a:pt x="1822" y="135"/>
                  </a:lnTo>
                  <a:lnTo>
                    <a:pt x="1350" y="6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6"/>
            <p:cNvSpPr/>
            <p:nvPr/>
          </p:nvSpPr>
          <p:spPr>
            <a:xfrm>
              <a:off x="4401925" y="1976325"/>
              <a:ext cx="25325" cy="25300"/>
            </a:xfrm>
            <a:custGeom>
              <a:avLst/>
              <a:gdLst/>
              <a:ahLst/>
              <a:cxnLst/>
              <a:rect l="l" t="t" r="r" b="b"/>
              <a:pathLst>
                <a:path w="1013" h="1012" extrusionOk="0">
                  <a:moveTo>
                    <a:pt x="473" y="0"/>
                  </a:moveTo>
                  <a:lnTo>
                    <a:pt x="270" y="68"/>
                  </a:lnTo>
                  <a:lnTo>
                    <a:pt x="136" y="135"/>
                  </a:lnTo>
                  <a:lnTo>
                    <a:pt x="1" y="337"/>
                  </a:lnTo>
                  <a:lnTo>
                    <a:pt x="1" y="540"/>
                  </a:lnTo>
                  <a:lnTo>
                    <a:pt x="1" y="675"/>
                  </a:lnTo>
                  <a:lnTo>
                    <a:pt x="136" y="877"/>
                  </a:lnTo>
                  <a:lnTo>
                    <a:pt x="270" y="1012"/>
                  </a:lnTo>
                  <a:lnTo>
                    <a:pt x="743" y="1012"/>
                  </a:lnTo>
                  <a:lnTo>
                    <a:pt x="878" y="877"/>
                  </a:lnTo>
                  <a:lnTo>
                    <a:pt x="945" y="675"/>
                  </a:lnTo>
                  <a:lnTo>
                    <a:pt x="1012" y="540"/>
                  </a:lnTo>
                  <a:lnTo>
                    <a:pt x="945" y="337"/>
                  </a:lnTo>
                  <a:lnTo>
                    <a:pt x="878" y="135"/>
                  </a:lnTo>
                  <a:lnTo>
                    <a:pt x="743" y="68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6"/>
            <p:cNvSpPr/>
            <p:nvPr/>
          </p:nvSpPr>
          <p:spPr>
            <a:xfrm>
              <a:off x="4248450" y="1362450"/>
              <a:ext cx="18575" cy="20275"/>
            </a:xfrm>
            <a:custGeom>
              <a:avLst/>
              <a:gdLst/>
              <a:ahLst/>
              <a:cxnLst/>
              <a:rect l="l" t="t" r="r" b="b"/>
              <a:pathLst>
                <a:path w="743" h="811" extrusionOk="0">
                  <a:moveTo>
                    <a:pt x="203" y="1"/>
                  </a:moveTo>
                  <a:lnTo>
                    <a:pt x="68" y="136"/>
                  </a:lnTo>
                  <a:lnTo>
                    <a:pt x="1" y="270"/>
                  </a:lnTo>
                  <a:lnTo>
                    <a:pt x="1" y="405"/>
                  </a:lnTo>
                  <a:lnTo>
                    <a:pt x="1" y="540"/>
                  </a:lnTo>
                  <a:lnTo>
                    <a:pt x="68" y="675"/>
                  </a:lnTo>
                  <a:lnTo>
                    <a:pt x="203" y="743"/>
                  </a:lnTo>
                  <a:lnTo>
                    <a:pt x="406" y="810"/>
                  </a:lnTo>
                  <a:lnTo>
                    <a:pt x="541" y="743"/>
                  </a:lnTo>
                  <a:lnTo>
                    <a:pt x="676" y="675"/>
                  </a:lnTo>
                  <a:lnTo>
                    <a:pt x="743" y="540"/>
                  </a:lnTo>
                  <a:lnTo>
                    <a:pt x="743" y="405"/>
                  </a:lnTo>
                  <a:lnTo>
                    <a:pt x="743" y="270"/>
                  </a:lnTo>
                  <a:lnTo>
                    <a:pt x="676" y="136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6"/>
            <p:cNvSpPr/>
            <p:nvPr/>
          </p:nvSpPr>
          <p:spPr>
            <a:xfrm>
              <a:off x="3911175" y="1237650"/>
              <a:ext cx="48925" cy="48950"/>
            </a:xfrm>
            <a:custGeom>
              <a:avLst/>
              <a:gdLst/>
              <a:ahLst/>
              <a:cxnLst/>
              <a:rect l="l" t="t" r="r" b="b"/>
              <a:pathLst>
                <a:path w="1957" h="1958" extrusionOk="0">
                  <a:moveTo>
                    <a:pt x="742" y="1"/>
                  </a:moveTo>
                  <a:lnTo>
                    <a:pt x="540" y="68"/>
                  </a:lnTo>
                  <a:lnTo>
                    <a:pt x="405" y="136"/>
                  </a:lnTo>
                  <a:lnTo>
                    <a:pt x="270" y="271"/>
                  </a:lnTo>
                  <a:lnTo>
                    <a:pt x="68" y="608"/>
                  </a:lnTo>
                  <a:lnTo>
                    <a:pt x="0" y="945"/>
                  </a:lnTo>
                  <a:lnTo>
                    <a:pt x="68" y="1350"/>
                  </a:lnTo>
                  <a:lnTo>
                    <a:pt x="270" y="1620"/>
                  </a:lnTo>
                  <a:lnTo>
                    <a:pt x="405" y="1755"/>
                  </a:lnTo>
                  <a:lnTo>
                    <a:pt x="540" y="1890"/>
                  </a:lnTo>
                  <a:lnTo>
                    <a:pt x="742" y="1957"/>
                  </a:lnTo>
                  <a:lnTo>
                    <a:pt x="1215" y="1957"/>
                  </a:lnTo>
                  <a:lnTo>
                    <a:pt x="1417" y="1890"/>
                  </a:lnTo>
                  <a:lnTo>
                    <a:pt x="1552" y="1755"/>
                  </a:lnTo>
                  <a:lnTo>
                    <a:pt x="1687" y="1620"/>
                  </a:lnTo>
                  <a:lnTo>
                    <a:pt x="1889" y="1350"/>
                  </a:lnTo>
                  <a:lnTo>
                    <a:pt x="1957" y="945"/>
                  </a:lnTo>
                  <a:lnTo>
                    <a:pt x="1889" y="608"/>
                  </a:lnTo>
                  <a:lnTo>
                    <a:pt x="1687" y="271"/>
                  </a:lnTo>
                  <a:lnTo>
                    <a:pt x="1552" y="136"/>
                  </a:lnTo>
                  <a:lnTo>
                    <a:pt x="1417" y="68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6"/>
            <p:cNvSpPr/>
            <p:nvPr/>
          </p:nvSpPr>
          <p:spPr>
            <a:xfrm>
              <a:off x="3194450" y="1364150"/>
              <a:ext cx="57350" cy="60725"/>
            </a:xfrm>
            <a:custGeom>
              <a:avLst/>
              <a:gdLst/>
              <a:ahLst/>
              <a:cxnLst/>
              <a:rect l="l" t="t" r="r" b="b"/>
              <a:pathLst>
                <a:path w="2294" h="2429" extrusionOk="0">
                  <a:moveTo>
                    <a:pt x="1147" y="0"/>
                  </a:moveTo>
                  <a:lnTo>
                    <a:pt x="877" y="68"/>
                  </a:lnTo>
                  <a:lnTo>
                    <a:pt x="607" y="135"/>
                  </a:lnTo>
                  <a:lnTo>
                    <a:pt x="405" y="270"/>
                  </a:lnTo>
                  <a:lnTo>
                    <a:pt x="270" y="405"/>
                  </a:lnTo>
                  <a:lnTo>
                    <a:pt x="135" y="607"/>
                  </a:lnTo>
                  <a:lnTo>
                    <a:pt x="67" y="810"/>
                  </a:lnTo>
                  <a:lnTo>
                    <a:pt x="0" y="1214"/>
                  </a:lnTo>
                  <a:lnTo>
                    <a:pt x="67" y="1686"/>
                  </a:lnTo>
                  <a:lnTo>
                    <a:pt x="135" y="1889"/>
                  </a:lnTo>
                  <a:lnTo>
                    <a:pt x="270" y="2024"/>
                  </a:lnTo>
                  <a:lnTo>
                    <a:pt x="405" y="2226"/>
                  </a:lnTo>
                  <a:lnTo>
                    <a:pt x="607" y="2294"/>
                  </a:lnTo>
                  <a:lnTo>
                    <a:pt x="877" y="2429"/>
                  </a:lnTo>
                  <a:lnTo>
                    <a:pt x="1417" y="2429"/>
                  </a:lnTo>
                  <a:lnTo>
                    <a:pt x="1619" y="2294"/>
                  </a:lnTo>
                  <a:lnTo>
                    <a:pt x="1821" y="2226"/>
                  </a:lnTo>
                  <a:lnTo>
                    <a:pt x="2024" y="2024"/>
                  </a:lnTo>
                  <a:lnTo>
                    <a:pt x="2159" y="1889"/>
                  </a:lnTo>
                  <a:lnTo>
                    <a:pt x="2226" y="1686"/>
                  </a:lnTo>
                  <a:lnTo>
                    <a:pt x="2294" y="1214"/>
                  </a:lnTo>
                  <a:lnTo>
                    <a:pt x="2226" y="810"/>
                  </a:lnTo>
                  <a:lnTo>
                    <a:pt x="2159" y="607"/>
                  </a:lnTo>
                  <a:lnTo>
                    <a:pt x="2024" y="405"/>
                  </a:lnTo>
                  <a:lnTo>
                    <a:pt x="1821" y="270"/>
                  </a:lnTo>
                  <a:lnTo>
                    <a:pt x="1619" y="135"/>
                  </a:lnTo>
                  <a:lnTo>
                    <a:pt x="1417" y="6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6"/>
            <p:cNvSpPr/>
            <p:nvPr/>
          </p:nvSpPr>
          <p:spPr>
            <a:xfrm>
              <a:off x="3064575" y="1112850"/>
              <a:ext cx="33750" cy="35450"/>
            </a:xfrm>
            <a:custGeom>
              <a:avLst/>
              <a:gdLst/>
              <a:ahLst/>
              <a:cxnLst/>
              <a:rect l="l" t="t" r="r" b="b"/>
              <a:pathLst>
                <a:path w="1350" h="1418" extrusionOk="0">
                  <a:moveTo>
                    <a:pt x="675" y="1"/>
                  </a:moveTo>
                  <a:lnTo>
                    <a:pt x="338" y="68"/>
                  </a:lnTo>
                  <a:lnTo>
                    <a:pt x="136" y="203"/>
                  </a:lnTo>
                  <a:lnTo>
                    <a:pt x="1" y="406"/>
                  </a:lnTo>
                  <a:lnTo>
                    <a:pt x="1" y="675"/>
                  </a:lnTo>
                  <a:lnTo>
                    <a:pt x="1" y="945"/>
                  </a:lnTo>
                  <a:lnTo>
                    <a:pt x="136" y="1215"/>
                  </a:lnTo>
                  <a:lnTo>
                    <a:pt x="338" y="1350"/>
                  </a:lnTo>
                  <a:lnTo>
                    <a:pt x="675" y="1418"/>
                  </a:lnTo>
                  <a:lnTo>
                    <a:pt x="945" y="1350"/>
                  </a:lnTo>
                  <a:lnTo>
                    <a:pt x="1215" y="1215"/>
                  </a:lnTo>
                  <a:lnTo>
                    <a:pt x="1282" y="945"/>
                  </a:lnTo>
                  <a:lnTo>
                    <a:pt x="1350" y="675"/>
                  </a:lnTo>
                  <a:lnTo>
                    <a:pt x="1282" y="406"/>
                  </a:lnTo>
                  <a:lnTo>
                    <a:pt x="1215" y="203"/>
                  </a:lnTo>
                  <a:lnTo>
                    <a:pt x="945" y="6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6"/>
            <p:cNvSpPr/>
            <p:nvPr/>
          </p:nvSpPr>
          <p:spPr>
            <a:xfrm>
              <a:off x="3309125" y="988075"/>
              <a:ext cx="72525" cy="75900"/>
            </a:xfrm>
            <a:custGeom>
              <a:avLst/>
              <a:gdLst/>
              <a:ahLst/>
              <a:cxnLst/>
              <a:rect l="l" t="t" r="r" b="b"/>
              <a:pathLst>
                <a:path w="2901" h="3036" extrusionOk="0">
                  <a:moveTo>
                    <a:pt x="1484" y="0"/>
                  </a:moveTo>
                  <a:lnTo>
                    <a:pt x="1147" y="68"/>
                  </a:lnTo>
                  <a:lnTo>
                    <a:pt x="810" y="135"/>
                  </a:lnTo>
                  <a:lnTo>
                    <a:pt x="540" y="337"/>
                  </a:lnTo>
                  <a:lnTo>
                    <a:pt x="337" y="472"/>
                  </a:lnTo>
                  <a:lnTo>
                    <a:pt x="203" y="742"/>
                  </a:lnTo>
                  <a:lnTo>
                    <a:pt x="68" y="1012"/>
                  </a:lnTo>
                  <a:lnTo>
                    <a:pt x="0" y="1282"/>
                  </a:lnTo>
                  <a:lnTo>
                    <a:pt x="0" y="1552"/>
                  </a:lnTo>
                  <a:lnTo>
                    <a:pt x="0" y="1821"/>
                  </a:lnTo>
                  <a:lnTo>
                    <a:pt x="68" y="2091"/>
                  </a:lnTo>
                  <a:lnTo>
                    <a:pt x="203" y="2361"/>
                  </a:lnTo>
                  <a:lnTo>
                    <a:pt x="337" y="2563"/>
                  </a:lnTo>
                  <a:lnTo>
                    <a:pt x="540" y="2766"/>
                  </a:lnTo>
                  <a:lnTo>
                    <a:pt x="810" y="2901"/>
                  </a:lnTo>
                  <a:lnTo>
                    <a:pt x="1147" y="3036"/>
                  </a:lnTo>
                  <a:lnTo>
                    <a:pt x="1821" y="3036"/>
                  </a:lnTo>
                  <a:lnTo>
                    <a:pt x="2091" y="2901"/>
                  </a:lnTo>
                  <a:lnTo>
                    <a:pt x="2361" y="2766"/>
                  </a:lnTo>
                  <a:lnTo>
                    <a:pt x="2564" y="2563"/>
                  </a:lnTo>
                  <a:lnTo>
                    <a:pt x="2698" y="2361"/>
                  </a:lnTo>
                  <a:lnTo>
                    <a:pt x="2833" y="2091"/>
                  </a:lnTo>
                  <a:lnTo>
                    <a:pt x="2901" y="1821"/>
                  </a:lnTo>
                  <a:lnTo>
                    <a:pt x="2901" y="1552"/>
                  </a:lnTo>
                  <a:lnTo>
                    <a:pt x="2901" y="1282"/>
                  </a:lnTo>
                  <a:lnTo>
                    <a:pt x="2833" y="1012"/>
                  </a:lnTo>
                  <a:lnTo>
                    <a:pt x="2698" y="742"/>
                  </a:lnTo>
                  <a:lnTo>
                    <a:pt x="2564" y="472"/>
                  </a:lnTo>
                  <a:lnTo>
                    <a:pt x="2361" y="337"/>
                  </a:lnTo>
                  <a:lnTo>
                    <a:pt x="2091" y="135"/>
                  </a:lnTo>
                  <a:lnTo>
                    <a:pt x="1821" y="68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3" name="Google Shape;3263;p76"/>
          <p:cNvGrpSpPr/>
          <p:nvPr/>
        </p:nvGrpSpPr>
        <p:grpSpPr>
          <a:xfrm>
            <a:off x="3544151" y="3951567"/>
            <a:ext cx="988054" cy="645261"/>
            <a:chOff x="263400" y="891950"/>
            <a:chExt cx="2275050" cy="1485750"/>
          </a:xfrm>
        </p:grpSpPr>
        <p:sp>
          <p:nvSpPr>
            <p:cNvPr id="3264" name="Google Shape;3264;p76"/>
            <p:cNvSpPr/>
            <p:nvPr/>
          </p:nvSpPr>
          <p:spPr>
            <a:xfrm>
              <a:off x="1221300" y="2215775"/>
              <a:ext cx="209150" cy="91100"/>
            </a:xfrm>
            <a:custGeom>
              <a:avLst/>
              <a:gdLst/>
              <a:ahLst/>
              <a:cxnLst/>
              <a:rect l="l" t="t" r="r" b="b"/>
              <a:pathLst>
                <a:path w="8366" h="3644" extrusionOk="0">
                  <a:moveTo>
                    <a:pt x="6477" y="1"/>
                  </a:moveTo>
                  <a:lnTo>
                    <a:pt x="5127" y="271"/>
                  </a:lnTo>
                  <a:lnTo>
                    <a:pt x="2564" y="541"/>
                  </a:lnTo>
                  <a:lnTo>
                    <a:pt x="1" y="743"/>
                  </a:lnTo>
                  <a:lnTo>
                    <a:pt x="1552" y="1620"/>
                  </a:lnTo>
                  <a:lnTo>
                    <a:pt x="2901" y="2362"/>
                  </a:lnTo>
                  <a:lnTo>
                    <a:pt x="3643" y="2699"/>
                  </a:lnTo>
                  <a:lnTo>
                    <a:pt x="4385" y="3037"/>
                  </a:lnTo>
                  <a:lnTo>
                    <a:pt x="5195" y="3306"/>
                  </a:lnTo>
                  <a:lnTo>
                    <a:pt x="6004" y="3509"/>
                  </a:lnTo>
                  <a:lnTo>
                    <a:pt x="6746" y="3644"/>
                  </a:lnTo>
                  <a:lnTo>
                    <a:pt x="7826" y="3644"/>
                  </a:lnTo>
                  <a:lnTo>
                    <a:pt x="8028" y="3576"/>
                  </a:lnTo>
                  <a:lnTo>
                    <a:pt x="8163" y="3441"/>
                  </a:lnTo>
                  <a:lnTo>
                    <a:pt x="8298" y="3306"/>
                  </a:lnTo>
                  <a:lnTo>
                    <a:pt x="8365" y="3171"/>
                  </a:lnTo>
                  <a:lnTo>
                    <a:pt x="8365" y="2969"/>
                  </a:lnTo>
                  <a:lnTo>
                    <a:pt x="8365" y="2564"/>
                  </a:lnTo>
                  <a:lnTo>
                    <a:pt x="8163" y="2160"/>
                  </a:lnTo>
                  <a:lnTo>
                    <a:pt x="7893" y="1687"/>
                  </a:lnTo>
                  <a:lnTo>
                    <a:pt x="7354" y="945"/>
                  </a:lnTo>
                  <a:lnTo>
                    <a:pt x="6949" y="473"/>
                  </a:lnTo>
                  <a:lnTo>
                    <a:pt x="6477" y="1"/>
                  </a:lnTo>
                  <a:close/>
                </a:path>
              </a:pathLst>
            </a:custGeom>
            <a:solidFill>
              <a:srgbClr val="96D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6"/>
            <p:cNvSpPr/>
            <p:nvPr/>
          </p:nvSpPr>
          <p:spPr>
            <a:xfrm>
              <a:off x="1140350" y="2195550"/>
              <a:ext cx="364300" cy="182150"/>
            </a:xfrm>
            <a:custGeom>
              <a:avLst/>
              <a:gdLst/>
              <a:ahLst/>
              <a:cxnLst/>
              <a:rect l="l" t="t" r="r" b="b"/>
              <a:pathLst>
                <a:path w="14572" h="7286" extrusionOk="0">
                  <a:moveTo>
                    <a:pt x="13088" y="1"/>
                  </a:moveTo>
                  <a:lnTo>
                    <a:pt x="11536" y="473"/>
                  </a:lnTo>
                  <a:lnTo>
                    <a:pt x="12143" y="1215"/>
                  </a:lnTo>
                  <a:lnTo>
                    <a:pt x="12615" y="2024"/>
                  </a:lnTo>
                  <a:lnTo>
                    <a:pt x="12953" y="2901"/>
                  </a:lnTo>
                  <a:lnTo>
                    <a:pt x="13088" y="3238"/>
                  </a:lnTo>
                  <a:lnTo>
                    <a:pt x="13088" y="3643"/>
                  </a:lnTo>
                  <a:lnTo>
                    <a:pt x="13155" y="4048"/>
                  </a:lnTo>
                  <a:lnTo>
                    <a:pt x="13088" y="4385"/>
                  </a:lnTo>
                  <a:lnTo>
                    <a:pt x="12953" y="4723"/>
                  </a:lnTo>
                  <a:lnTo>
                    <a:pt x="12818" y="4992"/>
                  </a:lnTo>
                  <a:lnTo>
                    <a:pt x="12615" y="5262"/>
                  </a:lnTo>
                  <a:lnTo>
                    <a:pt x="12345" y="5465"/>
                  </a:lnTo>
                  <a:lnTo>
                    <a:pt x="11941" y="5667"/>
                  </a:lnTo>
                  <a:lnTo>
                    <a:pt x="11536" y="5802"/>
                  </a:lnTo>
                  <a:lnTo>
                    <a:pt x="11064" y="5869"/>
                  </a:lnTo>
                  <a:lnTo>
                    <a:pt x="10592" y="5869"/>
                  </a:lnTo>
                  <a:lnTo>
                    <a:pt x="10052" y="5802"/>
                  </a:lnTo>
                  <a:lnTo>
                    <a:pt x="9445" y="5667"/>
                  </a:lnTo>
                  <a:lnTo>
                    <a:pt x="8231" y="5330"/>
                  </a:lnTo>
                  <a:lnTo>
                    <a:pt x="6881" y="4790"/>
                  </a:lnTo>
                  <a:lnTo>
                    <a:pt x="5465" y="4115"/>
                  </a:lnTo>
                  <a:lnTo>
                    <a:pt x="4116" y="3373"/>
                  </a:lnTo>
                  <a:lnTo>
                    <a:pt x="2767" y="2496"/>
                  </a:lnTo>
                  <a:lnTo>
                    <a:pt x="1552" y="1619"/>
                  </a:lnTo>
                  <a:lnTo>
                    <a:pt x="68" y="1552"/>
                  </a:lnTo>
                  <a:lnTo>
                    <a:pt x="1" y="1552"/>
                  </a:lnTo>
                  <a:lnTo>
                    <a:pt x="945" y="2496"/>
                  </a:lnTo>
                  <a:lnTo>
                    <a:pt x="2024" y="3373"/>
                  </a:lnTo>
                  <a:lnTo>
                    <a:pt x="3104" y="4115"/>
                  </a:lnTo>
                  <a:lnTo>
                    <a:pt x="4183" y="4790"/>
                  </a:lnTo>
                  <a:lnTo>
                    <a:pt x="5060" y="5330"/>
                  </a:lnTo>
                  <a:lnTo>
                    <a:pt x="6004" y="5802"/>
                  </a:lnTo>
                  <a:lnTo>
                    <a:pt x="7016" y="6341"/>
                  </a:lnTo>
                  <a:lnTo>
                    <a:pt x="8096" y="6746"/>
                  </a:lnTo>
                  <a:lnTo>
                    <a:pt x="9175" y="7084"/>
                  </a:lnTo>
                  <a:lnTo>
                    <a:pt x="9715" y="7218"/>
                  </a:lnTo>
                  <a:lnTo>
                    <a:pt x="10254" y="7286"/>
                  </a:lnTo>
                  <a:lnTo>
                    <a:pt x="11334" y="7286"/>
                  </a:lnTo>
                  <a:lnTo>
                    <a:pt x="11873" y="7151"/>
                  </a:lnTo>
                  <a:lnTo>
                    <a:pt x="12413" y="7016"/>
                  </a:lnTo>
                  <a:lnTo>
                    <a:pt x="12953" y="6814"/>
                  </a:lnTo>
                  <a:lnTo>
                    <a:pt x="13357" y="6476"/>
                  </a:lnTo>
                  <a:lnTo>
                    <a:pt x="13762" y="6139"/>
                  </a:lnTo>
                  <a:lnTo>
                    <a:pt x="14032" y="5802"/>
                  </a:lnTo>
                  <a:lnTo>
                    <a:pt x="14234" y="5397"/>
                  </a:lnTo>
                  <a:lnTo>
                    <a:pt x="14437" y="4925"/>
                  </a:lnTo>
                  <a:lnTo>
                    <a:pt x="14504" y="4520"/>
                  </a:lnTo>
                  <a:lnTo>
                    <a:pt x="14572" y="3980"/>
                  </a:lnTo>
                  <a:lnTo>
                    <a:pt x="14504" y="3508"/>
                  </a:lnTo>
                  <a:lnTo>
                    <a:pt x="14437" y="3036"/>
                  </a:lnTo>
                  <a:lnTo>
                    <a:pt x="14369" y="2496"/>
                  </a:lnTo>
                  <a:lnTo>
                    <a:pt x="14234" y="2024"/>
                  </a:lnTo>
                  <a:lnTo>
                    <a:pt x="13762" y="1080"/>
                  </a:lnTo>
                  <a:lnTo>
                    <a:pt x="13290" y="203"/>
                  </a:lnTo>
                  <a:lnTo>
                    <a:pt x="13088" y="1"/>
                  </a:lnTo>
                  <a:close/>
                </a:path>
              </a:pathLst>
            </a:custGeom>
            <a:solidFill>
              <a:srgbClr val="96D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6"/>
            <p:cNvSpPr/>
            <p:nvPr/>
          </p:nvSpPr>
          <p:spPr>
            <a:xfrm>
              <a:off x="1179150" y="2207350"/>
              <a:ext cx="290075" cy="134950"/>
            </a:xfrm>
            <a:custGeom>
              <a:avLst/>
              <a:gdLst/>
              <a:ahLst/>
              <a:cxnLst/>
              <a:rect l="l" t="t" r="r" b="b"/>
              <a:pathLst>
                <a:path w="11603" h="5398" extrusionOk="0">
                  <a:moveTo>
                    <a:pt x="9984" y="1"/>
                  </a:moveTo>
                  <a:lnTo>
                    <a:pt x="8298" y="338"/>
                  </a:lnTo>
                  <a:lnTo>
                    <a:pt x="8163" y="338"/>
                  </a:lnTo>
                  <a:lnTo>
                    <a:pt x="8635" y="810"/>
                  </a:lnTo>
                  <a:lnTo>
                    <a:pt x="9040" y="1282"/>
                  </a:lnTo>
                  <a:lnTo>
                    <a:pt x="9579" y="2024"/>
                  </a:lnTo>
                  <a:lnTo>
                    <a:pt x="9849" y="2497"/>
                  </a:lnTo>
                  <a:lnTo>
                    <a:pt x="10051" y="2901"/>
                  </a:lnTo>
                  <a:lnTo>
                    <a:pt x="10051" y="3306"/>
                  </a:lnTo>
                  <a:lnTo>
                    <a:pt x="10051" y="3508"/>
                  </a:lnTo>
                  <a:lnTo>
                    <a:pt x="9984" y="3643"/>
                  </a:lnTo>
                  <a:lnTo>
                    <a:pt x="9849" y="3778"/>
                  </a:lnTo>
                  <a:lnTo>
                    <a:pt x="9714" y="3913"/>
                  </a:lnTo>
                  <a:lnTo>
                    <a:pt x="9512" y="3981"/>
                  </a:lnTo>
                  <a:lnTo>
                    <a:pt x="8432" y="3981"/>
                  </a:lnTo>
                  <a:lnTo>
                    <a:pt x="7690" y="3846"/>
                  </a:lnTo>
                  <a:lnTo>
                    <a:pt x="6881" y="3643"/>
                  </a:lnTo>
                  <a:lnTo>
                    <a:pt x="6071" y="3374"/>
                  </a:lnTo>
                  <a:lnTo>
                    <a:pt x="5329" y="3036"/>
                  </a:lnTo>
                  <a:lnTo>
                    <a:pt x="4587" y="2699"/>
                  </a:lnTo>
                  <a:lnTo>
                    <a:pt x="3238" y="1957"/>
                  </a:lnTo>
                  <a:lnTo>
                    <a:pt x="1687" y="1080"/>
                  </a:lnTo>
                  <a:lnTo>
                    <a:pt x="0" y="1147"/>
                  </a:lnTo>
                  <a:lnTo>
                    <a:pt x="1215" y="2024"/>
                  </a:lnTo>
                  <a:lnTo>
                    <a:pt x="2564" y="2901"/>
                  </a:lnTo>
                  <a:lnTo>
                    <a:pt x="3913" y="3643"/>
                  </a:lnTo>
                  <a:lnTo>
                    <a:pt x="5329" y="4318"/>
                  </a:lnTo>
                  <a:lnTo>
                    <a:pt x="6679" y="4858"/>
                  </a:lnTo>
                  <a:lnTo>
                    <a:pt x="7893" y="5195"/>
                  </a:lnTo>
                  <a:lnTo>
                    <a:pt x="8500" y="5330"/>
                  </a:lnTo>
                  <a:lnTo>
                    <a:pt x="9040" y="5397"/>
                  </a:lnTo>
                  <a:lnTo>
                    <a:pt x="9512" y="5397"/>
                  </a:lnTo>
                  <a:lnTo>
                    <a:pt x="9984" y="5330"/>
                  </a:lnTo>
                  <a:lnTo>
                    <a:pt x="10389" y="5195"/>
                  </a:lnTo>
                  <a:lnTo>
                    <a:pt x="10793" y="4993"/>
                  </a:lnTo>
                  <a:lnTo>
                    <a:pt x="11063" y="4790"/>
                  </a:lnTo>
                  <a:lnTo>
                    <a:pt x="11266" y="4520"/>
                  </a:lnTo>
                  <a:lnTo>
                    <a:pt x="11401" y="4251"/>
                  </a:lnTo>
                  <a:lnTo>
                    <a:pt x="11536" y="3913"/>
                  </a:lnTo>
                  <a:lnTo>
                    <a:pt x="11603" y="3576"/>
                  </a:lnTo>
                  <a:lnTo>
                    <a:pt x="11536" y="3171"/>
                  </a:lnTo>
                  <a:lnTo>
                    <a:pt x="11536" y="2766"/>
                  </a:lnTo>
                  <a:lnTo>
                    <a:pt x="11401" y="2429"/>
                  </a:lnTo>
                  <a:lnTo>
                    <a:pt x="11063" y="1552"/>
                  </a:lnTo>
                  <a:lnTo>
                    <a:pt x="10591" y="743"/>
                  </a:lnTo>
                  <a:lnTo>
                    <a:pt x="9984" y="1"/>
                  </a:lnTo>
                  <a:close/>
                </a:path>
              </a:pathLst>
            </a:custGeom>
            <a:solidFill>
              <a:srgbClr val="96D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6"/>
            <p:cNvSpPr/>
            <p:nvPr/>
          </p:nvSpPr>
          <p:spPr>
            <a:xfrm>
              <a:off x="980150" y="1087575"/>
              <a:ext cx="521125" cy="323800"/>
            </a:xfrm>
            <a:custGeom>
              <a:avLst/>
              <a:gdLst/>
              <a:ahLst/>
              <a:cxnLst/>
              <a:rect l="l" t="t" r="r" b="b"/>
              <a:pathLst>
                <a:path w="20845" h="12952" extrusionOk="0">
                  <a:moveTo>
                    <a:pt x="12615" y="0"/>
                  </a:moveTo>
                  <a:lnTo>
                    <a:pt x="11468" y="135"/>
                  </a:lnTo>
                  <a:lnTo>
                    <a:pt x="10389" y="270"/>
                  </a:lnTo>
                  <a:lnTo>
                    <a:pt x="9309" y="607"/>
                  </a:lnTo>
                  <a:lnTo>
                    <a:pt x="8230" y="944"/>
                  </a:lnTo>
                  <a:lnTo>
                    <a:pt x="7218" y="1417"/>
                  </a:lnTo>
                  <a:lnTo>
                    <a:pt x="6206" y="1956"/>
                  </a:lnTo>
                  <a:lnTo>
                    <a:pt x="5262" y="2631"/>
                  </a:lnTo>
                  <a:lnTo>
                    <a:pt x="4318" y="3305"/>
                  </a:lnTo>
                  <a:lnTo>
                    <a:pt x="3508" y="4047"/>
                  </a:lnTo>
                  <a:lnTo>
                    <a:pt x="2699" y="4857"/>
                  </a:lnTo>
                  <a:lnTo>
                    <a:pt x="1889" y="5666"/>
                  </a:lnTo>
                  <a:lnTo>
                    <a:pt x="1215" y="6543"/>
                  </a:lnTo>
                  <a:lnTo>
                    <a:pt x="607" y="7488"/>
                  </a:lnTo>
                  <a:lnTo>
                    <a:pt x="0" y="8432"/>
                  </a:lnTo>
                  <a:lnTo>
                    <a:pt x="0" y="8432"/>
                  </a:lnTo>
                  <a:lnTo>
                    <a:pt x="2091" y="7960"/>
                  </a:lnTo>
                  <a:lnTo>
                    <a:pt x="3171" y="7825"/>
                  </a:lnTo>
                  <a:lnTo>
                    <a:pt x="4250" y="7690"/>
                  </a:lnTo>
                  <a:lnTo>
                    <a:pt x="5397" y="7555"/>
                  </a:lnTo>
                  <a:lnTo>
                    <a:pt x="7623" y="7555"/>
                  </a:lnTo>
                  <a:lnTo>
                    <a:pt x="8770" y="7690"/>
                  </a:lnTo>
                  <a:lnTo>
                    <a:pt x="9849" y="7825"/>
                  </a:lnTo>
                  <a:lnTo>
                    <a:pt x="10928" y="8027"/>
                  </a:lnTo>
                  <a:lnTo>
                    <a:pt x="11940" y="8297"/>
                  </a:lnTo>
                  <a:lnTo>
                    <a:pt x="13357" y="8770"/>
                  </a:lnTo>
                  <a:lnTo>
                    <a:pt x="14099" y="9107"/>
                  </a:lnTo>
                  <a:lnTo>
                    <a:pt x="14908" y="9512"/>
                  </a:lnTo>
                  <a:lnTo>
                    <a:pt x="15650" y="9916"/>
                  </a:lnTo>
                  <a:lnTo>
                    <a:pt x="16392" y="10388"/>
                  </a:lnTo>
                  <a:lnTo>
                    <a:pt x="17067" y="10928"/>
                  </a:lnTo>
                  <a:lnTo>
                    <a:pt x="17809" y="11535"/>
                  </a:lnTo>
                  <a:lnTo>
                    <a:pt x="18484" y="12142"/>
                  </a:lnTo>
                  <a:lnTo>
                    <a:pt x="19091" y="12817"/>
                  </a:lnTo>
                  <a:lnTo>
                    <a:pt x="19226" y="12952"/>
                  </a:lnTo>
                  <a:lnTo>
                    <a:pt x="19765" y="11333"/>
                  </a:lnTo>
                  <a:lnTo>
                    <a:pt x="20305" y="9714"/>
                  </a:lnTo>
                  <a:lnTo>
                    <a:pt x="20575" y="8904"/>
                  </a:lnTo>
                  <a:lnTo>
                    <a:pt x="20710" y="8027"/>
                  </a:lnTo>
                  <a:lnTo>
                    <a:pt x="20845" y="7151"/>
                  </a:lnTo>
                  <a:lnTo>
                    <a:pt x="20777" y="6274"/>
                  </a:lnTo>
                  <a:lnTo>
                    <a:pt x="20710" y="5666"/>
                  </a:lnTo>
                  <a:lnTo>
                    <a:pt x="20642" y="5127"/>
                  </a:lnTo>
                  <a:lnTo>
                    <a:pt x="20440" y="4520"/>
                  </a:lnTo>
                  <a:lnTo>
                    <a:pt x="20238" y="4047"/>
                  </a:lnTo>
                  <a:lnTo>
                    <a:pt x="19968" y="3508"/>
                  </a:lnTo>
                  <a:lnTo>
                    <a:pt x="19630" y="3103"/>
                  </a:lnTo>
                  <a:lnTo>
                    <a:pt x="19293" y="2631"/>
                  </a:lnTo>
                  <a:lnTo>
                    <a:pt x="18888" y="2226"/>
                  </a:lnTo>
                  <a:lnTo>
                    <a:pt x="18484" y="1889"/>
                  </a:lnTo>
                  <a:lnTo>
                    <a:pt x="18011" y="1552"/>
                  </a:lnTo>
                  <a:lnTo>
                    <a:pt x="17539" y="1214"/>
                  </a:lnTo>
                  <a:lnTo>
                    <a:pt x="17000" y="944"/>
                  </a:lnTo>
                  <a:lnTo>
                    <a:pt x="15920" y="540"/>
                  </a:lnTo>
                  <a:lnTo>
                    <a:pt x="14841" y="202"/>
                  </a:lnTo>
                  <a:lnTo>
                    <a:pt x="13694" y="68"/>
                  </a:lnTo>
                  <a:lnTo>
                    <a:pt x="12615" y="0"/>
                  </a:lnTo>
                  <a:close/>
                </a:path>
              </a:pathLst>
            </a:custGeom>
            <a:solidFill>
              <a:srgbClr val="96D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6"/>
            <p:cNvSpPr/>
            <p:nvPr/>
          </p:nvSpPr>
          <p:spPr>
            <a:xfrm>
              <a:off x="1491125" y="1409675"/>
              <a:ext cx="217575" cy="205775"/>
            </a:xfrm>
            <a:custGeom>
              <a:avLst/>
              <a:gdLst/>
              <a:ahLst/>
              <a:cxnLst/>
              <a:rect l="l" t="t" r="r" b="b"/>
              <a:pathLst>
                <a:path w="8703" h="8231" extrusionOk="0">
                  <a:moveTo>
                    <a:pt x="3981" y="0"/>
                  </a:moveTo>
                  <a:lnTo>
                    <a:pt x="3306" y="68"/>
                  </a:lnTo>
                  <a:lnTo>
                    <a:pt x="2564" y="270"/>
                  </a:lnTo>
                  <a:lnTo>
                    <a:pt x="1890" y="473"/>
                  </a:lnTo>
                  <a:lnTo>
                    <a:pt x="1215" y="810"/>
                  </a:lnTo>
                  <a:lnTo>
                    <a:pt x="608" y="1147"/>
                  </a:lnTo>
                  <a:lnTo>
                    <a:pt x="1" y="1552"/>
                  </a:lnTo>
                  <a:lnTo>
                    <a:pt x="1890" y="3913"/>
                  </a:lnTo>
                  <a:lnTo>
                    <a:pt x="2834" y="4992"/>
                  </a:lnTo>
                  <a:lnTo>
                    <a:pt x="3913" y="6004"/>
                  </a:lnTo>
                  <a:lnTo>
                    <a:pt x="4453" y="6476"/>
                  </a:lnTo>
                  <a:lnTo>
                    <a:pt x="5060" y="6881"/>
                  </a:lnTo>
                  <a:lnTo>
                    <a:pt x="5870" y="7421"/>
                  </a:lnTo>
                  <a:lnTo>
                    <a:pt x="6814" y="7893"/>
                  </a:lnTo>
                  <a:lnTo>
                    <a:pt x="7556" y="8230"/>
                  </a:lnTo>
                  <a:lnTo>
                    <a:pt x="7556" y="8095"/>
                  </a:lnTo>
                  <a:lnTo>
                    <a:pt x="7691" y="7488"/>
                  </a:lnTo>
                  <a:lnTo>
                    <a:pt x="7893" y="6949"/>
                  </a:lnTo>
                  <a:lnTo>
                    <a:pt x="8298" y="5802"/>
                  </a:lnTo>
                  <a:lnTo>
                    <a:pt x="8501" y="5195"/>
                  </a:lnTo>
                  <a:lnTo>
                    <a:pt x="8635" y="4655"/>
                  </a:lnTo>
                  <a:lnTo>
                    <a:pt x="8703" y="4048"/>
                  </a:lnTo>
                  <a:lnTo>
                    <a:pt x="8703" y="3441"/>
                  </a:lnTo>
                  <a:lnTo>
                    <a:pt x="8635" y="2766"/>
                  </a:lnTo>
                  <a:lnTo>
                    <a:pt x="8433" y="2226"/>
                  </a:lnTo>
                  <a:lnTo>
                    <a:pt x="8096" y="1687"/>
                  </a:lnTo>
                  <a:lnTo>
                    <a:pt x="7691" y="1215"/>
                  </a:lnTo>
                  <a:lnTo>
                    <a:pt x="7219" y="810"/>
                  </a:lnTo>
                  <a:lnTo>
                    <a:pt x="6612" y="473"/>
                  </a:lnTo>
                  <a:lnTo>
                    <a:pt x="6072" y="270"/>
                  </a:lnTo>
                  <a:lnTo>
                    <a:pt x="5465" y="6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rgbClr val="96D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6"/>
            <p:cNvSpPr/>
            <p:nvPr/>
          </p:nvSpPr>
          <p:spPr>
            <a:xfrm>
              <a:off x="1565350" y="1472075"/>
              <a:ext cx="973100" cy="645925"/>
            </a:xfrm>
            <a:custGeom>
              <a:avLst/>
              <a:gdLst/>
              <a:ahLst/>
              <a:cxnLst/>
              <a:rect l="l" t="t" r="r" b="b"/>
              <a:pathLst>
                <a:path w="38924" h="25837" extrusionOk="0">
                  <a:moveTo>
                    <a:pt x="32245" y="4250"/>
                  </a:moveTo>
                  <a:lnTo>
                    <a:pt x="32312" y="4385"/>
                  </a:lnTo>
                  <a:lnTo>
                    <a:pt x="32312" y="4520"/>
                  </a:lnTo>
                  <a:lnTo>
                    <a:pt x="32245" y="4655"/>
                  </a:lnTo>
                  <a:lnTo>
                    <a:pt x="31165" y="5329"/>
                  </a:lnTo>
                  <a:lnTo>
                    <a:pt x="30019" y="6004"/>
                  </a:lnTo>
                  <a:lnTo>
                    <a:pt x="27725" y="7151"/>
                  </a:lnTo>
                  <a:lnTo>
                    <a:pt x="26578" y="7825"/>
                  </a:lnTo>
                  <a:lnTo>
                    <a:pt x="25432" y="8432"/>
                  </a:lnTo>
                  <a:lnTo>
                    <a:pt x="24352" y="9175"/>
                  </a:lnTo>
                  <a:lnTo>
                    <a:pt x="23340" y="9917"/>
                  </a:lnTo>
                  <a:lnTo>
                    <a:pt x="23205" y="9984"/>
                  </a:lnTo>
                  <a:lnTo>
                    <a:pt x="23071" y="10051"/>
                  </a:lnTo>
                  <a:lnTo>
                    <a:pt x="22936" y="9984"/>
                  </a:lnTo>
                  <a:lnTo>
                    <a:pt x="22801" y="9917"/>
                  </a:lnTo>
                  <a:lnTo>
                    <a:pt x="22733" y="9782"/>
                  </a:lnTo>
                  <a:lnTo>
                    <a:pt x="22733" y="9647"/>
                  </a:lnTo>
                  <a:lnTo>
                    <a:pt x="22733" y="9579"/>
                  </a:lnTo>
                  <a:lnTo>
                    <a:pt x="22801" y="9444"/>
                  </a:lnTo>
                  <a:lnTo>
                    <a:pt x="23813" y="8635"/>
                  </a:lnTo>
                  <a:lnTo>
                    <a:pt x="24892" y="7825"/>
                  </a:lnTo>
                  <a:lnTo>
                    <a:pt x="26039" y="7151"/>
                  </a:lnTo>
                  <a:lnTo>
                    <a:pt x="27185" y="6409"/>
                  </a:lnTo>
                  <a:lnTo>
                    <a:pt x="28400" y="5802"/>
                  </a:lnTo>
                  <a:lnTo>
                    <a:pt x="29614" y="5195"/>
                  </a:lnTo>
                  <a:lnTo>
                    <a:pt x="30828" y="4722"/>
                  </a:lnTo>
                  <a:lnTo>
                    <a:pt x="32042" y="4250"/>
                  </a:lnTo>
                  <a:close/>
                  <a:moveTo>
                    <a:pt x="31773" y="10389"/>
                  </a:moveTo>
                  <a:lnTo>
                    <a:pt x="30761" y="10524"/>
                  </a:lnTo>
                  <a:lnTo>
                    <a:pt x="29749" y="10726"/>
                  </a:lnTo>
                  <a:lnTo>
                    <a:pt x="27860" y="11333"/>
                  </a:lnTo>
                  <a:lnTo>
                    <a:pt x="26848" y="11603"/>
                  </a:lnTo>
                  <a:lnTo>
                    <a:pt x="26376" y="11738"/>
                  </a:lnTo>
                  <a:lnTo>
                    <a:pt x="25836" y="11805"/>
                  </a:lnTo>
                  <a:lnTo>
                    <a:pt x="24824" y="11873"/>
                  </a:lnTo>
                  <a:lnTo>
                    <a:pt x="24285" y="12008"/>
                  </a:lnTo>
                  <a:lnTo>
                    <a:pt x="23813" y="12143"/>
                  </a:lnTo>
                  <a:lnTo>
                    <a:pt x="23745" y="12143"/>
                  </a:lnTo>
                  <a:lnTo>
                    <a:pt x="23745" y="12075"/>
                  </a:lnTo>
                  <a:lnTo>
                    <a:pt x="24150" y="11940"/>
                  </a:lnTo>
                  <a:lnTo>
                    <a:pt x="24622" y="11805"/>
                  </a:lnTo>
                  <a:lnTo>
                    <a:pt x="25499" y="11738"/>
                  </a:lnTo>
                  <a:lnTo>
                    <a:pt x="26106" y="11670"/>
                  </a:lnTo>
                  <a:lnTo>
                    <a:pt x="26646" y="11536"/>
                  </a:lnTo>
                  <a:lnTo>
                    <a:pt x="27793" y="11198"/>
                  </a:lnTo>
                  <a:lnTo>
                    <a:pt x="28804" y="10928"/>
                  </a:lnTo>
                  <a:lnTo>
                    <a:pt x="29749" y="10659"/>
                  </a:lnTo>
                  <a:lnTo>
                    <a:pt x="30761" y="10456"/>
                  </a:lnTo>
                  <a:lnTo>
                    <a:pt x="31773" y="10389"/>
                  </a:lnTo>
                  <a:close/>
                  <a:moveTo>
                    <a:pt x="25297" y="14976"/>
                  </a:moveTo>
                  <a:lnTo>
                    <a:pt x="26443" y="15111"/>
                  </a:lnTo>
                  <a:lnTo>
                    <a:pt x="27590" y="15313"/>
                  </a:lnTo>
                  <a:lnTo>
                    <a:pt x="28737" y="15583"/>
                  </a:lnTo>
                  <a:lnTo>
                    <a:pt x="30086" y="15920"/>
                  </a:lnTo>
                  <a:lnTo>
                    <a:pt x="31368" y="16123"/>
                  </a:lnTo>
                  <a:lnTo>
                    <a:pt x="32649" y="16392"/>
                  </a:lnTo>
                  <a:lnTo>
                    <a:pt x="33931" y="16662"/>
                  </a:lnTo>
                  <a:lnTo>
                    <a:pt x="34134" y="16797"/>
                  </a:lnTo>
                  <a:lnTo>
                    <a:pt x="34201" y="17000"/>
                  </a:lnTo>
                  <a:lnTo>
                    <a:pt x="34134" y="17202"/>
                  </a:lnTo>
                  <a:lnTo>
                    <a:pt x="34066" y="17269"/>
                  </a:lnTo>
                  <a:lnTo>
                    <a:pt x="33931" y="17337"/>
                  </a:lnTo>
                  <a:lnTo>
                    <a:pt x="33392" y="17404"/>
                  </a:lnTo>
                  <a:lnTo>
                    <a:pt x="32245" y="17404"/>
                  </a:lnTo>
                  <a:lnTo>
                    <a:pt x="31638" y="17337"/>
                  </a:lnTo>
                  <a:lnTo>
                    <a:pt x="30491" y="17067"/>
                  </a:lnTo>
                  <a:lnTo>
                    <a:pt x="29412" y="16797"/>
                  </a:lnTo>
                  <a:lnTo>
                    <a:pt x="26781" y="16055"/>
                  </a:lnTo>
                  <a:lnTo>
                    <a:pt x="25432" y="15718"/>
                  </a:lnTo>
                  <a:lnTo>
                    <a:pt x="24082" y="15516"/>
                  </a:lnTo>
                  <a:lnTo>
                    <a:pt x="24015" y="15448"/>
                  </a:lnTo>
                  <a:lnTo>
                    <a:pt x="23947" y="15381"/>
                  </a:lnTo>
                  <a:lnTo>
                    <a:pt x="23880" y="15246"/>
                  </a:lnTo>
                  <a:lnTo>
                    <a:pt x="23947" y="15111"/>
                  </a:lnTo>
                  <a:lnTo>
                    <a:pt x="24015" y="15043"/>
                  </a:lnTo>
                  <a:lnTo>
                    <a:pt x="24082" y="14976"/>
                  </a:lnTo>
                  <a:close/>
                  <a:moveTo>
                    <a:pt x="32919" y="0"/>
                  </a:moveTo>
                  <a:lnTo>
                    <a:pt x="32110" y="68"/>
                  </a:lnTo>
                  <a:lnTo>
                    <a:pt x="31368" y="203"/>
                  </a:lnTo>
                  <a:lnTo>
                    <a:pt x="30626" y="405"/>
                  </a:lnTo>
                  <a:lnTo>
                    <a:pt x="29884" y="607"/>
                  </a:lnTo>
                  <a:lnTo>
                    <a:pt x="28400" y="1147"/>
                  </a:lnTo>
                  <a:lnTo>
                    <a:pt x="26983" y="1822"/>
                  </a:lnTo>
                  <a:lnTo>
                    <a:pt x="25566" y="2496"/>
                  </a:lnTo>
                  <a:lnTo>
                    <a:pt x="22868" y="3980"/>
                  </a:lnTo>
                  <a:lnTo>
                    <a:pt x="21856" y="4520"/>
                  </a:lnTo>
                  <a:lnTo>
                    <a:pt x="20777" y="4992"/>
                  </a:lnTo>
                  <a:lnTo>
                    <a:pt x="19630" y="5397"/>
                  </a:lnTo>
                  <a:lnTo>
                    <a:pt x="18551" y="5802"/>
                  </a:lnTo>
                  <a:lnTo>
                    <a:pt x="17404" y="6139"/>
                  </a:lnTo>
                  <a:lnTo>
                    <a:pt x="16190" y="6409"/>
                  </a:lnTo>
                  <a:lnTo>
                    <a:pt x="15043" y="6679"/>
                  </a:lnTo>
                  <a:lnTo>
                    <a:pt x="13896" y="6814"/>
                  </a:lnTo>
                  <a:lnTo>
                    <a:pt x="12682" y="6948"/>
                  </a:lnTo>
                  <a:lnTo>
                    <a:pt x="11535" y="7016"/>
                  </a:lnTo>
                  <a:lnTo>
                    <a:pt x="10321" y="6948"/>
                  </a:lnTo>
                  <a:lnTo>
                    <a:pt x="9174" y="6881"/>
                  </a:lnTo>
                  <a:lnTo>
                    <a:pt x="7960" y="6679"/>
                  </a:lnTo>
                  <a:lnTo>
                    <a:pt x="6813" y="6409"/>
                  </a:lnTo>
                  <a:lnTo>
                    <a:pt x="5666" y="6139"/>
                  </a:lnTo>
                  <a:lnTo>
                    <a:pt x="4587" y="5734"/>
                  </a:lnTo>
                  <a:lnTo>
                    <a:pt x="3845" y="5397"/>
                  </a:lnTo>
                  <a:lnTo>
                    <a:pt x="2901" y="4925"/>
                  </a:lnTo>
                  <a:lnTo>
                    <a:pt x="2091" y="4385"/>
                  </a:lnTo>
                  <a:lnTo>
                    <a:pt x="2091" y="5599"/>
                  </a:lnTo>
                  <a:lnTo>
                    <a:pt x="1956" y="6746"/>
                  </a:lnTo>
                  <a:lnTo>
                    <a:pt x="1686" y="7825"/>
                  </a:lnTo>
                  <a:lnTo>
                    <a:pt x="1484" y="8298"/>
                  </a:lnTo>
                  <a:lnTo>
                    <a:pt x="1282" y="8837"/>
                  </a:lnTo>
                  <a:lnTo>
                    <a:pt x="1012" y="9309"/>
                  </a:lnTo>
                  <a:lnTo>
                    <a:pt x="742" y="9782"/>
                  </a:lnTo>
                  <a:lnTo>
                    <a:pt x="405" y="10186"/>
                  </a:lnTo>
                  <a:lnTo>
                    <a:pt x="0" y="10591"/>
                  </a:lnTo>
                  <a:lnTo>
                    <a:pt x="742" y="11131"/>
                  </a:lnTo>
                  <a:lnTo>
                    <a:pt x="1349" y="11805"/>
                  </a:lnTo>
                  <a:lnTo>
                    <a:pt x="1956" y="12547"/>
                  </a:lnTo>
                  <a:lnTo>
                    <a:pt x="2429" y="13289"/>
                  </a:lnTo>
                  <a:lnTo>
                    <a:pt x="2833" y="14166"/>
                  </a:lnTo>
                  <a:lnTo>
                    <a:pt x="3171" y="15111"/>
                  </a:lnTo>
                  <a:lnTo>
                    <a:pt x="3440" y="15988"/>
                  </a:lnTo>
                  <a:lnTo>
                    <a:pt x="3575" y="17000"/>
                  </a:lnTo>
                  <a:lnTo>
                    <a:pt x="3575" y="17944"/>
                  </a:lnTo>
                  <a:lnTo>
                    <a:pt x="3575" y="18888"/>
                  </a:lnTo>
                  <a:lnTo>
                    <a:pt x="3440" y="19765"/>
                  </a:lnTo>
                  <a:lnTo>
                    <a:pt x="3171" y="20642"/>
                  </a:lnTo>
                  <a:lnTo>
                    <a:pt x="2833" y="21519"/>
                  </a:lnTo>
                  <a:lnTo>
                    <a:pt x="2361" y="22261"/>
                  </a:lnTo>
                  <a:lnTo>
                    <a:pt x="1821" y="22936"/>
                  </a:lnTo>
                  <a:lnTo>
                    <a:pt x="1079" y="23543"/>
                  </a:lnTo>
                  <a:lnTo>
                    <a:pt x="1619" y="24015"/>
                  </a:lnTo>
                  <a:lnTo>
                    <a:pt x="2091" y="24555"/>
                  </a:lnTo>
                  <a:lnTo>
                    <a:pt x="2496" y="25162"/>
                  </a:lnTo>
                  <a:lnTo>
                    <a:pt x="2833" y="25836"/>
                  </a:lnTo>
                  <a:lnTo>
                    <a:pt x="5397" y="24015"/>
                  </a:lnTo>
                  <a:lnTo>
                    <a:pt x="6678" y="23071"/>
                  </a:lnTo>
                  <a:lnTo>
                    <a:pt x="7960" y="22194"/>
                  </a:lnTo>
                  <a:lnTo>
                    <a:pt x="9242" y="21384"/>
                  </a:lnTo>
                  <a:lnTo>
                    <a:pt x="10591" y="20642"/>
                  </a:lnTo>
                  <a:lnTo>
                    <a:pt x="12007" y="20035"/>
                  </a:lnTo>
                  <a:lnTo>
                    <a:pt x="12750" y="19765"/>
                  </a:lnTo>
                  <a:lnTo>
                    <a:pt x="13424" y="19630"/>
                  </a:lnTo>
                  <a:lnTo>
                    <a:pt x="14503" y="19428"/>
                  </a:lnTo>
                  <a:lnTo>
                    <a:pt x="15583" y="19293"/>
                  </a:lnTo>
                  <a:lnTo>
                    <a:pt x="17809" y="19293"/>
                  </a:lnTo>
                  <a:lnTo>
                    <a:pt x="18956" y="19428"/>
                  </a:lnTo>
                  <a:lnTo>
                    <a:pt x="20102" y="19563"/>
                  </a:lnTo>
                  <a:lnTo>
                    <a:pt x="22396" y="19968"/>
                  </a:lnTo>
                  <a:lnTo>
                    <a:pt x="26983" y="20980"/>
                  </a:lnTo>
                  <a:lnTo>
                    <a:pt x="29209" y="21384"/>
                  </a:lnTo>
                  <a:lnTo>
                    <a:pt x="30288" y="21519"/>
                  </a:lnTo>
                  <a:lnTo>
                    <a:pt x="31368" y="21654"/>
                  </a:lnTo>
                  <a:lnTo>
                    <a:pt x="32312" y="21654"/>
                  </a:lnTo>
                  <a:lnTo>
                    <a:pt x="33189" y="21587"/>
                  </a:lnTo>
                  <a:lnTo>
                    <a:pt x="34066" y="21384"/>
                  </a:lnTo>
                  <a:lnTo>
                    <a:pt x="34876" y="21114"/>
                  </a:lnTo>
                  <a:lnTo>
                    <a:pt x="35685" y="20710"/>
                  </a:lnTo>
                  <a:lnTo>
                    <a:pt x="36360" y="20238"/>
                  </a:lnTo>
                  <a:lnTo>
                    <a:pt x="36967" y="19698"/>
                  </a:lnTo>
                  <a:lnTo>
                    <a:pt x="37506" y="19091"/>
                  </a:lnTo>
                  <a:lnTo>
                    <a:pt x="37979" y="18416"/>
                  </a:lnTo>
                  <a:lnTo>
                    <a:pt x="38316" y="17674"/>
                  </a:lnTo>
                  <a:lnTo>
                    <a:pt x="38518" y="16932"/>
                  </a:lnTo>
                  <a:lnTo>
                    <a:pt x="38653" y="16123"/>
                  </a:lnTo>
                  <a:lnTo>
                    <a:pt x="38721" y="15246"/>
                  </a:lnTo>
                  <a:lnTo>
                    <a:pt x="38586" y="14369"/>
                  </a:lnTo>
                  <a:lnTo>
                    <a:pt x="38316" y="13492"/>
                  </a:lnTo>
                  <a:lnTo>
                    <a:pt x="37911" y="12615"/>
                  </a:lnTo>
                  <a:lnTo>
                    <a:pt x="37439" y="11940"/>
                  </a:lnTo>
                  <a:lnTo>
                    <a:pt x="36967" y="11266"/>
                  </a:lnTo>
                  <a:lnTo>
                    <a:pt x="36292" y="10659"/>
                  </a:lnTo>
                  <a:lnTo>
                    <a:pt x="35618" y="10051"/>
                  </a:lnTo>
                  <a:lnTo>
                    <a:pt x="36832" y="9040"/>
                  </a:lnTo>
                  <a:lnTo>
                    <a:pt x="37439" y="8432"/>
                  </a:lnTo>
                  <a:lnTo>
                    <a:pt x="37979" y="7758"/>
                  </a:lnTo>
                  <a:lnTo>
                    <a:pt x="38383" y="7083"/>
                  </a:lnTo>
                  <a:lnTo>
                    <a:pt x="38653" y="6341"/>
                  </a:lnTo>
                  <a:lnTo>
                    <a:pt x="38856" y="5667"/>
                  </a:lnTo>
                  <a:lnTo>
                    <a:pt x="38923" y="4925"/>
                  </a:lnTo>
                  <a:lnTo>
                    <a:pt x="38923" y="4250"/>
                  </a:lnTo>
                  <a:lnTo>
                    <a:pt x="38856" y="3576"/>
                  </a:lnTo>
                  <a:lnTo>
                    <a:pt x="38586" y="2901"/>
                  </a:lnTo>
                  <a:lnTo>
                    <a:pt x="38316" y="2294"/>
                  </a:lnTo>
                  <a:lnTo>
                    <a:pt x="37911" y="1754"/>
                  </a:lnTo>
                  <a:lnTo>
                    <a:pt x="37372" y="1282"/>
                  </a:lnTo>
                  <a:lnTo>
                    <a:pt x="36832" y="810"/>
                  </a:lnTo>
                  <a:lnTo>
                    <a:pt x="36090" y="473"/>
                  </a:lnTo>
                  <a:lnTo>
                    <a:pt x="35348" y="203"/>
                  </a:lnTo>
                  <a:lnTo>
                    <a:pt x="34471" y="68"/>
                  </a:lnTo>
                  <a:lnTo>
                    <a:pt x="33661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6"/>
            <p:cNvSpPr/>
            <p:nvPr/>
          </p:nvSpPr>
          <p:spPr>
            <a:xfrm>
              <a:off x="1295500" y="1306800"/>
              <a:ext cx="330575" cy="909000"/>
            </a:xfrm>
            <a:custGeom>
              <a:avLst/>
              <a:gdLst/>
              <a:ahLst/>
              <a:cxnLst/>
              <a:rect l="l" t="t" r="r" b="b"/>
              <a:pathLst>
                <a:path w="13223" h="36360" extrusionOk="0">
                  <a:moveTo>
                    <a:pt x="743" y="1"/>
                  </a:moveTo>
                  <a:lnTo>
                    <a:pt x="1080" y="877"/>
                  </a:lnTo>
                  <a:lnTo>
                    <a:pt x="1350" y="1822"/>
                  </a:lnTo>
                  <a:lnTo>
                    <a:pt x="1755" y="3306"/>
                  </a:lnTo>
                  <a:lnTo>
                    <a:pt x="2025" y="4925"/>
                  </a:lnTo>
                  <a:lnTo>
                    <a:pt x="2092" y="5734"/>
                  </a:lnTo>
                  <a:lnTo>
                    <a:pt x="2159" y="6544"/>
                  </a:lnTo>
                  <a:lnTo>
                    <a:pt x="2159" y="7353"/>
                  </a:lnTo>
                  <a:lnTo>
                    <a:pt x="2092" y="8163"/>
                  </a:lnTo>
                  <a:lnTo>
                    <a:pt x="2025" y="8837"/>
                  </a:lnTo>
                  <a:lnTo>
                    <a:pt x="1890" y="9579"/>
                  </a:lnTo>
                  <a:lnTo>
                    <a:pt x="1687" y="10187"/>
                  </a:lnTo>
                  <a:lnTo>
                    <a:pt x="1485" y="10861"/>
                  </a:lnTo>
                  <a:lnTo>
                    <a:pt x="1215" y="11468"/>
                  </a:lnTo>
                  <a:lnTo>
                    <a:pt x="878" y="12075"/>
                  </a:lnTo>
                  <a:lnTo>
                    <a:pt x="473" y="12682"/>
                  </a:lnTo>
                  <a:lnTo>
                    <a:pt x="1" y="13155"/>
                  </a:lnTo>
                  <a:lnTo>
                    <a:pt x="743" y="13762"/>
                  </a:lnTo>
                  <a:lnTo>
                    <a:pt x="1417" y="14504"/>
                  </a:lnTo>
                  <a:lnTo>
                    <a:pt x="1957" y="15313"/>
                  </a:lnTo>
                  <a:lnTo>
                    <a:pt x="2497" y="16190"/>
                  </a:lnTo>
                  <a:lnTo>
                    <a:pt x="2902" y="17202"/>
                  </a:lnTo>
                  <a:lnTo>
                    <a:pt x="3239" y="18214"/>
                  </a:lnTo>
                  <a:lnTo>
                    <a:pt x="3509" y="19226"/>
                  </a:lnTo>
                  <a:lnTo>
                    <a:pt x="3644" y="20305"/>
                  </a:lnTo>
                  <a:lnTo>
                    <a:pt x="3711" y="21384"/>
                  </a:lnTo>
                  <a:lnTo>
                    <a:pt x="3644" y="22396"/>
                  </a:lnTo>
                  <a:lnTo>
                    <a:pt x="3509" y="23408"/>
                  </a:lnTo>
                  <a:lnTo>
                    <a:pt x="3306" y="24420"/>
                  </a:lnTo>
                  <a:lnTo>
                    <a:pt x="2902" y="25297"/>
                  </a:lnTo>
                  <a:lnTo>
                    <a:pt x="2429" y="26174"/>
                  </a:lnTo>
                  <a:lnTo>
                    <a:pt x="1822" y="26916"/>
                  </a:lnTo>
                  <a:lnTo>
                    <a:pt x="1485" y="27253"/>
                  </a:lnTo>
                  <a:lnTo>
                    <a:pt x="1148" y="27523"/>
                  </a:lnTo>
                  <a:lnTo>
                    <a:pt x="1620" y="27995"/>
                  </a:lnTo>
                  <a:lnTo>
                    <a:pt x="2092" y="28535"/>
                  </a:lnTo>
                  <a:lnTo>
                    <a:pt x="2497" y="29142"/>
                  </a:lnTo>
                  <a:lnTo>
                    <a:pt x="2767" y="29817"/>
                  </a:lnTo>
                  <a:lnTo>
                    <a:pt x="3036" y="30491"/>
                  </a:lnTo>
                  <a:lnTo>
                    <a:pt x="3306" y="31233"/>
                  </a:lnTo>
                  <a:lnTo>
                    <a:pt x="3441" y="31975"/>
                  </a:lnTo>
                  <a:lnTo>
                    <a:pt x="3576" y="32717"/>
                  </a:lnTo>
                  <a:lnTo>
                    <a:pt x="3644" y="33662"/>
                  </a:lnTo>
                  <a:lnTo>
                    <a:pt x="3711" y="34606"/>
                  </a:lnTo>
                  <a:lnTo>
                    <a:pt x="3711" y="35483"/>
                  </a:lnTo>
                  <a:lnTo>
                    <a:pt x="3644" y="36360"/>
                  </a:lnTo>
                  <a:lnTo>
                    <a:pt x="5330" y="36023"/>
                  </a:lnTo>
                  <a:lnTo>
                    <a:pt x="6882" y="35551"/>
                  </a:lnTo>
                  <a:lnTo>
                    <a:pt x="8501" y="35078"/>
                  </a:lnTo>
                  <a:lnTo>
                    <a:pt x="10119" y="34404"/>
                  </a:lnTo>
                  <a:lnTo>
                    <a:pt x="11334" y="33864"/>
                  </a:lnTo>
                  <a:lnTo>
                    <a:pt x="12480" y="33122"/>
                  </a:lnTo>
                  <a:lnTo>
                    <a:pt x="12143" y="32380"/>
                  </a:lnTo>
                  <a:lnTo>
                    <a:pt x="11671" y="31705"/>
                  </a:lnTo>
                  <a:lnTo>
                    <a:pt x="11401" y="31436"/>
                  </a:lnTo>
                  <a:lnTo>
                    <a:pt x="11064" y="31166"/>
                  </a:lnTo>
                  <a:lnTo>
                    <a:pt x="10727" y="30963"/>
                  </a:lnTo>
                  <a:lnTo>
                    <a:pt x="10389" y="30761"/>
                  </a:lnTo>
                  <a:lnTo>
                    <a:pt x="10187" y="30694"/>
                  </a:lnTo>
                  <a:lnTo>
                    <a:pt x="9985" y="30491"/>
                  </a:lnTo>
                  <a:lnTo>
                    <a:pt x="9917" y="30356"/>
                  </a:lnTo>
                  <a:lnTo>
                    <a:pt x="9917" y="30154"/>
                  </a:lnTo>
                  <a:lnTo>
                    <a:pt x="9917" y="29952"/>
                  </a:lnTo>
                  <a:lnTo>
                    <a:pt x="9985" y="29749"/>
                  </a:lnTo>
                  <a:lnTo>
                    <a:pt x="10187" y="29614"/>
                  </a:lnTo>
                  <a:lnTo>
                    <a:pt x="10389" y="29479"/>
                  </a:lnTo>
                  <a:lnTo>
                    <a:pt x="10794" y="29277"/>
                  </a:lnTo>
                  <a:lnTo>
                    <a:pt x="11199" y="29075"/>
                  </a:lnTo>
                  <a:lnTo>
                    <a:pt x="11536" y="28805"/>
                  </a:lnTo>
                  <a:lnTo>
                    <a:pt x="11873" y="28535"/>
                  </a:lnTo>
                  <a:lnTo>
                    <a:pt x="12143" y="28265"/>
                  </a:lnTo>
                  <a:lnTo>
                    <a:pt x="12413" y="27928"/>
                  </a:lnTo>
                  <a:lnTo>
                    <a:pt x="12750" y="27186"/>
                  </a:lnTo>
                  <a:lnTo>
                    <a:pt x="13020" y="26376"/>
                  </a:lnTo>
                  <a:lnTo>
                    <a:pt x="13223" y="25499"/>
                  </a:lnTo>
                  <a:lnTo>
                    <a:pt x="13223" y="24555"/>
                  </a:lnTo>
                  <a:lnTo>
                    <a:pt x="13155" y="23678"/>
                  </a:lnTo>
                  <a:lnTo>
                    <a:pt x="13020" y="22734"/>
                  </a:lnTo>
                  <a:lnTo>
                    <a:pt x="12750" y="21857"/>
                  </a:lnTo>
                  <a:lnTo>
                    <a:pt x="12413" y="20980"/>
                  </a:lnTo>
                  <a:lnTo>
                    <a:pt x="11941" y="20170"/>
                  </a:lnTo>
                  <a:lnTo>
                    <a:pt x="11469" y="19428"/>
                  </a:lnTo>
                  <a:lnTo>
                    <a:pt x="10862" y="18754"/>
                  </a:lnTo>
                  <a:lnTo>
                    <a:pt x="10254" y="18214"/>
                  </a:lnTo>
                  <a:lnTo>
                    <a:pt x="9580" y="17809"/>
                  </a:lnTo>
                  <a:lnTo>
                    <a:pt x="9445" y="17674"/>
                  </a:lnTo>
                  <a:lnTo>
                    <a:pt x="9377" y="17607"/>
                  </a:lnTo>
                  <a:lnTo>
                    <a:pt x="9310" y="17472"/>
                  </a:lnTo>
                  <a:lnTo>
                    <a:pt x="9310" y="17337"/>
                  </a:lnTo>
                  <a:lnTo>
                    <a:pt x="9377" y="17067"/>
                  </a:lnTo>
                  <a:lnTo>
                    <a:pt x="9580" y="16797"/>
                  </a:lnTo>
                  <a:lnTo>
                    <a:pt x="9985" y="16460"/>
                  </a:lnTo>
                  <a:lnTo>
                    <a:pt x="10389" y="16055"/>
                  </a:lnTo>
                  <a:lnTo>
                    <a:pt x="10727" y="15583"/>
                  </a:lnTo>
                  <a:lnTo>
                    <a:pt x="10996" y="15178"/>
                  </a:lnTo>
                  <a:lnTo>
                    <a:pt x="11199" y="14639"/>
                  </a:lnTo>
                  <a:lnTo>
                    <a:pt x="11401" y="14167"/>
                  </a:lnTo>
                  <a:lnTo>
                    <a:pt x="11536" y="13627"/>
                  </a:lnTo>
                  <a:lnTo>
                    <a:pt x="11671" y="13087"/>
                  </a:lnTo>
                  <a:lnTo>
                    <a:pt x="11806" y="12345"/>
                  </a:lnTo>
                  <a:lnTo>
                    <a:pt x="11806" y="11603"/>
                  </a:lnTo>
                  <a:lnTo>
                    <a:pt x="11806" y="10861"/>
                  </a:lnTo>
                  <a:lnTo>
                    <a:pt x="11738" y="10119"/>
                  </a:lnTo>
                  <a:lnTo>
                    <a:pt x="10659" y="9107"/>
                  </a:lnTo>
                  <a:lnTo>
                    <a:pt x="9715" y="8028"/>
                  </a:lnTo>
                  <a:lnTo>
                    <a:pt x="7826" y="5667"/>
                  </a:lnTo>
                  <a:lnTo>
                    <a:pt x="6612" y="4183"/>
                  </a:lnTo>
                  <a:lnTo>
                    <a:pt x="6477" y="4048"/>
                  </a:lnTo>
                  <a:lnTo>
                    <a:pt x="5870" y="3373"/>
                  </a:lnTo>
                  <a:lnTo>
                    <a:pt x="5195" y="2766"/>
                  </a:lnTo>
                  <a:lnTo>
                    <a:pt x="4453" y="2159"/>
                  </a:lnTo>
                  <a:lnTo>
                    <a:pt x="3778" y="1619"/>
                  </a:lnTo>
                  <a:lnTo>
                    <a:pt x="3036" y="1147"/>
                  </a:lnTo>
                  <a:lnTo>
                    <a:pt x="2294" y="743"/>
                  </a:lnTo>
                  <a:lnTo>
                    <a:pt x="1485" y="338"/>
                  </a:lnTo>
                  <a:lnTo>
                    <a:pt x="743" y="1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6"/>
            <p:cNvSpPr/>
            <p:nvPr/>
          </p:nvSpPr>
          <p:spPr>
            <a:xfrm>
              <a:off x="1052650" y="1276450"/>
              <a:ext cx="303600" cy="959600"/>
            </a:xfrm>
            <a:custGeom>
              <a:avLst/>
              <a:gdLst/>
              <a:ahLst/>
              <a:cxnLst/>
              <a:rect l="l" t="t" r="r" b="b"/>
              <a:pathLst>
                <a:path w="12144" h="38384" extrusionOk="0">
                  <a:moveTo>
                    <a:pt x="2497" y="0"/>
                  </a:moveTo>
                  <a:lnTo>
                    <a:pt x="1350" y="135"/>
                  </a:lnTo>
                  <a:lnTo>
                    <a:pt x="271" y="270"/>
                  </a:lnTo>
                  <a:lnTo>
                    <a:pt x="878" y="1619"/>
                  </a:lnTo>
                  <a:lnTo>
                    <a:pt x="1350" y="3036"/>
                  </a:lnTo>
                  <a:lnTo>
                    <a:pt x="1620" y="4250"/>
                  </a:lnTo>
                  <a:lnTo>
                    <a:pt x="1890" y="5532"/>
                  </a:lnTo>
                  <a:lnTo>
                    <a:pt x="2025" y="6813"/>
                  </a:lnTo>
                  <a:lnTo>
                    <a:pt x="2092" y="8095"/>
                  </a:lnTo>
                  <a:lnTo>
                    <a:pt x="2092" y="8972"/>
                  </a:lnTo>
                  <a:lnTo>
                    <a:pt x="2025" y="9849"/>
                  </a:lnTo>
                  <a:lnTo>
                    <a:pt x="1822" y="10659"/>
                  </a:lnTo>
                  <a:lnTo>
                    <a:pt x="1620" y="11468"/>
                  </a:lnTo>
                  <a:lnTo>
                    <a:pt x="1350" y="12278"/>
                  </a:lnTo>
                  <a:lnTo>
                    <a:pt x="945" y="13020"/>
                  </a:lnTo>
                  <a:lnTo>
                    <a:pt x="541" y="13762"/>
                  </a:lnTo>
                  <a:lnTo>
                    <a:pt x="1" y="14369"/>
                  </a:lnTo>
                  <a:lnTo>
                    <a:pt x="676" y="14976"/>
                  </a:lnTo>
                  <a:lnTo>
                    <a:pt x="1350" y="15718"/>
                  </a:lnTo>
                  <a:lnTo>
                    <a:pt x="1957" y="16527"/>
                  </a:lnTo>
                  <a:lnTo>
                    <a:pt x="2429" y="17404"/>
                  </a:lnTo>
                  <a:lnTo>
                    <a:pt x="2834" y="18416"/>
                  </a:lnTo>
                  <a:lnTo>
                    <a:pt x="3171" y="19428"/>
                  </a:lnTo>
                  <a:lnTo>
                    <a:pt x="3441" y="20440"/>
                  </a:lnTo>
                  <a:lnTo>
                    <a:pt x="3644" y="21519"/>
                  </a:lnTo>
                  <a:lnTo>
                    <a:pt x="3644" y="22598"/>
                  </a:lnTo>
                  <a:lnTo>
                    <a:pt x="3644" y="23610"/>
                  </a:lnTo>
                  <a:lnTo>
                    <a:pt x="3509" y="24622"/>
                  </a:lnTo>
                  <a:lnTo>
                    <a:pt x="3239" y="25634"/>
                  </a:lnTo>
                  <a:lnTo>
                    <a:pt x="2902" y="26511"/>
                  </a:lnTo>
                  <a:lnTo>
                    <a:pt x="2429" y="27388"/>
                  </a:lnTo>
                  <a:lnTo>
                    <a:pt x="1822" y="28130"/>
                  </a:lnTo>
                  <a:lnTo>
                    <a:pt x="1485" y="28467"/>
                  </a:lnTo>
                  <a:lnTo>
                    <a:pt x="1080" y="28737"/>
                  </a:lnTo>
                  <a:lnTo>
                    <a:pt x="1620" y="29277"/>
                  </a:lnTo>
                  <a:lnTo>
                    <a:pt x="2092" y="29816"/>
                  </a:lnTo>
                  <a:lnTo>
                    <a:pt x="2497" y="30491"/>
                  </a:lnTo>
                  <a:lnTo>
                    <a:pt x="2834" y="31166"/>
                  </a:lnTo>
                  <a:lnTo>
                    <a:pt x="3104" y="31908"/>
                  </a:lnTo>
                  <a:lnTo>
                    <a:pt x="3306" y="32717"/>
                  </a:lnTo>
                  <a:lnTo>
                    <a:pt x="3441" y="33527"/>
                  </a:lnTo>
                  <a:lnTo>
                    <a:pt x="3576" y="34336"/>
                  </a:lnTo>
                  <a:lnTo>
                    <a:pt x="3644" y="35213"/>
                  </a:lnTo>
                  <a:lnTo>
                    <a:pt x="3644" y="35685"/>
                  </a:lnTo>
                  <a:lnTo>
                    <a:pt x="3644" y="36090"/>
                  </a:lnTo>
                  <a:lnTo>
                    <a:pt x="3644" y="37034"/>
                  </a:lnTo>
                  <a:lnTo>
                    <a:pt x="3576" y="38316"/>
                  </a:lnTo>
                  <a:lnTo>
                    <a:pt x="5060" y="38383"/>
                  </a:lnTo>
                  <a:lnTo>
                    <a:pt x="6747" y="38316"/>
                  </a:lnTo>
                  <a:lnTo>
                    <a:pt x="9310" y="38114"/>
                  </a:lnTo>
                  <a:lnTo>
                    <a:pt x="11873" y="37844"/>
                  </a:lnTo>
                  <a:lnTo>
                    <a:pt x="11941" y="36765"/>
                  </a:lnTo>
                  <a:lnTo>
                    <a:pt x="11941" y="35888"/>
                  </a:lnTo>
                  <a:lnTo>
                    <a:pt x="11873" y="35078"/>
                  </a:lnTo>
                  <a:lnTo>
                    <a:pt x="11806" y="34269"/>
                  </a:lnTo>
                  <a:lnTo>
                    <a:pt x="11671" y="33527"/>
                  </a:lnTo>
                  <a:lnTo>
                    <a:pt x="11604" y="33324"/>
                  </a:lnTo>
                  <a:lnTo>
                    <a:pt x="11334" y="32177"/>
                  </a:lnTo>
                  <a:lnTo>
                    <a:pt x="11131" y="31638"/>
                  </a:lnTo>
                  <a:lnTo>
                    <a:pt x="10862" y="31031"/>
                  </a:lnTo>
                  <a:lnTo>
                    <a:pt x="10592" y="30558"/>
                  </a:lnTo>
                  <a:lnTo>
                    <a:pt x="10255" y="30086"/>
                  </a:lnTo>
                  <a:lnTo>
                    <a:pt x="9782" y="29681"/>
                  </a:lnTo>
                  <a:lnTo>
                    <a:pt x="9310" y="29412"/>
                  </a:lnTo>
                  <a:lnTo>
                    <a:pt x="9108" y="29277"/>
                  </a:lnTo>
                  <a:lnTo>
                    <a:pt x="8973" y="29142"/>
                  </a:lnTo>
                  <a:lnTo>
                    <a:pt x="8838" y="29007"/>
                  </a:lnTo>
                  <a:lnTo>
                    <a:pt x="8770" y="28805"/>
                  </a:lnTo>
                  <a:lnTo>
                    <a:pt x="8770" y="28602"/>
                  </a:lnTo>
                  <a:lnTo>
                    <a:pt x="8838" y="28400"/>
                  </a:lnTo>
                  <a:lnTo>
                    <a:pt x="8905" y="28265"/>
                  </a:lnTo>
                  <a:lnTo>
                    <a:pt x="9108" y="28130"/>
                  </a:lnTo>
                  <a:lnTo>
                    <a:pt x="9580" y="27928"/>
                  </a:lnTo>
                  <a:lnTo>
                    <a:pt x="9917" y="27658"/>
                  </a:lnTo>
                  <a:lnTo>
                    <a:pt x="10322" y="27388"/>
                  </a:lnTo>
                  <a:lnTo>
                    <a:pt x="10659" y="27051"/>
                  </a:lnTo>
                  <a:lnTo>
                    <a:pt x="10929" y="26713"/>
                  </a:lnTo>
                  <a:lnTo>
                    <a:pt x="11199" y="26376"/>
                  </a:lnTo>
                  <a:lnTo>
                    <a:pt x="11604" y="25499"/>
                  </a:lnTo>
                  <a:lnTo>
                    <a:pt x="11941" y="24622"/>
                  </a:lnTo>
                  <a:lnTo>
                    <a:pt x="12076" y="23678"/>
                  </a:lnTo>
                  <a:lnTo>
                    <a:pt x="12143" y="22666"/>
                  </a:lnTo>
                  <a:lnTo>
                    <a:pt x="12143" y="21587"/>
                  </a:lnTo>
                  <a:lnTo>
                    <a:pt x="11941" y="20575"/>
                  </a:lnTo>
                  <a:lnTo>
                    <a:pt x="11739" y="19563"/>
                  </a:lnTo>
                  <a:lnTo>
                    <a:pt x="11401" y="18618"/>
                  </a:lnTo>
                  <a:lnTo>
                    <a:pt x="10929" y="17674"/>
                  </a:lnTo>
                  <a:lnTo>
                    <a:pt x="10457" y="16865"/>
                  </a:lnTo>
                  <a:lnTo>
                    <a:pt x="9850" y="16123"/>
                  </a:lnTo>
                  <a:lnTo>
                    <a:pt x="9175" y="15515"/>
                  </a:lnTo>
                  <a:lnTo>
                    <a:pt x="8501" y="14976"/>
                  </a:lnTo>
                  <a:lnTo>
                    <a:pt x="8298" y="14841"/>
                  </a:lnTo>
                  <a:lnTo>
                    <a:pt x="8163" y="14571"/>
                  </a:lnTo>
                  <a:lnTo>
                    <a:pt x="8231" y="14301"/>
                  </a:lnTo>
                  <a:lnTo>
                    <a:pt x="8366" y="14099"/>
                  </a:lnTo>
                  <a:lnTo>
                    <a:pt x="8838" y="13559"/>
                  </a:lnTo>
                  <a:lnTo>
                    <a:pt x="9310" y="13087"/>
                  </a:lnTo>
                  <a:lnTo>
                    <a:pt x="9647" y="12480"/>
                  </a:lnTo>
                  <a:lnTo>
                    <a:pt x="9985" y="11873"/>
                  </a:lnTo>
                  <a:lnTo>
                    <a:pt x="10255" y="11266"/>
                  </a:lnTo>
                  <a:lnTo>
                    <a:pt x="10457" y="10591"/>
                  </a:lnTo>
                  <a:lnTo>
                    <a:pt x="10592" y="9916"/>
                  </a:lnTo>
                  <a:lnTo>
                    <a:pt x="10659" y="9242"/>
                  </a:lnTo>
                  <a:lnTo>
                    <a:pt x="10727" y="7960"/>
                  </a:lnTo>
                  <a:lnTo>
                    <a:pt x="10659" y="6611"/>
                  </a:lnTo>
                  <a:lnTo>
                    <a:pt x="10457" y="5397"/>
                  </a:lnTo>
                  <a:lnTo>
                    <a:pt x="10255" y="4183"/>
                  </a:lnTo>
                  <a:lnTo>
                    <a:pt x="9985" y="3306"/>
                  </a:lnTo>
                  <a:lnTo>
                    <a:pt x="9715" y="2429"/>
                  </a:lnTo>
                  <a:lnTo>
                    <a:pt x="9445" y="1552"/>
                  </a:lnTo>
                  <a:lnTo>
                    <a:pt x="9040" y="742"/>
                  </a:lnTo>
                  <a:lnTo>
                    <a:pt x="8028" y="472"/>
                  </a:lnTo>
                  <a:lnTo>
                    <a:pt x="6949" y="270"/>
                  </a:lnTo>
                  <a:lnTo>
                    <a:pt x="5870" y="135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6"/>
            <p:cNvSpPr/>
            <p:nvPr/>
          </p:nvSpPr>
          <p:spPr>
            <a:xfrm>
              <a:off x="308950" y="1286575"/>
              <a:ext cx="804450" cy="947800"/>
            </a:xfrm>
            <a:custGeom>
              <a:avLst/>
              <a:gdLst/>
              <a:ahLst/>
              <a:cxnLst/>
              <a:rect l="l" t="t" r="r" b="b"/>
              <a:pathLst>
                <a:path w="32178" h="37912" extrusionOk="0">
                  <a:moveTo>
                    <a:pt x="17472" y="11873"/>
                  </a:moveTo>
                  <a:lnTo>
                    <a:pt x="18079" y="11940"/>
                  </a:lnTo>
                  <a:lnTo>
                    <a:pt x="18618" y="12007"/>
                  </a:lnTo>
                  <a:lnTo>
                    <a:pt x="19226" y="12142"/>
                  </a:lnTo>
                  <a:lnTo>
                    <a:pt x="19765" y="12345"/>
                  </a:lnTo>
                  <a:lnTo>
                    <a:pt x="20237" y="12615"/>
                  </a:lnTo>
                  <a:lnTo>
                    <a:pt x="20777" y="12884"/>
                  </a:lnTo>
                  <a:lnTo>
                    <a:pt x="21182" y="13289"/>
                  </a:lnTo>
                  <a:lnTo>
                    <a:pt x="21654" y="13626"/>
                  </a:lnTo>
                  <a:lnTo>
                    <a:pt x="21991" y="14031"/>
                  </a:lnTo>
                  <a:lnTo>
                    <a:pt x="22329" y="14503"/>
                  </a:lnTo>
                  <a:lnTo>
                    <a:pt x="22666" y="14976"/>
                  </a:lnTo>
                  <a:lnTo>
                    <a:pt x="22936" y="15515"/>
                  </a:lnTo>
                  <a:lnTo>
                    <a:pt x="23138" y="16055"/>
                  </a:lnTo>
                  <a:lnTo>
                    <a:pt x="23273" y="16595"/>
                  </a:lnTo>
                  <a:lnTo>
                    <a:pt x="23341" y="17202"/>
                  </a:lnTo>
                  <a:lnTo>
                    <a:pt x="23408" y="17809"/>
                  </a:lnTo>
                  <a:lnTo>
                    <a:pt x="23341" y="18416"/>
                  </a:lnTo>
                  <a:lnTo>
                    <a:pt x="23273" y="18956"/>
                  </a:lnTo>
                  <a:lnTo>
                    <a:pt x="23138" y="19563"/>
                  </a:lnTo>
                  <a:lnTo>
                    <a:pt x="22936" y="20102"/>
                  </a:lnTo>
                  <a:lnTo>
                    <a:pt x="22666" y="20574"/>
                  </a:lnTo>
                  <a:lnTo>
                    <a:pt x="22329" y="21114"/>
                  </a:lnTo>
                  <a:lnTo>
                    <a:pt x="21991" y="21519"/>
                  </a:lnTo>
                  <a:lnTo>
                    <a:pt x="21654" y="21991"/>
                  </a:lnTo>
                  <a:lnTo>
                    <a:pt x="21182" y="22328"/>
                  </a:lnTo>
                  <a:lnTo>
                    <a:pt x="20777" y="22666"/>
                  </a:lnTo>
                  <a:lnTo>
                    <a:pt x="20237" y="23003"/>
                  </a:lnTo>
                  <a:lnTo>
                    <a:pt x="19765" y="23273"/>
                  </a:lnTo>
                  <a:lnTo>
                    <a:pt x="19226" y="23475"/>
                  </a:lnTo>
                  <a:lnTo>
                    <a:pt x="18618" y="23610"/>
                  </a:lnTo>
                  <a:lnTo>
                    <a:pt x="18079" y="23678"/>
                  </a:lnTo>
                  <a:lnTo>
                    <a:pt x="17472" y="23745"/>
                  </a:lnTo>
                  <a:lnTo>
                    <a:pt x="16865" y="23678"/>
                  </a:lnTo>
                  <a:lnTo>
                    <a:pt x="16257" y="23610"/>
                  </a:lnTo>
                  <a:lnTo>
                    <a:pt x="15718" y="23475"/>
                  </a:lnTo>
                  <a:lnTo>
                    <a:pt x="15178" y="23273"/>
                  </a:lnTo>
                  <a:lnTo>
                    <a:pt x="14638" y="23003"/>
                  </a:lnTo>
                  <a:lnTo>
                    <a:pt x="14166" y="22666"/>
                  </a:lnTo>
                  <a:lnTo>
                    <a:pt x="13694" y="22328"/>
                  </a:lnTo>
                  <a:lnTo>
                    <a:pt x="13289" y="21991"/>
                  </a:lnTo>
                  <a:lnTo>
                    <a:pt x="12885" y="21519"/>
                  </a:lnTo>
                  <a:lnTo>
                    <a:pt x="12547" y="21114"/>
                  </a:lnTo>
                  <a:lnTo>
                    <a:pt x="12277" y="20574"/>
                  </a:lnTo>
                  <a:lnTo>
                    <a:pt x="12008" y="20102"/>
                  </a:lnTo>
                  <a:lnTo>
                    <a:pt x="11805" y="19563"/>
                  </a:lnTo>
                  <a:lnTo>
                    <a:pt x="11670" y="18956"/>
                  </a:lnTo>
                  <a:lnTo>
                    <a:pt x="11603" y="18416"/>
                  </a:lnTo>
                  <a:lnTo>
                    <a:pt x="11535" y="17809"/>
                  </a:lnTo>
                  <a:lnTo>
                    <a:pt x="11603" y="17202"/>
                  </a:lnTo>
                  <a:lnTo>
                    <a:pt x="11670" y="16595"/>
                  </a:lnTo>
                  <a:lnTo>
                    <a:pt x="11805" y="16055"/>
                  </a:lnTo>
                  <a:lnTo>
                    <a:pt x="12008" y="15515"/>
                  </a:lnTo>
                  <a:lnTo>
                    <a:pt x="12277" y="14976"/>
                  </a:lnTo>
                  <a:lnTo>
                    <a:pt x="12547" y="14503"/>
                  </a:lnTo>
                  <a:lnTo>
                    <a:pt x="12885" y="14031"/>
                  </a:lnTo>
                  <a:lnTo>
                    <a:pt x="13289" y="13626"/>
                  </a:lnTo>
                  <a:lnTo>
                    <a:pt x="13694" y="13289"/>
                  </a:lnTo>
                  <a:lnTo>
                    <a:pt x="14166" y="12884"/>
                  </a:lnTo>
                  <a:lnTo>
                    <a:pt x="14638" y="12615"/>
                  </a:lnTo>
                  <a:lnTo>
                    <a:pt x="15178" y="12345"/>
                  </a:lnTo>
                  <a:lnTo>
                    <a:pt x="15718" y="12142"/>
                  </a:lnTo>
                  <a:lnTo>
                    <a:pt x="16257" y="12007"/>
                  </a:lnTo>
                  <a:lnTo>
                    <a:pt x="16865" y="11940"/>
                  </a:lnTo>
                  <a:lnTo>
                    <a:pt x="17472" y="11873"/>
                  </a:lnTo>
                  <a:close/>
                  <a:moveTo>
                    <a:pt x="28939" y="0"/>
                  </a:moveTo>
                  <a:lnTo>
                    <a:pt x="26848" y="472"/>
                  </a:lnTo>
                  <a:lnTo>
                    <a:pt x="25297" y="877"/>
                  </a:lnTo>
                  <a:lnTo>
                    <a:pt x="23678" y="1417"/>
                  </a:lnTo>
                  <a:lnTo>
                    <a:pt x="22126" y="1956"/>
                  </a:lnTo>
                  <a:lnTo>
                    <a:pt x="20575" y="2631"/>
                  </a:lnTo>
                  <a:lnTo>
                    <a:pt x="19091" y="3305"/>
                  </a:lnTo>
                  <a:lnTo>
                    <a:pt x="17674" y="4047"/>
                  </a:lnTo>
                  <a:lnTo>
                    <a:pt x="16257" y="4857"/>
                  </a:lnTo>
                  <a:lnTo>
                    <a:pt x="14976" y="5666"/>
                  </a:lnTo>
                  <a:lnTo>
                    <a:pt x="12885" y="7083"/>
                  </a:lnTo>
                  <a:lnTo>
                    <a:pt x="10996" y="8567"/>
                  </a:lnTo>
                  <a:lnTo>
                    <a:pt x="9242" y="10051"/>
                  </a:lnTo>
                  <a:lnTo>
                    <a:pt x="7690" y="11670"/>
                  </a:lnTo>
                  <a:lnTo>
                    <a:pt x="6881" y="12547"/>
                  </a:lnTo>
                  <a:lnTo>
                    <a:pt x="6206" y="13424"/>
                  </a:lnTo>
                  <a:lnTo>
                    <a:pt x="4857" y="15245"/>
                  </a:lnTo>
                  <a:lnTo>
                    <a:pt x="3575" y="17269"/>
                  </a:lnTo>
                  <a:lnTo>
                    <a:pt x="2361" y="19360"/>
                  </a:lnTo>
                  <a:lnTo>
                    <a:pt x="2833" y="20305"/>
                  </a:lnTo>
                  <a:lnTo>
                    <a:pt x="3441" y="21182"/>
                  </a:lnTo>
                  <a:lnTo>
                    <a:pt x="4115" y="21924"/>
                  </a:lnTo>
                  <a:lnTo>
                    <a:pt x="4925" y="22598"/>
                  </a:lnTo>
                  <a:lnTo>
                    <a:pt x="5869" y="23138"/>
                  </a:lnTo>
                  <a:lnTo>
                    <a:pt x="6813" y="23678"/>
                  </a:lnTo>
                  <a:lnTo>
                    <a:pt x="7825" y="24150"/>
                  </a:lnTo>
                  <a:lnTo>
                    <a:pt x="8905" y="24554"/>
                  </a:lnTo>
                  <a:lnTo>
                    <a:pt x="9984" y="24892"/>
                  </a:lnTo>
                  <a:lnTo>
                    <a:pt x="11131" y="25162"/>
                  </a:lnTo>
                  <a:lnTo>
                    <a:pt x="12210" y="25364"/>
                  </a:lnTo>
                  <a:lnTo>
                    <a:pt x="13357" y="25566"/>
                  </a:lnTo>
                  <a:lnTo>
                    <a:pt x="15583" y="25836"/>
                  </a:lnTo>
                  <a:lnTo>
                    <a:pt x="17607" y="26039"/>
                  </a:lnTo>
                  <a:lnTo>
                    <a:pt x="17742" y="26106"/>
                  </a:lnTo>
                  <a:lnTo>
                    <a:pt x="17742" y="26173"/>
                  </a:lnTo>
                  <a:lnTo>
                    <a:pt x="17742" y="26241"/>
                  </a:lnTo>
                  <a:lnTo>
                    <a:pt x="17607" y="26241"/>
                  </a:lnTo>
                  <a:lnTo>
                    <a:pt x="16595" y="26308"/>
                  </a:lnTo>
                  <a:lnTo>
                    <a:pt x="15515" y="26308"/>
                  </a:lnTo>
                  <a:lnTo>
                    <a:pt x="14436" y="26241"/>
                  </a:lnTo>
                  <a:lnTo>
                    <a:pt x="13289" y="26106"/>
                  </a:lnTo>
                  <a:lnTo>
                    <a:pt x="12143" y="25904"/>
                  </a:lnTo>
                  <a:lnTo>
                    <a:pt x="10996" y="25701"/>
                  </a:lnTo>
                  <a:lnTo>
                    <a:pt x="9916" y="25431"/>
                  </a:lnTo>
                  <a:lnTo>
                    <a:pt x="8770" y="25027"/>
                  </a:lnTo>
                  <a:lnTo>
                    <a:pt x="7690" y="24622"/>
                  </a:lnTo>
                  <a:lnTo>
                    <a:pt x="6679" y="24150"/>
                  </a:lnTo>
                  <a:lnTo>
                    <a:pt x="5734" y="23610"/>
                  </a:lnTo>
                  <a:lnTo>
                    <a:pt x="4857" y="22936"/>
                  </a:lnTo>
                  <a:lnTo>
                    <a:pt x="4048" y="22261"/>
                  </a:lnTo>
                  <a:lnTo>
                    <a:pt x="3306" y="21451"/>
                  </a:lnTo>
                  <a:lnTo>
                    <a:pt x="2699" y="20642"/>
                  </a:lnTo>
                  <a:lnTo>
                    <a:pt x="2159" y="19698"/>
                  </a:lnTo>
                  <a:lnTo>
                    <a:pt x="2159" y="19765"/>
                  </a:lnTo>
                  <a:lnTo>
                    <a:pt x="1552" y="19967"/>
                  </a:lnTo>
                  <a:lnTo>
                    <a:pt x="1080" y="20237"/>
                  </a:lnTo>
                  <a:lnTo>
                    <a:pt x="607" y="20642"/>
                  </a:lnTo>
                  <a:lnTo>
                    <a:pt x="270" y="21114"/>
                  </a:lnTo>
                  <a:lnTo>
                    <a:pt x="68" y="21654"/>
                  </a:lnTo>
                  <a:lnTo>
                    <a:pt x="0" y="22261"/>
                  </a:lnTo>
                  <a:lnTo>
                    <a:pt x="0" y="22598"/>
                  </a:lnTo>
                  <a:lnTo>
                    <a:pt x="68" y="22868"/>
                  </a:lnTo>
                  <a:lnTo>
                    <a:pt x="203" y="23205"/>
                  </a:lnTo>
                  <a:lnTo>
                    <a:pt x="338" y="23475"/>
                  </a:lnTo>
                  <a:lnTo>
                    <a:pt x="945" y="24352"/>
                  </a:lnTo>
                  <a:lnTo>
                    <a:pt x="1619" y="25229"/>
                  </a:lnTo>
                  <a:lnTo>
                    <a:pt x="2294" y="26106"/>
                  </a:lnTo>
                  <a:lnTo>
                    <a:pt x="3036" y="26915"/>
                  </a:lnTo>
                  <a:lnTo>
                    <a:pt x="3845" y="27658"/>
                  </a:lnTo>
                  <a:lnTo>
                    <a:pt x="4655" y="28400"/>
                  </a:lnTo>
                  <a:lnTo>
                    <a:pt x="5464" y="29142"/>
                  </a:lnTo>
                  <a:lnTo>
                    <a:pt x="6341" y="29816"/>
                  </a:lnTo>
                  <a:lnTo>
                    <a:pt x="7218" y="30423"/>
                  </a:lnTo>
                  <a:lnTo>
                    <a:pt x="8163" y="31098"/>
                  </a:lnTo>
                  <a:lnTo>
                    <a:pt x="10051" y="32245"/>
                  </a:lnTo>
                  <a:lnTo>
                    <a:pt x="12075" y="33256"/>
                  </a:lnTo>
                  <a:lnTo>
                    <a:pt x="14166" y="34201"/>
                  </a:lnTo>
                  <a:lnTo>
                    <a:pt x="16325" y="35010"/>
                  </a:lnTo>
                  <a:lnTo>
                    <a:pt x="18484" y="35685"/>
                  </a:lnTo>
                  <a:lnTo>
                    <a:pt x="20642" y="36292"/>
                  </a:lnTo>
                  <a:lnTo>
                    <a:pt x="22868" y="36764"/>
                  </a:lnTo>
                  <a:lnTo>
                    <a:pt x="25094" y="37169"/>
                  </a:lnTo>
                  <a:lnTo>
                    <a:pt x="27253" y="37506"/>
                  </a:lnTo>
                  <a:lnTo>
                    <a:pt x="29412" y="37709"/>
                  </a:lnTo>
                  <a:lnTo>
                    <a:pt x="31503" y="37844"/>
                  </a:lnTo>
                  <a:lnTo>
                    <a:pt x="31840" y="37911"/>
                  </a:lnTo>
                  <a:lnTo>
                    <a:pt x="31908" y="37034"/>
                  </a:lnTo>
                  <a:lnTo>
                    <a:pt x="31975" y="36225"/>
                  </a:lnTo>
                  <a:lnTo>
                    <a:pt x="31975" y="35685"/>
                  </a:lnTo>
                  <a:lnTo>
                    <a:pt x="31840" y="34133"/>
                  </a:lnTo>
                  <a:lnTo>
                    <a:pt x="31638" y="32919"/>
                  </a:lnTo>
                  <a:lnTo>
                    <a:pt x="31368" y="31772"/>
                  </a:lnTo>
                  <a:lnTo>
                    <a:pt x="31166" y="31233"/>
                  </a:lnTo>
                  <a:lnTo>
                    <a:pt x="30896" y="30626"/>
                  </a:lnTo>
                  <a:lnTo>
                    <a:pt x="30626" y="30153"/>
                  </a:lnTo>
                  <a:lnTo>
                    <a:pt x="30221" y="29681"/>
                  </a:lnTo>
                  <a:lnTo>
                    <a:pt x="29816" y="29276"/>
                  </a:lnTo>
                  <a:lnTo>
                    <a:pt x="29277" y="29007"/>
                  </a:lnTo>
                  <a:lnTo>
                    <a:pt x="29142" y="28872"/>
                  </a:lnTo>
                  <a:lnTo>
                    <a:pt x="28939" y="28737"/>
                  </a:lnTo>
                  <a:lnTo>
                    <a:pt x="28872" y="28602"/>
                  </a:lnTo>
                  <a:lnTo>
                    <a:pt x="28805" y="28400"/>
                  </a:lnTo>
                  <a:lnTo>
                    <a:pt x="28737" y="28197"/>
                  </a:lnTo>
                  <a:lnTo>
                    <a:pt x="28805" y="27995"/>
                  </a:lnTo>
                  <a:lnTo>
                    <a:pt x="28939" y="27860"/>
                  </a:lnTo>
                  <a:lnTo>
                    <a:pt x="29142" y="27725"/>
                  </a:lnTo>
                  <a:lnTo>
                    <a:pt x="29547" y="27523"/>
                  </a:lnTo>
                  <a:lnTo>
                    <a:pt x="29951" y="27253"/>
                  </a:lnTo>
                  <a:lnTo>
                    <a:pt x="30289" y="26983"/>
                  </a:lnTo>
                  <a:lnTo>
                    <a:pt x="30626" y="26646"/>
                  </a:lnTo>
                  <a:lnTo>
                    <a:pt x="30963" y="26308"/>
                  </a:lnTo>
                  <a:lnTo>
                    <a:pt x="31166" y="25971"/>
                  </a:lnTo>
                  <a:lnTo>
                    <a:pt x="31638" y="25094"/>
                  </a:lnTo>
                  <a:lnTo>
                    <a:pt x="31908" y="24217"/>
                  </a:lnTo>
                  <a:lnTo>
                    <a:pt x="32110" y="23273"/>
                  </a:lnTo>
                  <a:lnTo>
                    <a:pt x="32177" y="22261"/>
                  </a:lnTo>
                  <a:lnTo>
                    <a:pt x="32110" y="21182"/>
                  </a:lnTo>
                  <a:lnTo>
                    <a:pt x="31975" y="20170"/>
                  </a:lnTo>
                  <a:lnTo>
                    <a:pt x="31705" y="19158"/>
                  </a:lnTo>
                  <a:lnTo>
                    <a:pt x="31368" y="18213"/>
                  </a:lnTo>
                  <a:lnTo>
                    <a:pt x="30963" y="17269"/>
                  </a:lnTo>
                  <a:lnTo>
                    <a:pt x="30424" y="16460"/>
                  </a:lnTo>
                  <a:lnTo>
                    <a:pt x="29884" y="15718"/>
                  </a:lnTo>
                  <a:lnTo>
                    <a:pt x="29209" y="15110"/>
                  </a:lnTo>
                  <a:lnTo>
                    <a:pt x="28467" y="14571"/>
                  </a:lnTo>
                  <a:lnTo>
                    <a:pt x="28265" y="14436"/>
                  </a:lnTo>
                  <a:lnTo>
                    <a:pt x="28197" y="14166"/>
                  </a:lnTo>
                  <a:lnTo>
                    <a:pt x="28197" y="13896"/>
                  </a:lnTo>
                  <a:lnTo>
                    <a:pt x="28332" y="13694"/>
                  </a:lnTo>
                  <a:lnTo>
                    <a:pt x="28939" y="13087"/>
                  </a:lnTo>
                  <a:lnTo>
                    <a:pt x="29479" y="12412"/>
                  </a:lnTo>
                  <a:lnTo>
                    <a:pt x="29884" y="11670"/>
                  </a:lnTo>
                  <a:lnTo>
                    <a:pt x="30221" y="10928"/>
                  </a:lnTo>
                  <a:lnTo>
                    <a:pt x="30424" y="10119"/>
                  </a:lnTo>
                  <a:lnTo>
                    <a:pt x="30626" y="9242"/>
                  </a:lnTo>
                  <a:lnTo>
                    <a:pt x="30693" y="8432"/>
                  </a:lnTo>
                  <a:lnTo>
                    <a:pt x="30693" y="7555"/>
                  </a:lnTo>
                  <a:lnTo>
                    <a:pt x="30693" y="6543"/>
                  </a:lnTo>
                  <a:lnTo>
                    <a:pt x="30558" y="5599"/>
                  </a:lnTo>
                  <a:lnTo>
                    <a:pt x="30424" y="4655"/>
                  </a:lnTo>
                  <a:lnTo>
                    <a:pt x="30221" y="3778"/>
                  </a:lnTo>
                  <a:lnTo>
                    <a:pt x="30019" y="2766"/>
                  </a:lnTo>
                  <a:lnTo>
                    <a:pt x="29682" y="1821"/>
                  </a:lnTo>
                  <a:lnTo>
                    <a:pt x="29344" y="944"/>
                  </a:lnTo>
                  <a:lnTo>
                    <a:pt x="28939" y="0"/>
                  </a:lnTo>
                  <a:close/>
                </a:path>
              </a:pathLst>
            </a:custGeom>
            <a:solidFill>
              <a:srgbClr val="1CB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6"/>
            <p:cNvSpPr/>
            <p:nvPr/>
          </p:nvSpPr>
          <p:spPr>
            <a:xfrm>
              <a:off x="597325" y="1583375"/>
              <a:ext cx="296825" cy="296825"/>
            </a:xfrm>
            <a:custGeom>
              <a:avLst/>
              <a:gdLst/>
              <a:ahLst/>
              <a:cxnLst/>
              <a:rect l="l" t="t" r="r" b="b"/>
              <a:pathLst>
                <a:path w="11873" h="11873" extrusionOk="0">
                  <a:moveTo>
                    <a:pt x="4992" y="2901"/>
                  </a:moveTo>
                  <a:lnTo>
                    <a:pt x="5397" y="2969"/>
                  </a:lnTo>
                  <a:lnTo>
                    <a:pt x="5734" y="3104"/>
                  </a:lnTo>
                  <a:lnTo>
                    <a:pt x="6139" y="3238"/>
                  </a:lnTo>
                  <a:lnTo>
                    <a:pt x="6476" y="3373"/>
                  </a:lnTo>
                  <a:lnTo>
                    <a:pt x="6746" y="3576"/>
                  </a:lnTo>
                  <a:lnTo>
                    <a:pt x="7218" y="4048"/>
                  </a:lnTo>
                  <a:lnTo>
                    <a:pt x="7623" y="4655"/>
                  </a:lnTo>
                  <a:lnTo>
                    <a:pt x="7960" y="5262"/>
                  </a:lnTo>
                  <a:lnTo>
                    <a:pt x="8095" y="5937"/>
                  </a:lnTo>
                  <a:lnTo>
                    <a:pt x="8163" y="6611"/>
                  </a:lnTo>
                  <a:lnTo>
                    <a:pt x="8095" y="7353"/>
                  </a:lnTo>
                  <a:lnTo>
                    <a:pt x="7960" y="8028"/>
                  </a:lnTo>
                  <a:lnTo>
                    <a:pt x="7623" y="8635"/>
                  </a:lnTo>
                  <a:lnTo>
                    <a:pt x="7218" y="9175"/>
                  </a:lnTo>
                  <a:lnTo>
                    <a:pt x="6746" y="9647"/>
                  </a:lnTo>
                  <a:lnTo>
                    <a:pt x="6476" y="9849"/>
                  </a:lnTo>
                  <a:lnTo>
                    <a:pt x="6139" y="10052"/>
                  </a:lnTo>
                  <a:lnTo>
                    <a:pt x="5734" y="10187"/>
                  </a:lnTo>
                  <a:lnTo>
                    <a:pt x="5397" y="10254"/>
                  </a:lnTo>
                  <a:lnTo>
                    <a:pt x="4992" y="10321"/>
                  </a:lnTo>
                  <a:lnTo>
                    <a:pt x="4520" y="10389"/>
                  </a:lnTo>
                  <a:lnTo>
                    <a:pt x="4115" y="10321"/>
                  </a:lnTo>
                  <a:lnTo>
                    <a:pt x="3711" y="10254"/>
                  </a:lnTo>
                  <a:lnTo>
                    <a:pt x="3306" y="10187"/>
                  </a:lnTo>
                  <a:lnTo>
                    <a:pt x="2969" y="10052"/>
                  </a:lnTo>
                  <a:lnTo>
                    <a:pt x="2631" y="9849"/>
                  </a:lnTo>
                  <a:lnTo>
                    <a:pt x="2361" y="9647"/>
                  </a:lnTo>
                  <a:lnTo>
                    <a:pt x="1822" y="9175"/>
                  </a:lnTo>
                  <a:lnTo>
                    <a:pt x="1417" y="8635"/>
                  </a:lnTo>
                  <a:lnTo>
                    <a:pt x="1147" y="8028"/>
                  </a:lnTo>
                  <a:lnTo>
                    <a:pt x="1012" y="7353"/>
                  </a:lnTo>
                  <a:lnTo>
                    <a:pt x="945" y="6611"/>
                  </a:lnTo>
                  <a:lnTo>
                    <a:pt x="1012" y="5937"/>
                  </a:lnTo>
                  <a:lnTo>
                    <a:pt x="1147" y="5262"/>
                  </a:lnTo>
                  <a:lnTo>
                    <a:pt x="1417" y="4655"/>
                  </a:lnTo>
                  <a:lnTo>
                    <a:pt x="1822" y="4048"/>
                  </a:lnTo>
                  <a:lnTo>
                    <a:pt x="2361" y="3576"/>
                  </a:lnTo>
                  <a:lnTo>
                    <a:pt x="2631" y="3373"/>
                  </a:lnTo>
                  <a:lnTo>
                    <a:pt x="2969" y="3238"/>
                  </a:lnTo>
                  <a:lnTo>
                    <a:pt x="3306" y="3104"/>
                  </a:lnTo>
                  <a:lnTo>
                    <a:pt x="3711" y="2969"/>
                  </a:lnTo>
                  <a:lnTo>
                    <a:pt x="4115" y="2901"/>
                  </a:lnTo>
                  <a:close/>
                  <a:moveTo>
                    <a:pt x="5937" y="1"/>
                  </a:moveTo>
                  <a:lnTo>
                    <a:pt x="5330" y="68"/>
                  </a:lnTo>
                  <a:lnTo>
                    <a:pt x="4722" y="135"/>
                  </a:lnTo>
                  <a:lnTo>
                    <a:pt x="4183" y="270"/>
                  </a:lnTo>
                  <a:lnTo>
                    <a:pt x="3643" y="473"/>
                  </a:lnTo>
                  <a:lnTo>
                    <a:pt x="3103" y="743"/>
                  </a:lnTo>
                  <a:lnTo>
                    <a:pt x="2631" y="1012"/>
                  </a:lnTo>
                  <a:lnTo>
                    <a:pt x="2159" y="1417"/>
                  </a:lnTo>
                  <a:lnTo>
                    <a:pt x="1754" y="1754"/>
                  </a:lnTo>
                  <a:lnTo>
                    <a:pt x="1350" y="2159"/>
                  </a:lnTo>
                  <a:lnTo>
                    <a:pt x="1012" y="2631"/>
                  </a:lnTo>
                  <a:lnTo>
                    <a:pt x="742" y="3104"/>
                  </a:lnTo>
                  <a:lnTo>
                    <a:pt x="473" y="3643"/>
                  </a:lnTo>
                  <a:lnTo>
                    <a:pt x="270" y="4183"/>
                  </a:lnTo>
                  <a:lnTo>
                    <a:pt x="135" y="4723"/>
                  </a:lnTo>
                  <a:lnTo>
                    <a:pt x="68" y="5330"/>
                  </a:lnTo>
                  <a:lnTo>
                    <a:pt x="0" y="5937"/>
                  </a:lnTo>
                  <a:lnTo>
                    <a:pt x="68" y="6544"/>
                  </a:lnTo>
                  <a:lnTo>
                    <a:pt x="135" y="7084"/>
                  </a:lnTo>
                  <a:lnTo>
                    <a:pt x="270" y="7691"/>
                  </a:lnTo>
                  <a:lnTo>
                    <a:pt x="473" y="8230"/>
                  </a:lnTo>
                  <a:lnTo>
                    <a:pt x="742" y="8702"/>
                  </a:lnTo>
                  <a:lnTo>
                    <a:pt x="1012" y="9242"/>
                  </a:lnTo>
                  <a:lnTo>
                    <a:pt x="1350" y="9647"/>
                  </a:lnTo>
                  <a:lnTo>
                    <a:pt x="1754" y="10119"/>
                  </a:lnTo>
                  <a:lnTo>
                    <a:pt x="2159" y="10456"/>
                  </a:lnTo>
                  <a:lnTo>
                    <a:pt x="2631" y="10794"/>
                  </a:lnTo>
                  <a:lnTo>
                    <a:pt x="3103" y="11131"/>
                  </a:lnTo>
                  <a:lnTo>
                    <a:pt x="3643" y="11401"/>
                  </a:lnTo>
                  <a:lnTo>
                    <a:pt x="4183" y="11603"/>
                  </a:lnTo>
                  <a:lnTo>
                    <a:pt x="4722" y="11738"/>
                  </a:lnTo>
                  <a:lnTo>
                    <a:pt x="5330" y="11806"/>
                  </a:lnTo>
                  <a:lnTo>
                    <a:pt x="5937" y="11873"/>
                  </a:lnTo>
                  <a:lnTo>
                    <a:pt x="6544" y="11806"/>
                  </a:lnTo>
                  <a:lnTo>
                    <a:pt x="7083" y="11738"/>
                  </a:lnTo>
                  <a:lnTo>
                    <a:pt x="7691" y="11603"/>
                  </a:lnTo>
                  <a:lnTo>
                    <a:pt x="8230" y="11401"/>
                  </a:lnTo>
                  <a:lnTo>
                    <a:pt x="8702" y="11131"/>
                  </a:lnTo>
                  <a:lnTo>
                    <a:pt x="9242" y="10794"/>
                  </a:lnTo>
                  <a:lnTo>
                    <a:pt x="9647" y="10456"/>
                  </a:lnTo>
                  <a:lnTo>
                    <a:pt x="10119" y="10119"/>
                  </a:lnTo>
                  <a:lnTo>
                    <a:pt x="10456" y="9647"/>
                  </a:lnTo>
                  <a:lnTo>
                    <a:pt x="10794" y="9242"/>
                  </a:lnTo>
                  <a:lnTo>
                    <a:pt x="11131" y="8702"/>
                  </a:lnTo>
                  <a:lnTo>
                    <a:pt x="11401" y="8230"/>
                  </a:lnTo>
                  <a:lnTo>
                    <a:pt x="11603" y="7691"/>
                  </a:lnTo>
                  <a:lnTo>
                    <a:pt x="11738" y="7084"/>
                  </a:lnTo>
                  <a:lnTo>
                    <a:pt x="11806" y="6544"/>
                  </a:lnTo>
                  <a:lnTo>
                    <a:pt x="11873" y="5937"/>
                  </a:lnTo>
                  <a:lnTo>
                    <a:pt x="11806" y="5330"/>
                  </a:lnTo>
                  <a:lnTo>
                    <a:pt x="11738" y="4723"/>
                  </a:lnTo>
                  <a:lnTo>
                    <a:pt x="11603" y="4183"/>
                  </a:lnTo>
                  <a:lnTo>
                    <a:pt x="11401" y="3643"/>
                  </a:lnTo>
                  <a:lnTo>
                    <a:pt x="11131" y="3104"/>
                  </a:lnTo>
                  <a:lnTo>
                    <a:pt x="10794" y="2631"/>
                  </a:lnTo>
                  <a:lnTo>
                    <a:pt x="10456" y="2159"/>
                  </a:lnTo>
                  <a:lnTo>
                    <a:pt x="10119" y="1754"/>
                  </a:lnTo>
                  <a:lnTo>
                    <a:pt x="9647" y="1417"/>
                  </a:lnTo>
                  <a:lnTo>
                    <a:pt x="9242" y="1012"/>
                  </a:lnTo>
                  <a:lnTo>
                    <a:pt x="8702" y="743"/>
                  </a:lnTo>
                  <a:lnTo>
                    <a:pt x="8230" y="473"/>
                  </a:lnTo>
                  <a:lnTo>
                    <a:pt x="7691" y="270"/>
                  </a:lnTo>
                  <a:lnTo>
                    <a:pt x="7083" y="135"/>
                  </a:lnTo>
                  <a:lnTo>
                    <a:pt x="6544" y="68"/>
                  </a:lnTo>
                  <a:lnTo>
                    <a:pt x="5937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6"/>
            <p:cNvSpPr/>
            <p:nvPr/>
          </p:nvSpPr>
          <p:spPr>
            <a:xfrm>
              <a:off x="1013875" y="1283200"/>
              <a:ext cx="129875" cy="951175"/>
            </a:xfrm>
            <a:custGeom>
              <a:avLst/>
              <a:gdLst/>
              <a:ahLst/>
              <a:cxnLst/>
              <a:rect l="l" t="t" r="r" b="b"/>
              <a:pathLst>
                <a:path w="5195" h="38047" extrusionOk="0">
                  <a:moveTo>
                    <a:pt x="1822" y="0"/>
                  </a:moveTo>
                  <a:lnTo>
                    <a:pt x="742" y="135"/>
                  </a:lnTo>
                  <a:lnTo>
                    <a:pt x="1147" y="1079"/>
                  </a:lnTo>
                  <a:lnTo>
                    <a:pt x="1485" y="1956"/>
                  </a:lnTo>
                  <a:lnTo>
                    <a:pt x="1822" y="2901"/>
                  </a:lnTo>
                  <a:lnTo>
                    <a:pt x="2024" y="3913"/>
                  </a:lnTo>
                  <a:lnTo>
                    <a:pt x="2227" y="4790"/>
                  </a:lnTo>
                  <a:lnTo>
                    <a:pt x="2361" y="5734"/>
                  </a:lnTo>
                  <a:lnTo>
                    <a:pt x="2496" y="6678"/>
                  </a:lnTo>
                  <a:lnTo>
                    <a:pt x="2496" y="7690"/>
                  </a:lnTo>
                  <a:lnTo>
                    <a:pt x="2496" y="8567"/>
                  </a:lnTo>
                  <a:lnTo>
                    <a:pt x="2429" y="9377"/>
                  </a:lnTo>
                  <a:lnTo>
                    <a:pt x="2227" y="10254"/>
                  </a:lnTo>
                  <a:lnTo>
                    <a:pt x="2024" y="11063"/>
                  </a:lnTo>
                  <a:lnTo>
                    <a:pt x="1687" y="11805"/>
                  </a:lnTo>
                  <a:lnTo>
                    <a:pt x="1282" y="12547"/>
                  </a:lnTo>
                  <a:lnTo>
                    <a:pt x="742" y="13222"/>
                  </a:lnTo>
                  <a:lnTo>
                    <a:pt x="135" y="13829"/>
                  </a:lnTo>
                  <a:lnTo>
                    <a:pt x="0" y="14031"/>
                  </a:lnTo>
                  <a:lnTo>
                    <a:pt x="0" y="14301"/>
                  </a:lnTo>
                  <a:lnTo>
                    <a:pt x="68" y="14571"/>
                  </a:lnTo>
                  <a:lnTo>
                    <a:pt x="270" y="14706"/>
                  </a:lnTo>
                  <a:lnTo>
                    <a:pt x="1012" y="15245"/>
                  </a:lnTo>
                  <a:lnTo>
                    <a:pt x="1687" y="15853"/>
                  </a:lnTo>
                  <a:lnTo>
                    <a:pt x="2227" y="16595"/>
                  </a:lnTo>
                  <a:lnTo>
                    <a:pt x="2766" y="17404"/>
                  </a:lnTo>
                  <a:lnTo>
                    <a:pt x="3171" y="18348"/>
                  </a:lnTo>
                  <a:lnTo>
                    <a:pt x="3508" y="19293"/>
                  </a:lnTo>
                  <a:lnTo>
                    <a:pt x="3778" y="20305"/>
                  </a:lnTo>
                  <a:lnTo>
                    <a:pt x="3913" y="21317"/>
                  </a:lnTo>
                  <a:lnTo>
                    <a:pt x="3980" y="22396"/>
                  </a:lnTo>
                  <a:lnTo>
                    <a:pt x="3913" y="23408"/>
                  </a:lnTo>
                  <a:lnTo>
                    <a:pt x="3711" y="24352"/>
                  </a:lnTo>
                  <a:lnTo>
                    <a:pt x="3441" y="25229"/>
                  </a:lnTo>
                  <a:lnTo>
                    <a:pt x="2969" y="26106"/>
                  </a:lnTo>
                  <a:lnTo>
                    <a:pt x="2766" y="26443"/>
                  </a:lnTo>
                  <a:lnTo>
                    <a:pt x="2429" y="26781"/>
                  </a:lnTo>
                  <a:lnTo>
                    <a:pt x="2092" y="27118"/>
                  </a:lnTo>
                  <a:lnTo>
                    <a:pt x="1754" y="27388"/>
                  </a:lnTo>
                  <a:lnTo>
                    <a:pt x="1350" y="27658"/>
                  </a:lnTo>
                  <a:lnTo>
                    <a:pt x="945" y="27860"/>
                  </a:lnTo>
                  <a:lnTo>
                    <a:pt x="742" y="27995"/>
                  </a:lnTo>
                  <a:lnTo>
                    <a:pt x="608" y="28130"/>
                  </a:lnTo>
                  <a:lnTo>
                    <a:pt x="540" y="28332"/>
                  </a:lnTo>
                  <a:lnTo>
                    <a:pt x="608" y="28535"/>
                  </a:lnTo>
                  <a:lnTo>
                    <a:pt x="675" y="28737"/>
                  </a:lnTo>
                  <a:lnTo>
                    <a:pt x="742" y="28872"/>
                  </a:lnTo>
                  <a:lnTo>
                    <a:pt x="945" y="29007"/>
                  </a:lnTo>
                  <a:lnTo>
                    <a:pt x="1080" y="29142"/>
                  </a:lnTo>
                  <a:lnTo>
                    <a:pt x="1619" y="29411"/>
                  </a:lnTo>
                  <a:lnTo>
                    <a:pt x="2024" y="29816"/>
                  </a:lnTo>
                  <a:lnTo>
                    <a:pt x="2429" y="30288"/>
                  </a:lnTo>
                  <a:lnTo>
                    <a:pt x="2699" y="30761"/>
                  </a:lnTo>
                  <a:lnTo>
                    <a:pt x="2969" y="31368"/>
                  </a:lnTo>
                  <a:lnTo>
                    <a:pt x="3171" y="31907"/>
                  </a:lnTo>
                  <a:lnTo>
                    <a:pt x="3441" y="33054"/>
                  </a:lnTo>
                  <a:lnTo>
                    <a:pt x="3643" y="34268"/>
                  </a:lnTo>
                  <a:lnTo>
                    <a:pt x="3778" y="35820"/>
                  </a:lnTo>
                  <a:lnTo>
                    <a:pt x="3778" y="36360"/>
                  </a:lnTo>
                  <a:lnTo>
                    <a:pt x="3711" y="37169"/>
                  </a:lnTo>
                  <a:lnTo>
                    <a:pt x="3643" y="38046"/>
                  </a:lnTo>
                  <a:lnTo>
                    <a:pt x="5127" y="38046"/>
                  </a:lnTo>
                  <a:lnTo>
                    <a:pt x="5195" y="36764"/>
                  </a:lnTo>
                  <a:lnTo>
                    <a:pt x="5195" y="35820"/>
                  </a:lnTo>
                  <a:lnTo>
                    <a:pt x="5195" y="35415"/>
                  </a:lnTo>
                  <a:lnTo>
                    <a:pt x="5195" y="34943"/>
                  </a:lnTo>
                  <a:lnTo>
                    <a:pt x="5127" y="34066"/>
                  </a:lnTo>
                  <a:lnTo>
                    <a:pt x="4992" y="33257"/>
                  </a:lnTo>
                  <a:lnTo>
                    <a:pt x="4857" y="32447"/>
                  </a:lnTo>
                  <a:lnTo>
                    <a:pt x="4655" y="31638"/>
                  </a:lnTo>
                  <a:lnTo>
                    <a:pt x="4385" y="30896"/>
                  </a:lnTo>
                  <a:lnTo>
                    <a:pt x="4048" y="30221"/>
                  </a:lnTo>
                  <a:lnTo>
                    <a:pt x="3643" y="29546"/>
                  </a:lnTo>
                  <a:lnTo>
                    <a:pt x="3171" y="29007"/>
                  </a:lnTo>
                  <a:lnTo>
                    <a:pt x="2631" y="28467"/>
                  </a:lnTo>
                  <a:lnTo>
                    <a:pt x="3036" y="28197"/>
                  </a:lnTo>
                  <a:lnTo>
                    <a:pt x="3373" y="27860"/>
                  </a:lnTo>
                  <a:lnTo>
                    <a:pt x="3980" y="27118"/>
                  </a:lnTo>
                  <a:lnTo>
                    <a:pt x="4453" y="26241"/>
                  </a:lnTo>
                  <a:lnTo>
                    <a:pt x="4790" y="25364"/>
                  </a:lnTo>
                  <a:lnTo>
                    <a:pt x="5060" y="24352"/>
                  </a:lnTo>
                  <a:lnTo>
                    <a:pt x="5195" y="23340"/>
                  </a:lnTo>
                  <a:lnTo>
                    <a:pt x="5195" y="22328"/>
                  </a:lnTo>
                  <a:lnTo>
                    <a:pt x="5195" y="21249"/>
                  </a:lnTo>
                  <a:lnTo>
                    <a:pt x="4992" y="20170"/>
                  </a:lnTo>
                  <a:lnTo>
                    <a:pt x="4722" y="19158"/>
                  </a:lnTo>
                  <a:lnTo>
                    <a:pt x="4385" y="18146"/>
                  </a:lnTo>
                  <a:lnTo>
                    <a:pt x="3980" y="17134"/>
                  </a:lnTo>
                  <a:lnTo>
                    <a:pt x="3508" y="16257"/>
                  </a:lnTo>
                  <a:lnTo>
                    <a:pt x="2901" y="15448"/>
                  </a:lnTo>
                  <a:lnTo>
                    <a:pt x="2227" y="14706"/>
                  </a:lnTo>
                  <a:lnTo>
                    <a:pt x="1552" y="14099"/>
                  </a:lnTo>
                  <a:lnTo>
                    <a:pt x="2092" y="13492"/>
                  </a:lnTo>
                  <a:lnTo>
                    <a:pt x="2496" y="12750"/>
                  </a:lnTo>
                  <a:lnTo>
                    <a:pt x="2901" y="12008"/>
                  </a:lnTo>
                  <a:lnTo>
                    <a:pt x="3171" y="11198"/>
                  </a:lnTo>
                  <a:lnTo>
                    <a:pt x="3373" y="10389"/>
                  </a:lnTo>
                  <a:lnTo>
                    <a:pt x="3576" y="9579"/>
                  </a:lnTo>
                  <a:lnTo>
                    <a:pt x="3643" y="8702"/>
                  </a:lnTo>
                  <a:lnTo>
                    <a:pt x="3643" y="7825"/>
                  </a:lnTo>
                  <a:lnTo>
                    <a:pt x="3576" y="6543"/>
                  </a:lnTo>
                  <a:lnTo>
                    <a:pt x="3441" y="5262"/>
                  </a:lnTo>
                  <a:lnTo>
                    <a:pt x="3171" y="3980"/>
                  </a:lnTo>
                  <a:lnTo>
                    <a:pt x="2901" y="2766"/>
                  </a:lnTo>
                  <a:lnTo>
                    <a:pt x="2429" y="1349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6"/>
            <p:cNvSpPr/>
            <p:nvPr/>
          </p:nvSpPr>
          <p:spPr>
            <a:xfrm>
              <a:off x="1256725" y="1295000"/>
              <a:ext cx="131575" cy="927550"/>
            </a:xfrm>
            <a:custGeom>
              <a:avLst/>
              <a:gdLst/>
              <a:ahLst/>
              <a:cxnLst/>
              <a:rect l="l" t="t" r="r" b="b"/>
              <a:pathLst>
                <a:path w="5263" h="37102" extrusionOk="0">
                  <a:moveTo>
                    <a:pt x="877" y="0"/>
                  </a:moveTo>
                  <a:lnTo>
                    <a:pt x="1282" y="810"/>
                  </a:lnTo>
                  <a:lnTo>
                    <a:pt x="1552" y="1687"/>
                  </a:lnTo>
                  <a:lnTo>
                    <a:pt x="1822" y="2564"/>
                  </a:lnTo>
                  <a:lnTo>
                    <a:pt x="2092" y="3441"/>
                  </a:lnTo>
                  <a:lnTo>
                    <a:pt x="2294" y="4655"/>
                  </a:lnTo>
                  <a:lnTo>
                    <a:pt x="2496" y="5869"/>
                  </a:lnTo>
                  <a:lnTo>
                    <a:pt x="2564" y="7218"/>
                  </a:lnTo>
                  <a:lnTo>
                    <a:pt x="2496" y="8500"/>
                  </a:lnTo>
                  <a:lnTo>
                    <a:pt x="2429" y="9174"/>
                  </a:lnTo>
                  <a:lnTo>
                    <a:pt x="2294" y="9849"/>
                  </a:lnTo>
                  <a:lnTo>
                    <a:pt x="2092" y="10524"/>
                  </a:lnTo>
                  <a:lnTo>
                    <a:pt x="1822" y="11131"/>
                  </a:lnTo>
                  <a:lnTo>
                    <a:pt x="1484" y="11738"/>
                  </a:lnTo>
                  <a:lnTo>
                    <a:pt x="1147" y="12345"/>
                  </a:lnTo>
                  <a:lnTo>
                    <a:pt x="675" y="12817"/>
                  </a:lnTo>
                  <a:lnTo>
                    <a:pt x="203" y="13357"/>
                  </a:lnTo>
                  <a:lnTo>
                    <a:pt x="68" y="13559"/>
                  </a:lnTo>
                  <a:lnTo>
                    <a:pt x="0" y="13829"/>
                  </a:lnTo>
                  <a:lnTo>
                    <a:pt x="135" y="14099"/>
                  </a:lnTo>
                  <a:lnTo>
                    <a:pt x="338" y="14234"/>
                  </a:lnTo>
                  <a:lnTo>
                    <a:pt x="1012" y="14773"/>
                  </a:lnTo>
                  <a:lnTo>
                    <a:pt x="1687" y="15381"/>
                  </a:lnTo>
                  <a:lnTo>
                    <a:pt x="2294" y="16123"/>
                  </a:lnTo>
                  <a:lnTo>
                    <a:pt x="2766" y="16932"/>
                  </a:lnTo>
                  <a:lnTo>
                    <a:pt x="3238" y="17876"/>
                  </a:lnTo>
                  <a:lnTo>
                    <a:pt x="3576" y="18821"/>
                  </a:lnTo>
                  <a:lnTo>
                    <a:pt x="3778" y="19833"/>
                  </a:lnTo>
                  <a:lnTo>
                    <a:pt x="3980" y="20845"/>
                  </a:lnTo>
                  <a:lnTo>
                    <a:pt x="3980" y="21924"/>
                  </a:lnTo>
                  <a:lnTo>
                    <a:pt x="3913" y="22936"/>
                  </a:lnTo>
                  <a:lnTo>
                    <a:pt x="3778" y="23880"/>
                  </a:lnTo>
                  <a:lnTo>
                    <a:pt x="3441" y="24757"/>
                  </a:lnTo>
                  <a:lnTo>
                    <a:pt x="3036" y="25634"/>
                  </a:lnTo>
                  <a:lnTo>
                    <a:pt x="2766" y="25971"/>
                  </a:lnTo>
                  <a:lnTo>
                    <a:pt x="2496" y="26309"/>
                  </a:lnTo>
                  <a:lnTo>
                    <a:pt x="2159" y="26646"/>
                  </a:lnTo>
                  <a:lnTo>
                    <a:pt x="1754" y="26916"/>
                  </a:lnTo>
                  <a:lnTo>
                    <a:pt x="1417" y="27186"/>
                  </a:lnTo>
                  <a:lnTo>
                    <a:pt x="945" y="27388"/>
                  </a:lnTo>
                  <a:lnTo>
                    <a:pt x="742" y="27523"/>
                  </a:lnTo>
                  <a:lnTo>
                    <a:pt x="675" y="27658"/>
                  </a:lnTo>
                  <a:lnTo>
                    <a:pt x="607" y="27860"/>
                  </a:lnTo>
                  <a:lnTo>
                    <a:pt x="607" y="28063"/>
                  </a:lnTo>
                  <a:lnTo>
                    <a:pt x="675" y="28265"/>
                  </a:lnTo>
                  <a:lnTo>
                    <a:pt x="810" y="28400"/>
                  </a:lnTo>
                  <a:lnTo>
                    <a:pt x="945" y="28535"/>
                  </a:lnTo>
                  <a:lnTo>
                    <a:pt x="1147" y="28670"/>
                  </a:lnTo>
                  <a:lnTo>
                    <a:pt x="1619" y="28939"/>
                  </a:lnTo>
                  <a:lnTo>
                    <a:pt x="2092" y="29344"/>
                  </a:lnTo>
                  <a:lnTo>
                    <a:pt x="2429" y="29816"/>
                  </a:lnTo>
                  <a:lnTo>
                    <a:pt x="2699" y="30289"/>
                  </a:lnTo>
                  <a:lnTo>
                    <a:pt x="2968" y="30896"/>
                  </a:lnTo>
                  <a:lnTo>
                    <a:pt x="3171" y="31435"/>
                  </a:lnTo>
                  <a:lnTo>
                    <a:pt x="3441" y="32582"/>
                  </a:lnTo>
                  <a:lnTo>
                    <a:pt x="3508" y="32785"/>
                  </a:lnTo>
                  <a:lnTo>
                    <a:pt x="3643" y="33527"/>
                  </a:lnTo>
                  <a:lnTo>
                    <a:pt x="3710" y="34336"/>
                  </a:lnTo>
                  <a:lnTo>
                    <a:pt x="3778" y="35146"/>
                  </a:lnTo>
                  <a:lnTo>
                    <a:pt x="3778" y="36023"/>
                  </a:lnTo>
                  <a:lnTo>
                    <a:pt x="3710" y="37102"/>
                  </a:lnTo>
                  <a:lnTo>
                    <a:pt x="5060" y="36832"/>
                  </a:lnTo>
                  <a:lnTo>
                    <a:pt x="5195" y="36832"/>
                  </a:lnTo>
                  <a:lnTo>
                    <a:pt x="5262" y="35955"/>
                  </a:lnTo>
                  <a:lnTo>
                    <a:pt x="5262" y="35078"/>
                  </a:lnTo>
                  <a:lnTo>
                    <a:pt x="5195" y="34134"/>
                  </a:lnTo>
                  <a:lnTo>
                    <a:pt x="5127" y="33189"/>
                  </a:lnTo>
                  <a:lnTo>
                    <a:pt x="4992" y="32447"/>
                  </a:lnTo>
                  <a:lnTo>
                    <a:pt x="4857" y="31705"/>
                  </a:lnTo>
                  <a:lnTo>
                    <a:pt x="4587" y="30963"/>
                  </a:lnTo>
                  <a:lnTo>
                    <a:pt x="4318" y="30289"/>
                  </a:lnTo>
                  <a:lnTo>
                    <a:pt x="4048" y="29614"/>
                  </a:lnTo>
                  <a:lnTo>
                    <a:pt x="3643" y="29007"/>
                  </a:lnTo>
                  <a:lnTo>
                    <a:pt x="3171" y="28467"/>
                  </a:lnTo>
                  <a:lnTo>
                    <a:pt x="2699" y="27995"/>
                  </a:lnTo>
                  <a:lnTo>
                    <a:pt x="3036" y="27725"/>
                  </a:lnTo>
                  <a:lnTo>
                    <a:pt x="3373" y="27388"/>
                  </a:lnTo>
                  <a:lnTo>
                    <a:pt x="3980" y="26646"/>
                  </a:lnTo>
                  <a:lnTo>
                    <a:pt x="4453" y="25769"/>
                  </a:lnTo>
                  <a:lnTo>
                    <a:pt x="4857" y="24892"/>
                  </a:lnTo>
                  <a:lnTo>
                    <a:pt x="5060" y="23880"/>
                  </a:lnTo>
                  <a:lnTo>
                    <a:pt x="5195" y="22868"/>
                  </a:lnTo>
                  <a:lnTo>
                    <a:pt x="5262" y="21856"/>
                  </a:lnTo>
                  <a:lnTo>
                    <a:pt x="5195" y="20777"/>
                  </a:lnTo>
                  <a:lnTo>
                    <a:pt x="5060" y="19698"/>
                  </a:lnTo>
                  <a:lnTo>
                    <a:pt x="4790" y="18686"/>
                  </a:lnTo>
                  <a:lnTo>
                    <a:pt x="4453" y="17674"/>
                  </a:lnTo>
                  <a:lnTo>
                    <a:pt x="4048" y="16662"/>
                  </a:lnTo>
                  <a:lnTo>
                    <a:pt x="3508" y="15785"/>
                  </a:lnTo>
                  <a:lnTo>
                    <a:pt x="2968" y="14976"/>
                  </a:lnTo>
                  <a:lnTo>
                    <a:pt x="2294" y="14234"/>
                  </a:lnTo>
                  <a:lnTo>
                    <a:pt x="1552" y="13627"/>
                  </a:lnTo>
                  <a:lnTo>
                    <a:pt x="2024" y="13154"/>
                  </a:lnTo>
                  <a:lnTo>
                    <a:pt x="2429" y="12547"/>
                  </a:lnTo>
                  <a:lnTo>
                    <a:pt x="2766" y="11940"/>
                  </a:lnTo>
                  <a:lnTo>
                    <a:pt x="3036" y="11333"/>
                  </a:lnTo>
                  <a:lnTo>
                    <a:pt x="3238" y="10659"/>
                  </a:lnTo>
                  <a:lnTo>
                    <a:pt x="3441" y="10051"/>
                  </a:lnTo>
                  <a:lnTo>
                    <a:pt x="3576" y="9309"/>
                  </a:lnTo>
                  <a:lnTo>
                    <a:pt x="3643" y="8635"/>
                  </a:lnTo>
                  <a:lnTo>
                    <a:pt x="3710" y="7825"/>
                  </a:lnTo>
                  <a:lnTo>
                    <a:pt x="3710" y="7016"/>
                  </a:lnTo>
                  <a:lnTo>
                    <a:pt x="3643" y="6206"/>
                  </a:lnTo>
                  <a:lnTo>
                    <a:pt x="3576" y="5397"/>
                  </a:lnTo>
                  <a:lnTo>
                    <a:pt x="3306" y="3778"/>
                  </a:lnTo>
                  <a:lnTo>
                    <a:pt x="2901" y="2294"/>
                  </a:lnTo>
                  <a:lnTo>
                    <a:pt x="2631" y="1349"/>
                  </a:lnTo>
                  <a:lnTo>
                    <a:pt x="2294" y="473"/>
                  </a:lnTo>
                  <a:lnTo>
                    <a:pt x="877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6"/>
            <p:cNvSpPr/>
            <p:nvPr/>
          </p:nvSpPr>
          <p:spPr>
            <a:xfrm>
              <a:off x="1528225" y="1559775"/>
              <a:ext cx="126525" cy="575100"/>
            </a:xfrm>
            <a:custGeom>
              <a:avLst/>
              <a:gdLst/>
              <a:ahLst/>
              <a:cxnLst/>
              <a:rect l="l" t="t" r="r" b="b"/>
              <a:pathLst>
                <a:path w="5061" h="23004" extrusionOk="0">
                  <a:moveTo>
                    <a:pt x="2429" y="0"/>
                  </a:moveTo>
                  <a:lnTo>
                    <a:pt x="2497" y="742"/>
                  </a:lnTo>
                  <a:lnTo>
                    <a:pt x="2497" y="1484"/>
                  </a:lnTo>
                  <a:lnTo>
                    <a:pt x="2497" y="2226"/>
                  </a:lnTo>
                  <a:lnTo>
                    <a:pt x="2362" y="2968"/>
                  </a:lnTo>
                  <a:lnTo>
                    <a:pt x="2227" y="3508"/>
                  </a:lnTo>
                  <a:lnTo>
                    <a:pt x="2092" y="4048"/>
                  </a:lnTo>
                  <a:lnTo>
                    <a:pt x="1890" y="4520"/>
                  </a:lnTo>
                  <a:lnTo>
                    <a:pt x="1687" y="5059"/>
                  </a:lnTo>
                  <a:lnTo>
                    <a:pt x="1418" y="5464"/>
                  </a:lnTo>
                  <a:lnTo>
                    <a:pt x="1080" y="5936"/>
                  </a:lnTo>
                  <a:lnTo>
                    <a:pt x="676" y="6341"/>
                  </a:lnTo>
                  <a:lnTo>
                    <a:pt x="271" y="6678"/>
                  </a:lnTo>
                  <a:lnTo>
                    <a:pt x="68" y="6948"/>
                  </a:lnTo>
                  <a:lnTo>
                    <a:pt x="1" y="7218"/>
                  </a:lnTo>
                  <a:lnTo>
                    <a:pt x="1" y="7353"/>
                  </a:lnTo>
                  <a:lnTo>
                    <a:pt x="68" y="7488"/>
                  </a:lnTo>
                  <a:lnTo>
                    <a:pt x="136" y="7555"/>
                  </a:lnTo>
                  <a:lnTo>
                    <a:pt x="271" y="7690"/>
                  </a:lnTo>
                  <a:lnTo>
                    <a:pt x="945" y="8095"/>
                  </a:lnTo>
                  <a:lnTo>
                    <a:pt x="1553" y="8635"/>
                  </a:lnTo>
                  <a:lnTo>
                    <a:pt x="2160" y="9309"/>
                  </a:lnTo>
                  <a:lnTo>
                    <a:pt x="2632" y="10051"/>
                  </a:lnTo>
                  <a:lnTo>
                    <a:pt x="3104" y="10861"/>
                  </a:lnTo>
                  <a:lnTo>
                    <a:pt x="3441" y="11738"/>
                  </a:lnTo>
                  <a:lnTo>
                    <a:pt x="3711" y="12615"/>
                  </a:lnTo>
                  <a:lnTo>
                    <a:pt x="3846" y="13559"/>
                  </a:lnTo>
                  <a:lnTo>
                    <a:pt x="3914" y="14436"/>
                  </a:lnTo>
                  <a:lnTo>
                    <a:pt x="3914" y="15380"/>
                  </a:lnTo>
                  <a:lnTo>
                    <a:pt x="3711" y="16257"/>
                  </a:lnTo>
                  <a:lnTo>
                    <a:pt x="3441" y="17067"/>
                  </a:lnTo>
                  <a:lnTo>
                    <a:pt x="3104" y="17809"/>
                  </a:lnTo>
                  <a:lnTo>
                    <a:pt x="2834" y="18146"/>
                  </a:lnTo>
                  <a:lnTo>
                    <a:pt x="2564" y="18416"/>
                  </a:lnTo>
                  <a:lnTo>
                    <a:pt x="2227" y="18686"/>
                  </a:lnTo>
                  <a:lnTo>
                    <a:pt x="1890" y="18956"/>
                  </a:lnTo>
                  <a:lnTo>
                    <a:pt x="1485" y="19158"/>
                  </a:lnTo>
                  <a:lnTo>
                    <a:pt x="1080" y="19360"/>
                  </a:lnTo>
                  <a:lnTo>
                    <a:pt x="878" y="19495"/>
                  </a:lnTo>
                  <a:lnTo>
                    <a:pt x="676" y="19630"/>
                  </a:lnTo>
                  <a:lnTo>
                    <a:pt x="608" y="19833"/>
                  </a:lnTo>
                  <a:lnTo>
                    <a:pt x="608" y="20035"/>
                  </a:lnTo>
                  <a:lnTo>
                    <a:pt x="608" y="20237"/>
                  </a:lnTo>
                  <a:lnTo>
                    <a:pt x="676" y="20372"/>
                  </a:lnTo>
                  <a:lnTo>
                    <a:pt x="878" y="20575"/>
                  </a:lnTo>
                  <a:lnTo>
                    <a:pt x="1080" y="20642"/>
                  </a:lnTo>
                  <a:lnTo>
                    <a:pt x="1418" y="20844"/>
                  </a:lnTo>
                  <a:lnTo>
                    <a:pt x="1755" y="21047"/>
                  </a:lnTo>
                  <a:lnTo>
                    <a:pt x="2092" y="21317"/>
                  </a:lnTo>
                  <a:lnTo>
                    <a:pt x="2362" y="21586"/>
                  </a:lnTo>
                  <a:lnTo>
                    <a:pt x="2834" y="22261"/>
                  </a:lnTo>
                  <a:lnTo>
                    <a:pt x="3171" y="23003"/>
                  </a:lnTo>
                  <a:lnTo>
                    <a:pt x="4318" y="22328"/>
                  </a:lnTo>
                  <a:lnTo>
                    <a:pt x="3981" y="21654"/>
                  </a:lnTo>
                  <a:lnTo>
                    <a:pt x="3576" y="21047"/>
                  </a:lnTo>
                  <a:lnTo>
                    <a:pt x="3104" y="20507"/>
                  </a:lnTo>
                  <a:lnTo>
                    <a:pt x="2564" y="20035"/>
                  </a:lnTo>
                  <a:lnTo>
                    <a:pt x="3306" y="19428"/>
                  </a:lnTo>
                  <a:lnTo>
                    <a:pt x="3846" y="18753"/>
                  </a:lnTo>
                  <a:lnTo>
                    <a:pt x="4318" y="18011"/>
                  </a:lnTo>
                  <a:lnTo>
                    <a:pt x="4656" y="17134"/>
                  </a:lnTo>
                  <a:lnTo>
                    <a:pt x="4925" y="16257"/>
                  </a:lnTo>
                  <a:lnTo>
                    <a:pt x="5060" y="15380"/>
                  </a:lnTo>
                  <a:lnTo>
                    <a:pt x="5060" y="14436"/>
                  </a:lnTo>
                  <a:lnTo>
                    <a:pt x="5060" y="13492"/>
                  </a:lnTo>
                  <a:lnTo>
                    <a:pt x="4925" y="12480"/>
                  </a:lnTo>
                  <a:lnTo>
                    <a:pt x="4656" y="11603"/>
                  </a:lnTo>
                  <a:lnTo>
                    <a:pt x="4318" y="10658"/>
                  </a:lnTo>
                  <a:lnTo>
                    <a:pt x="3914" y="9781"/>
                  </a:lnTo>
                  <a:lnTo>
                    <a:pt x="3441" y="9039"/>
                  </a:lnTo>
                  <a:lnTo>
                    <a:pt x="2834" y="8297"/>
                  </a:lnTo>
                  <a:lnTo>
                    <a:pt x="2227" y="7623"/>
                  </a:lnTo>
                  <a:lnTo>
                    <a:pt x="1485" y="7083"/>
                  </a:lnTo>
                  <a:lnTo>
                    <a:pt x="1890" y="6678"/>
                  </a:lnTo>
                  <a:lnTo>
                    <a:pt x="2227" y="6274"/>
                  </a:lnTo>
                  <a:lnTo>
                    <a:pt x="2497" y="5801"/>
                  </a:lnTo>
                  <a:lnTo>
                    <a:pt x="2767" y="5329"/>
                  </a:lnTo>
                  <a:lnTo>
                    <a:pt x="2969" y="4790"/>
                  </a:lnTo>
                  <a:lnTo>
                    <a:pt x="3171" y="4317"/>
                  </a:lnTo>
                  <a:lnTo>
                    <a:pt x="3441" y="3238"/>
                  </a:lnTo>
                  <a:lnTo>
                    <a:pt x="3576" y="2091"/>
                  </a:lnTo>
                  <a:lnTo>
                    <a:pt x="3576" y="877"/>
                  </a:lnTo>
                  <a:lnTo>
                    <a:pt x="2969" y="47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6"/>
            <p:cNvSpPr/>
            <p:nvPr/>
          </p:nvSpPr>
          <p:spPr>
            <a:xfrm>
              <a:off x="2133675" y="1578325"/>
              <a:ext cx="239500" cy="145050"/>
            </a:xfrm>
            <a:custGeom>
              <a:avLst/>
              <a:gdLst/>
              <a:ahLst/>
              <a:cxnLst/>
              <a:rect l="l" t="t" r="r" b="b"/>
              <a:pathLst>
                <a:path w="9580" h="5802" extrusionOk="0">
                  <a:moveTo>
                    <a:pt x="9309" y="0"/>
                  </a:moveTo>
                  <a:lnTo>
                    <a:pt x="8095" y="472"/>
                  </a:lnTo>
                  <a:lnTo>
                    <a:pt x="6881" y="945"/>
                  </a:lnTo>
                  <a:lnTo>
                    <a:pt x="5667" y="1552"/>
                  </a:lnTo>
                  <a:lnTo>
                    <a:pt x="4452" y="2159"/>
                  </a:lnTo>
                  <a:lnTo>
                    <a:pt x="3306" y="2901"/>
                  </a:lnTo>
                  <a:lnTo>
                    <a:pt x="2159" y="3575"/>
                  </a:lnTo>
                  <a:lnTo>
                    <a:pt x="1080" y="4385"/>
                  </a:lnTo>
                  <a:lnTo>
                    <a:pt x="68" y="5194"/>
                  </a:lnTo>
                  <a:lnTo>
                    <a:pt x="0" y="5329"/>
                  </a:lnTo>
                  <a:lnTo>
                    <a:pt x="0" y="5397"/>
                  </a:lnTo>
                  <a:lnTo>
                    <a:pt x="0" y="5532"/>
                  </a:lnTo>
                  <a:lnTo>
                    <a:pt x="68" y="5667"/>
                  </a:lnTo>
                  <a:lnTo>
                    <a:pt x="203" y="5734"/>
                  </a:lnTo>
                  <a:lnTo>
                    <a:pt x="338" y="5801"/>
                  </a:lnTo>
                  <a:lnTo>
                    <a:pt x="472" y="5734"/>
                  </a:lnTo>
                  <a:lnTo>
                    <a:pt x="607" y="5667"/>
                  </a:lnTo>
                  <a:lnTo>
                    <a:pt x="1619" y="4925"/>
                  </a:lnTo>
                  <a:lnTo>
                    <a:pt x="2699" y="4182"/>
                  </a:lnTo>
                  <a:lnTo>
                    <a:pt x="3845" y="3575"/>
                  </a:lnTo>
                  <a:lnTo>
                    <a:pt x="4992" y="2901"/>
                  </a:lnTo>
                  <a:lnTo>
                    <a:pt x="7286" y="1754"/>
                  </a:lnTo>
                  <a:lnTo>
                    <a:pt x="8432" y="1079"/>
                  </a:lnTo>
                  <a:lnTo>
                    <a:pt x="9512" y="405"/>
                  </a:lnTo>
                  <a:lnTo>
                    <a:pt x="9579" y="270"/>
                  </a:lnTo>
                  <a:lnTo>
                    <a:pt x="9579" y="135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6"/>
            <p:cNvSpPr/>
            <p:nvPr/>
          </p:nvSpPr>
          <p:spPr>
            <a:xfrm>
              <a:off x="2158975" y="1731775"/>
              <a:ext cx="200700" cy="43875"/>
            </a:xfrm>
            <a:custGeom>
              <a:avLst/>
              <a:gdLst/>
              <a:ahLst/>
              <a:cxnLst/>
              <a:rect l="l" t="t" r="r" b="b"/>
              <a:pathLst>
                <a:path w="8028" h="1755" extrusionOk="0">
                  <a:moveTo>
                    <a:pt x="8028" y="1"/>
                  </a:moveTo>
                  <a:lnTo>
                    <a:pt x="7016" y="68"/>
                  </a:lnTo>
                  <a:lnTo>
                    <a:pt x="6004" y="271"/>
                  </a:lnTo>
                  <a:lnTo>
                    <a:pt x="5059" y="540"/>
                  </a:lnTo>
                  <a:lnTo>
                    <a:pt x="4048" y="810"/>
                  </a:lnTo>
                  <a:lnTo>
                    <a:pt x="2901" y="1148"/>
                  </a:lnTo>
                  <a:lnTo>
                    <a:pt x="2361" y="1282"/>
                  </a:lnTo>
                  <a:lnTo>
                    <a:pt x="1754" y="1350"/>
                  </a:lnTo>
                  <a:lnTo>
                    <a:pt x="877" y="1417"/>
                  </a:lnTo>
                  <a:lnTo>
                    <a:pt x="405" y="1552"/>
                  </a:lnTo>
                  <a:lnTo>
                    <a:pt x="0" y="1687"/>
                  </a:lnTo>
                  <a:lnTo>
                    <a:pt x="0" y="1755"/>
                  </a:lnTo>
                  <a:lnTo>
                    <a:pt x="68" y="1755"/>
                  </a:lnTo>
                  <a:lnTo>
                    <a:pt x="540" y="1620"/>
                  </a:lnTo>
                  <a:lnTo>
                    <a:pt x="1079" y="1485"/>
                  </a:lnTo>
                  <a:lnTo>
                    <a:pt x="2091" y="1417"/>
                  </a:lnTo>
                  <a:lnTo>
                    <a:pt x="2631" y="1350"/>
                  </a:lnTo>
                  <a:lnTo>
                    <a:pt x="3103" y="1215"/>
                  </a:lnTo>
                  <a:lnTo>
                    <a:pt x="4115" y="945"/>
                  </a:lnTo>
                  <a:lnTo>
                    <a:pt x="6004" y="338"/>
                  </a:lnTo>
                  <a:lnTo>
                    <a:pt x="7016" y="136"/>
                  </a:lnTo>
                  <a:lnTo>
                    <a:pt x="8028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6"/>
            <p:cNvSpPr/>
            <p:nvPr/>
          </p:nvSpPr>
          <p:spPr>
            <a:xfrm>
              <a:off x="2162350" y="1846450"/>
              <a:ext cx="258050" cy="60750"/>
            </a:xfrm>
            <a:custGeom>
              <a:avLst/>
              <a:gdLst/>
              <a:ahLst/>
              <a:cxnLst/>
              <a:rect l="l" t="t" r="r" b="b"/>
              <a:pathLst>
                <a:path w="10322" h="2430" extrusionOk="0">
                  <a:moveTo>
                    <a:pt x="202" y="1"/>
                  </a:moveTo>
                  <a:lnTo>
                    <a:pt x="135" y="68"/>
                  </a:lnTo>
                  <a:lnTo>
                    <a:pt x="67" y="136"/>
                  </a:lnTo>
                  <a:lnTo>
                    <a:pt x="0" y="271"/>
                  </a:lnTo>
                  <a:lnTo>
                    <a:pt x="67" y="406"/>
                  </a:lnTo>
                  <a:lnTo>
                    <a:pt x="135" y="473"/>
                  </a:lnTo>
                  <a:lnTo>
                    <a:pt x="202" y="541"/>
                  </a:lnTo>
                  <a:lnTo>
                    <a:pt x="1552" y="743"/>
                  </a:lnTo>
                  <a:lnTo>
                    <a:pt x="2901" y="1080"/>
                  </a:lnTo>
                  <a:lnTo>
                    <a:pt x="5532" y="1822"/>
                  </a:lnTo>
                  <a:lnTo>
                    <a:pt x="6611" y="2092"/>
                  </a:lnTo>
                  <a:lnTo>
                    <a:pt x="7758" y="2362"/>
                  </a:lnTo>
                  <a:lnTo>
                    <a:pt x="8365" y="2429"/>
                  </a:lnTo>
                  <a:lnTo>
                    <a:pt x="9512" y="2429"/>
                  </a:lnTo>
                  <a:lnTo>
                    <a:pt x="10051" y="2362"/>
                  </a:lnTo>
                  <a:lnTo>
                    <a:pt x="10186" y="2294"/>
                  </a:lnTo>
                  <a:lnTo>
                    <a:pt x="10254" y="2227"/>
                  </a:lnTo>
                  <a:lnTo>
                    <a:pt x="10321" y="2025"/>
                  </a:lnTo>
                  <a:lnTo>
                    <a:pt x="10254" y="1822"/>
                  </a:lnTo>
                  <a:lnTo>
                    <a:pt x="10051" y="1687"/>
                  </a:lnTo>
                  <a:lnTo>
                    <a:pt x="8769" y="1417"/>
                  </a:lnTo>
                  <a:lnTo>
                    <a:pt x="7488" y="1148"/>
                  </a:lnTo>
                  <a:lnTo>
                    <a:pt x="6206" y="945"/>
                  </a:lnTo>
                  <a:lnTo>
                    <a:pt x="4857" y="608"/>
                  </a:lnTo>
                  <a:lnTo>
                    <a:pt x="3710" y="338"/>
                  </a:lnTo>
                  <a:lnTo>
                    <a:pt x="2563" y="13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rgbClr val="0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6"/>
            <p:cNvSpPr/>
            <p:nvPr/>
          </p:nvSpPr>
          <p:spPr>
            <a:xfrm>
              <a:off x="620925" y="1655900"/>
              <a:ext cx="180475" cy="187200"/>
            </a:xfrm>
            <a:custGeom>
              <a:avLst/>
              <a:gdLst/>
              <a:ahLst/>
              <a:cxnLst/>
              <a:rect l="l" t="t" r="r" b="b"/>
              <a:pathLst>
                <a:path w="7219" h="7488" extrusionOk="0">
                  <a:moveTo>
                    <a:pt x="3171" y="0"/>
                  </a:moveTo>
                  <a:lnTo>
                    <a:pt x="2767" y="68"/>
                  </a:lnTo>
                  <a:lnTo>
                    <a:pt x="2362" y="203"/>
                  </a:lnTo>
                  <a:lnTo>
                    <a:pt x="2025" y="337"/>
                  </a:lnTo>
                  <a:lnTo>
                    <a:pt x="1687" y="472"/>
                  </a:lnTo>
                  <a:lnTo>
                    <a:pt x="1417" y="675"/>
                  </a:lnTo>
                  <a:lnTo>
                    <a:pt x="878" y="1147"/>
                  </a:lnTo>
                  <a:lnTo>
                    <a:pt x="473" y="1754"/>
                  </a:lnTo>
                  <a:lnTo>
                    <a:pt x="203" y="2361"/>
                  </a:lnTo>
                  <a:lnTo>
                    <a:pt x="68" y="3036"/>
                  </a:lnTo>
                  <a:lnTo>
                    <a:pt x="1" y="3710"/>
                  </a:lnTo>
                  <a:lnTo>
                    <a:pt x="68" y="4452"/>
                  </a:lnTo>
                  <a:lnTo>
                    <a:pt x="203" y="5127"/>
                  </a:lnTo>
                  <a:lnTo>
                    <a:pt x="473" y="5734"/>
                  </a:lnTo>
                  <a:lnTo>
                    <a:pt x="878" y="6274"/>
                  </a:lnTo>
                  <a:lnTo>
                    <a:pt x="1417" y="6746"/>
                  </a:lnTo>
                  <a:lnTo>
                    <a:pt x="1687" y="6948"/>
                  </a:lnTo>
                  <a:lnTo>
                    <a:pt x="2025" y="7151"/>
                  </a:lnTo>
                  <a:lnTo>
                    <a:pt x="2362" y="7286"/>
                  </a:lnTo>
                  <a:lnTo>
                    <a:pt x="2767" y="7353"/>
                  </a:lnTo>
                  <a:lnTo>
                    <a:pt x="3171" y="7420"/>
                  </a:lnTo>
                  <a:lnTo>
                    <a:pt x="3576" y="7488"/>
                  </a:lnTo>
                  <a:lnTo>
                    <a:pt x="4048" y="7420"/>
                  </a:lnTo>
                  <a:lnTo>
                    <a:pt x="4453" y="7353"/>
                  </a:lnTo>
                  <a:lnTo>
                    <a:pt x="4790" y="7286"/>
                  </a:lnTo>
                  <a:lnTo>
                    <a:pt x="5195" y="7151"/>
                  </a:lnTo>
                  <a:lnTo>
                    <a:pt x="5532" y="6948"/>
                  </a:lnTo>
                  <a:lnTo>
                    <a:pt x="5802" y="6746"/>
                  </a:lnTo>
                  <a:lnTo>
                    <a:pt x="6274" y="6274"/>
                  </a:lnTo>
                  <a:lnTo>
                    <a:pt x="6679" y="5734"/>
                  </a:lnTo>
                  <a:lnTo>
                    <a:pt x="7016" y="5127"/>
                  </a:lnTo>
                  <a:lnTo>
                    <a:pt x="7151" y="4452"/>
                  </a:lnTo>
                  <a:lnTo>
                    <a:pt x="7219" y="3710"/>
                  </a:lnTo>
                  <a:lnTo>
                    <a:pt x="7151" y="3036"/>
                  </a:lnTo>
                  <a:lnTo>
                    <a:pt x="7016" y="2361"/>
                  </a:lnTo>
                  <a:lnTo>
                    <a:pt x="6679" y="1754"/>
                  </a:lnTo>
                  <a:lnTo>
                    <a:pt x="6274" y="1147"/>
                  </a:lnTo>
                  <a:lnTo>
                    <a:pt x="5802" y="675"/>
                  </a:lnTo>
                  <a:lnTo>
                    <a:pt x="5532" y="472"/>
                  </a:lnTo>
                  <a:lnTo>
                    <a:pt x="5195" y="337"/>
                  </a:lnTo>
                  <a:lnTo>
                    <a:pt x="4790" y="203"/>
                  </a:lnTo>
                  <a:lnTo>
                    <a:pt x="4453" y="68"/>
                  </a:lnTo>
                  <a:lnTo>
                    <a:pt x="4048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6"/>
            <p:cNvSpPr/>
            <p:nvPr/>
          </p:nvSpPr>
          <p:spPr>
            <a:xfrm>
              <a:off x="362900" y="1770575"/>
              <a:ext cx="389600" cy="173725"/>
            </a:xfrm>
            <a:custGeom>
              <a:avLst/>
              <a:gdLst/>
              <a:ahLst/>
              <a:cxnLst/>
              <a:rect l="l" t="t" r="r" b="b"/>
              <a:pathLst>
                <a:path w="15584" h="6949" extrusionOk="0">
                  <a:moveTo>
                    <a:pt x="203" y="0"/>
                  </a:moveTo>
                  <a:lnTo>
                    <a:pt x="1" y="338"/>
                  </a:lnTo>
                  <a:lnTo>
                    <a:pt x="541" y="1282"/>
                  </a:lnTo>
                  <a:lnTo>
                    <a:pt x="1148" y="2091"/>
                  </a:lnTo>
                  <a:lnTo>
                    <a:pt x="1890" y="2901"/>
                  </a:lnTo>
                  <a:lnTo>
                    <a:pt x="2699" y="3576"/>
                  </a:lnTo>
                  <a:lnTo>
                    <a:pt x="3576" y="4250"/>
                  </a:lnTo>
                  <a:lnTo>
                    <a:pt x="4521" y="4790"/>
                  </a:lnTo>
                  <a:lnTo>
                    <a:pt x="5532" y="5262"/>
                  </a:lnTo>
                  <a:lnTo>
                    <a:pt x="6612" y="5667"/>
                  </a:lnTo>
                  <a:lnTo>
                    <a:pt x="7758" y="6071"/>
                  </a:lnTo>
                  <a:lnTo>
                    <a:pt x="8838" y="6341"/>
                  </a:lnTo>
                  <a:lnTo>
                    <a:pt x="9985" y="6544"/>
                  </a:lnTo>
                  <a:lnTo>
                    <a:pt x="11131" y="6746"/>
                  </a:lnTo>
                  <a:lnTo>
                    <a:pt x="12278" y="6881"/>
                  </a:lnTo>
                  <a:lnTo>
                    <a:pt x="13357" y="6948"/>
                  </a:lnTo>
                  <a:lnTo>
                    <a:pt x="14437" y="6948"/>
                  </a:lnTo>
                  <a:lnTo>
                    <a:pt x="15449" y="6881"/>
                  </a:lnTo>
                  <a:lnTo>
                    <a:pt x="15584" y="6881"/>
                  </a:lnTo>
                  <a:lnTo>
                    <a:pt x="15584" y="6813"/>
                  </a:lnTo>
                  <a:lnTo>
                    <a:pt x="15584" y="6746"/>
                  </a:lnTo>
                  <a:lnTo>
                    <a:pt x="15449" y="6679"/>
                  </a:lnTo>
                  <a:lnTo>
                    <a:pt x="13425" y="6476"/>
                  </a:lnTo>
                  <a:lnTo>
                    <a:pt x="11199" y="6206"/>
                  </a:lnTo>
                  <a:lnTo>
                    <a:pt x="10052" y="6004"/>
                  </a:lnTo>
                  <a:lnTo>
                    <a:pt x="8973" y="5802"/>
                  </a:lnTo>
                  <a:lnTo>
                    <a:pt x="7826" y="5532"/>
                  </a:lnTo>
                  <a:lnTo>
                    <a:pt x="6747" y="5194"/>
                  </a:lnTo>
                  <a:lnTo>
                    <a:pt x="5667" y="4790"/>
                  </a:lnTo>
                  <a:lnTo>
                    <a:pt x="4655" y="4318"/>
                  </a:lnTo>
                  <a:lnTo>
                    <a:pt x="3711" y="3778"/>
                  </a:lnTo>
                  <a:lnTo>
                    <a:pt x="2767" y="3238"/>
                  </a:lnTo>
                  <a:lnTo>
                    <a:pt x="1957" y="2564"/>
                  </a:lnTo>
                  <a:lnTo>
                    <a:pt x="1283" y="1822"/>
                  </a:lnTo>
                  <a:lnTo>
                    <a:pt x="675" y="94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6"/>
            <p:cNvSpPr/>
            <p:nvPr/>
          </p:nvSpPr>
          <p:spPr>
            <a:xfrm>
              <a:off x="302200" y="1448450"/>
              <a:ext cx="59050" cy="62425"/>
            </a:xfrm>
            <a:custGeom>
              <a:avLst/>
              <a:gdLst/>
              <a:ahLst/>
              <a:cxnLst/>
              <a:rect l="l" t="t" r="r" b="b"/>
              <a:pathLst>
                <a:path w="2362" h="2497" extrusionOk="0">
                  <a:moveTo>
                    <a:pt x="1147" y="1"/>
                  </a:moveTo>
                  <a:lnTo>
                    <a:pt x="877" y="68"/>
                  </a:lnTo>
                  <a:lnTo>
                    <a:pt x="675" y="136"/>
                  </a:lnTo>
                  <a:lnTo>
                    <a:pt x="473" y="271"/>
                  </a:lnTo>
                  <a:lnTo>
                    <a:pt x="270" y="406"/>
                  </a:lnTo>
                  <a:lnTo>
                    <a:pt x="135" y="608"/>
                  </a:lnTo>
                  <a:lnTo>
                    <a:pt x="68" y="810"/>
                  </a:lnTo>
                  <a:lnTo>
                    <a:pt x="0" y="1215"/>
                  </a:lnTo>
                  <a:lnTo>
                    <a:pt x="68" y="1687"/>
                  </a:lnTo>
                  <a:lnTo>
                    <a:pt x="135" y="1890"/>
                  </a:lnTo>
                  <a:lnTo>
                    <a:pt x="270" y="2092"/>
                  </a:lnTo>
                  <a:lnTo>
                    <a:pt x="473" y="2227"/>
                  </a:lnTo>
                  <a:lnTo>
                    <a:pt x="675" y="2362"/>
                  </a:lnTo>
                  <a:lnTo>
                    <a:pt x="877" y="2429"/>
                  </a:lnTo>
                  <a:lnTo>
                    <a:pt x="1147" y="2497"/>
                  </a:lnTo>
                  <a:lnTo>
                    <a:pt x="1484" y="2429"/>
                  </a:lnTo>
                  <a:lnTo>
                    <a:pt x="1687" y="2362"/>
                  </a:lnTo>
                  <a:lnTo>
                    <a:pt x="1889" y="2227"/>
                  </a:lnTo>
                  <a:lnTo>
                    <a:pt x="2092" y="2092"/>
                  </a:lnTo>
                  <a:lnTo>
                    <a:pt x="2226" y="1890"/>
                  </a:lnTo>
                  <a:lnTo>
                    <a:pt x="2294" y="1687"/>
                  </a:lnTo>
                  <a:lnTo>
                    <a:pt x="2361" y="1215"/>
                  </a:lnTo>
                  <a:lnTo>
                    <a:pt x="2294" y="810"/>
                  </a:lnTo>
                  <a:lnTo>
                    <a:pt x="2226" y="608"/>
                  </a:lnTo>
                  <a:lnTo>
                    <a:pt x="2092" y="406"/>
                  </a:lnTo>
                  <a:lnTo>
                    <a:pt x="1889" y="271"/>
                  </a:lnTo>
                  <a:lnTo>
                    <a:pt x="1687" y="136"/>
                  </a:lnTo>
                  <a:lnTo>
                    <a:pt x="1484" y="68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6"/>
            <p:cNvSpPr/>
            <p:nvPr/>
          </p:nvSpPr>
          <p:spPr>
            <a:xfrm>
              <a:off x="489400" y="1202250"/>
              <a:ext cx="43875" cy="45550"/>
            </a:xfrm>
            <a:custGeom>
              <a:avLst/>
              <a:gdLst/>
              <a:ahLst/>
              <a:cxnLst/>
              <a:rect l="l" t="t" r="r" b="b"/>
              <a:pathLst>
                <a:path w="1755" h="1822" extrusionOk="0">
                  <a:moveTo>
                    <a:pt x="675" y="0"/>
                  </a:moveTo>
                  <a:lnTo>
                    <a:pt x="472" y="68"/>
                  </a:lnTo>
                  <a:lnTo>
                    <a:pt x="203" y="270"/>
                  </a:lnTo>
                  <a:lnTo>
                    <a:pt x="68" y="540"/>
                  </a:lnTo>
                  <a:lnTo>
                    <a:pt x="0" y="877"/>
                  </a:lnTo>
                  <a:lnTo>
                    <a:pt x="68" y="1214"/>
                  </a:lnTo>
                  <a:lnTo>
                    <a:pt x="203" y="1552"/>
                  </a:lnTo>
                  <a:lnTo>
                    <a:pt x="472" y="1754"/>
                  </a:lnTo>
                  <a:lnTo>
                    <a:pt x="675" y="1754"/>
                  </a:lnTo>
                  <a:lnTo>
                    <a:pt x="877" y="1821"/>
                  </a:lnTo>
                  <a:lnTo>
                    <a:pt x="1079" y="1754"/>
                  </a:lnTo>
                  <a:lnTo>
                    <a:pt x="1214" y="1754"/>
                  </a:lnTo>
                  <a:lnTo>
                    <a:pt x="1484" y="1552"/>
                  </a:lnTo>
                  <a:lnTo>
                    <a:pt x="1687" y="1214"/>
                  </a:lnTo>
                  <a:lnTo>
                    <a:pt x="1754" y="877"/>
                  </a:lnTo>
                  <a:lnTo>
                    <a:pt x="1687" y="540"/>
                  </a:lnTo>
                  <a:lnTo>
                    <a:pt x="1484" y="270"/>
                  </a:lnTo>
                  <a:lnTo>
                    <a:pt x="1214" y="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6"/>
            <p:cNvSpPr/>
            <p:nvPr/>
          </p:nvSpPr>
          <p:spPr>
            <a:xfrm>
              <a:off x="263400" y="1003250"/>
              <a:ext cx="60750" cy="64100"/>
            </a:xfrm>
            <a:custGeom>
              <a:avLst/>
              <a:gdLst/>
              <a:ahLst/>
              <a:cxnLst/>
              <a:rect l="l" t="t" r="r" b="b"/>
              <a:pathLst>
                <a:path w="2430" h="2564" extrusionOk="0">
                  <a:moveTo>
                    <a:pt x="1215" y="0"/>
                  </a:moveTo>
                  <a:lnTo>
                    <a:pt x="945" y="68"/>
                  </a:lnTo>
                  <a:lnTo>
                    <a:pt x="675" y="135"/>
                  </a:lnTo>
                  <a:lnTo>
                    <a:pt x="473" y="270"/>
                  </a:lnTo>
                  <a:lnTo>
                    <a:pt x="271" y="405"/>
                  </a:lnTo>
                  <a:lnTo>
                    <a:pt x="136" y="607"/>
                  </a:lnTo>
                  <a:lnTo>
                    <a:pt x="68" y="810"/>
                  </a:lnTo>
                  <a:lnTo>
                    <a:pt x="1" y="1282"/>
                  </a:lnTo>
                  <a:lnTo>
                    <a:pt x="68" y="1754"/>
                  </a:lnTo>
                  <a:lnTo>
                    <a:pt x="136" y="2024"/>
                  </a:lnTo>
                  <a:lnTo>
                    <a:pt x="271" y="2159"/>
                  </a:lnTo>
                  <a:lnTo>
                    <a:pt x="473" y="2361"/>
                  </a:lnTo>
                  <a:lnTo>
                    <a:pt x="675" y="2496"/>
                  </a:lnTo>
                  <a:lnTo>
                    <a:pt x="945" y="2564"/>
                  </a:lnTo>
                  <a:lnTo>
                    <a:pt x="1485" y="2564"/>
                  </a:lnTo>
                  <a:lnTo>
                    <a:pt x="1755" y="2496"/>
                  </a:lnTo>
                  <a:lnTo>
                    <a:pt x="1957" y="2361"/>
                  </a:lnTo>
                  <a:lnTo>
                    <a:pt x="2160" y="2159"/>
                  </a:lnTo>
                  <a:lnTo>
                    <a:pt x="2294" y="2024"/>
                  </a:lnTo>
                  <a:lnTo>
                    <a:pt x="2362" y="1754"/>
                  </a:lnTo>
                  <a:lnTo>
                    <a:pt x="2429" y="1282"/>
                  </a:lnTo>
                  <a:lnTo>
                    <a:pt x="2362" y="810"/>
                  </a:lnTo>
                  <a:lnTo>
                    <a:pt x="2294" y="607"/>
                  </a:lnTo>
                  <a:lnTo>
                    <a:pt x="2160" y="405"/>
                  </a:lnTo>
                  <a:lnTo>
                    <a:pt x="1957" y="270"/>
                  </a:lnTo>
                  <a:lnTo>
                    <a:pt x="1755" y="135"/>
                  </a:lnTo>
                  <a:lnTo>
                    <a:pt x="1485" y="68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6"/>
            <p:cNvSpPr/>
            <p:nvPr/>
          </p:nvSpPr>
          <p:spPr>
            <a:xfrm>
              <a:off x="470850" y="891950"/>
              <a:ext cx="30375" cy="23625"/>
            </a:xfrm>
            <a:custGeom>
              <a:avLst/>
              <a:gdLst/>
              <a:ahLst/>
              <a:cxnLst/>
              <a:rect l="l" t="t" r="r" b="b"/>
              <a:pathLst>
                <a:path w="1215" h="945" extrusionOk="0">
                  <a:moveTo>
                    <a:pt x="405" y="0"/>
                  </a:moveTo>
                  <a:lnTo>
                    <a:pt x="203" y="67"/>
                  </a:lnTo>
                  <a:lnTo>
                    <a:pt x="68" y="270"/>
                  </a:lnTo>
                  <a:lnTo>
                    <a:pt x="0" y="472"/>
                  </a:lnTo>
                  <a:lnTo>
                    <a:pt x="68" y="675"/>
                  </a:lnTo>
                  <a:lnTo>
                    <a:pt x="203" y="877"/>
                  </a:lnTo>
                  <a:lnTo>
                    <a:pt x="405" y="944"/>
                  </a:lnTo>
                  <a:lnTo>
                    <a:pt x="607" y="944"/>
                  </a:lnTo>
                  <a:lnTo>
                    <a:pt x="877" y="877"/>
                  </a:lnTo>
                  <a:lnTo>
                    <a:pt x="1079" y="742"/>
                  </a:lnTo>
                  <a:lnTo>
                    <a:pt x="1147" y="607"/>
                  </a:lnTo>
                  <a:lnTo>
                    <a:pt x="1214" y="472"/>
                  </a:lnTo>
                  <a:lnTo>
                    <a:pt x="1147" y="337"/>
                  </a:lnTo>
                  <a:lnTo>
                    <a:pt x="1079" y="202"/>
                  </a:lnTo>
                  <a:lnTo>
                    <a:pt x="877" y="6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6" name="Google Shape;3286;p76"/>
          <p:cNvGrpSpPr/>
          <p:nvPr/>
        </p:nvGrpSpPr>
        <p:grpSpPr>
          <a:xfrm>
            <a:off x="5503815" y="2999188"/>
            <a:ext cx="829111" cy="626955"/>
            <a:chOff x="3079750" y="3300175"/>
            <a:chExt cx="1909075" cy="1443600"/>
          </a:xfrm>
        </p:grpSpPr>
        <p:sp>
          <p:nvSpPr>
            <p:cNvPr id="3287" name="Google Shape;3287;p76"/>
            <p:cNvSpPr/>
            <p:nvPr/>
          </p:nvSpPr>
          <p:spPr>
            <a:xfrm>
              <a:off x="4670075" y="3863425"/>
              <a:ext cx="268175" cy="163625"/>
            </a:xfrm>
            <a:custGeom>
              <a:avLst/>
              <a:gdLst/>
              <a:ahLst/>
              <a:cxnLst/>
              <a:rect l="l" t="t" r="r" b="b"/>
              <a:pathLst>
                <a:path w="10727" h="6545" extrusionOk="0">
                  <a:moveTo>
                    <a:pt x="7758" y="1"/>
                  </a:moveTo>
                  <a:lnTo>
                    <a:pt x="7218" y="136"/>
                  </a:lnTo>
                  <a:lnTo>
                    <a:pt x="6072" y="473"/>
                  </a:lnTo>
                  <a:lnTo>
                    <a:pt x="5060" y="945"/>
                  </a:lnTo>
                  <a:lnTo>
                    <a:pt x="4048" y="1552"/>
                  </a:lnTo>
                  <a:lnTo>
                    <a:pt x="3103" y="2294"/>
                  </a:lnTo>
                  <a:lnTo>
                    <a:pt x="2159" y="3036"/>
                  </a:lnTo>
                  <a:lnTo>
                    <a:pt x="1349" y="3913"/>
                  </a:lnTo>
                  <a:lnTo>
                    <a:pt x="607" y="4858"/>
                  </a:lnTo>
                  <a:lnTo>
                    <a:pt x="0" y="5802"/>
                  </a:lnTo>
                  <a:lnTo>
                    <a:pt x="810" y="5870"/>
                  </a:lnTo>
                  <a:lnTo>
                    <a:pt x="1552" y="6004"/>
                  </a:lnTo>
                  <a:lnTo>
                    <a:pt x="1889" y="6072"/>
                  </a:lnTo>
                  <a:lnTo>
                    <a:pt x="2226" y="6207"/>
                  </a:lnTo>
                  <a:lnTo>
                    <a:pt x="2564" y="6342"/>
                  </a:lnTo>
                  <a:lnTo>
                    <a:pt x="2834" y="6544"/>
                  </a:lnTo>
                  <a:lnTo>
                    <a:pt x="3778" y="5532"/>
                  </a:lnTo>
                  <a:lnTo>
                    <a:pt x="4857" y="4655"/>
                  </a:lnTo>
                  <a:lnTo>
                    <a:pt x="6004" y="3846"/>
                  </a:lnTo>
                  <a:lnTo>
                    <a:pt x="7151" y="3104"/>
                  </a:lnTo>
                  <a:lnTo>
                    <a:pt x="8905" y="2159"/>
                  </a:lnTo>
                  <a:lnTo>
                    <a:pt x="10726" y="1282"/>
                  </a:lnTo>
                  <a:lnTo>
                    <a:pt x="10389" y="945"/>
                  </a:lnTo>
                  <a:lnTo>
                    <a:pt x="10052" y="608"/>
                  </a:lnTo>
                  <a:lnTo>
                    <a:pt x="9647" y="406"/>
                  </a:lnTo>
                  <a:lnTo>
                    <a:pt x="9175" y="203"/>
                  </a:lnTo>
                  <a:lnTo>
                    <a:pt x="8702" y="68"/>
                  </a:lnTo>
                  <a:lnTo>
                    <a:pt x="8230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6"/>
            <p:cNvSpPr/>
            <p:nvPr/>
          </p:nvSpPr>
          <p:spPr>
            <a:xfrm>
              <a:off x="4745950" y="3907275"/>
              <a:ext cx="234450" cy="182175"/>
            </a:xfrm>
            <a:custGeom>
              <a:avLst/>
              <a:gdLst/>
              <a:ahLst/>
              <a:cxnLst/>
              <a:rect l="l" t="t" r="r" b="b"/>
              <a:pathLst>
                <a:path w="9378" h="7287" extrusionOk="0">
                  <a:moveTo>
                    <a:pt x="8028" y="1"/>
                  </a:moveTo>
                  <a:lnTo>
                    <a:pt x="6882" y="405"/>
                  </a:lnTo>
                  <a:lnTo>
                    <a:pt x="5735" y="878"/>
                  </a:lnTo>
                  <a:lnTo>
                    <a:pt x="4655" y="1417"/>
                  </a:lnTo>
                  <a:lnTo>
                    <a:pt x="3576" y="2024"/>
                  </a:lnTo>
                  <a:lnTo>
                    <a:pt x="2632" y="2632"/>
                  </a:lnTo>
                  <a:lnTo>
                    <a:pt x="1687" y="3374"/>
                  </a:lnTo>
                  <a:lnTo>
                    <a:pt x="810" y="4116"/>
                  </a:lnTo>
                  <a:lnTo>
                    <a:pt x="1" y="4993"/>
                  </a:lnTo>
                  <a:lnTo>
                    <a:pt x="271" y="5262"/>
                  </a:lnTo>
                  <a:lnTo>
                    <a:pt x="541" y="5667"/>
                  </a:lnTo>
                  <a:lnTo>
                    <a:pt x="743" y="6139"/>
                  </a:lnTo>
                  <a:lnTo>
                    <a:pt x="945" y="6612"/>
                  </a:lnTo>
                  <a:lnTo>
                    <a:pt x="1148" y="7286"/>
                  </a:lnTo>
                  <a:lnTo>
                    <a:pt x="3104" y="6342"/>
                  </a:lnTo>
                  <a:lnTo>
                    <a:pt x="4116" y="5937"/>
                  </a:lnTo>
                  <a:lnTo>
                    <a:pt x="5128" y="5600"/>
                  </a:lnTo>
                  <a:lnTo>
                    <a:pt x="6207" y="5262"/>
                  </a:lnTo>
                  <a:lnTo>
                    <a:pt x="7219" y="4993"/>
                  </a:lnTo>
                  <a:lnTo>
                    <a:pt x="8298" y="4723"/>
                  </a:lnTo>
                  <a:lnTo>
                    <a:pt x="9378" y="4520"/>
                  </a:lnTo>
                  <a:lnTo>
                    <a:pt x="9175" y="3576"/>
                  </a:lnTo>
                  <a:lnTo>
                    <a:pt x="8973" y="2632"/>
                  </a:lnTo>
                  <a:lnTo>
                    <a:pt x="8703" y="1687"/>
                  </a:lnTo>
                  <a:lnTo>
                    <a:pt x="8366" y="743"/>
                  </a:lnTo>
                  <a:lnTo>
                    <a:pt x="8231" y="338"/>
                  </a:lnTo>
                  <a:lnTo>
                    <a:pt x="8028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6"/>
            <p:cNvSpPr/>
            <p:nvPr/>
          </p:nvSpPr>
          <p:spPr>
            <a:xfrm>
              <a:off x="4757775" y="4153500"/>
              <a:ext cx="231050" cy="180475"/>
            </a:xfrm>
            <a:custGeom>
              <a:avLst/>
              <a:gdLst/>
              <a:ahLst/>
              <a:cxnLst/>
              <a:rect l="l" t="t" r="r" b="b"/>
              <a:pathLst>
                <a:path w="9242" h="7219" extrusionOk="0">
                  <a:moveTo>
                    <a:pt x="2833" y="0"/>
                  </a:moveTo>
                  <a:lnTo>
                    <a:pt x="1821" y="68"/>
                  </a:lnTo>
                  <a:lnTo>
                    <a:pt x="742" y="135"/>
                  </a:lnTo>
                  <a:lnTo>
                    <a:pt x="607" y="810"/>
                  </a:lnTo>
                  <a:lnTo>
                    <a:pt x="337" y="1417"/>
                  </a:lnTo>
                  <a:lnTo>
                    <a:pt x="0" y="2159"/>
                  </a:lnTo>
                  <a:lnTo>
                    <a:pt x="1619" y="2766"/>
                  </a:lnTo>
                  <a:lnTo>
                    <a:pt x="3238" y="3441"/>
                  </a:lnTo>
                  <a:lnTo>
                    <a:pt x="3980" y="3846"/>
                  </a:lnTo>
                  <a:lnTo>
                    <a:pt x="4722" y="4250"/>
                  </a:lnTo>
                  <a:lnTo>
                    <a:pt x="5464" y="4722"/>
                  </a:lnTo>
                  <a:lnTo>
                    <a:pt x="6139" y="5195"/>
                  </a:lnTo>
                  <a:lnTo>
                    <a:pt x="7286" y="6139"/>
                  </a:lnTo>
                  <a:lnTo>
                    <a:pt x="8365" y="7218"/>
                  </a:lnTo>
                  <a:lnTo>
                    <a:pt x="8635" y="6679"/>
                  </a:lnTo>
                  <a:lnTo>
                    <a:pt x="8905" y="6139"/>
                  </a:lnTo>
                  <a:lnTo>
                    <a:pt x="9039" y="5532"/>
                  </a:lnTo>
                  <a:lnTo>
                    <a:pt x="9107" y="4925"/>
                  </a:lnTo>
                  <a:lnTo>
                    <a:pt x="9242" y="810"/>
                  </a:lnTo>
                  <a:lnTo>
                    <a:pt x="9107" y="742"/>
                  </a:lnTo>
                  <a:lnTo>
                    <a:pt x="8095" y="473"/>
                  </a:lnTo>
                  <a:lnTo>
                    <a:pt x="7083" y="270"/>
                  </a:lnTo>
                  <a:lnTo>
                    <a:pt x="6004" y="135"/>
                  </a:lnTo>
                  <a:lnTo>
                    <a:pt x="4992" y="68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6"/>
            <p:cNvSpPr/>
            <p:nvPr/>
          </p:nvSpPr>
          <p:spPr>
            <a:xfrm>
              <a:off x="4700425" y="4215900"/>
              <a:ext cx="259750" cy="161925"/>
            </a:xfrm>
            <a:custGeom>
              <a:avLst/>
              <a:gdLst/>
              <a:ahLst/>
              <a:cxnLst/>
              <a:rect l="l" t="t" r="r" b="b"/>
              <a:pathLst>
                <a:path w="10390" h="6477" extrusionOk="0">
                  <a:moveTo>
                    <a:pt x="2159" y="0"/>
                  </a:moveTo>
                  <a:lnTo>
                    <a:pt x="1687" y="742"/>
                  </a:lnTo>
                  <a:lnTo>
                    <a:pt x="1147" y="1417"/>
                  </a:lnTo>
                  <a:lnTo>
                    <a:pt x="608" y="2092"/>
                  </a:lnTo>
                  <a:lnTo>
                    <a:pt x="1" y="2699"/>
                  </a:lnTo>
                  <a:lnTo>
                    <a:pt x="743" y="3306"/>
                  </a:lnTo>
                  <a:lnTo>
                    <a:pt x="1485" y="3845"/>
                  </a:lnTo>
                  <a:lnTo>
                    <a:pt x="2227" y="4318"/>
                  </a:lnTo>
                  <a:lnTo>
                    <a:pt x="3036" y="4790"/>
                  </a:lnTo>
                  <a:lnTo>
                    <a:pt x="3846" y="5195"/>
                  </a:lnTo>
                  <a:lnTo>
                    <a:pt x="4655" y="5599"/>
                  </a:lnTo>
                  <a:lnTo>
                    <a:pt x="6342" y="6274"/>
                  </a:lnTo>
                  <a:lnTo>
                    <a:pt x="6949" y="6476"/>
                  </a:lnTo>
                  <a:lnTo>
                    <a:pt x="8028" y="6476"/>
                  </a:lnTo>
                  <a:lnTo>
                    <a:pt x="8568" y="6341"/>
                  </a:lnTo>
                  <a:lnTo>
                    <a:pt x="9107" y="6139"/>
                  </a:lnTo>
                  <a:lnTo>
                    <a:pt x="9512" y="5802"/>
                  </a:lnTo>
                  <a:lnTo>
                    <a:pt x="9984" y="5464"/>
                  </a:lnTo>
                  <a:lnTo>
                    <a:pt x="10389" y="5060"/>
                  </a:lnTo>
                  <a:lnTo>
                    <a:pt x="9580" y="4250"/>
                  </a:lnTo>
                  <a:lnTo>
                    <a:pt x="8703" y="3441"/>
                  </a:lnTo>
                  <a:lnTo>
                    <a:pt x="7961" y="2901"/>
                  </a:lnTo>
                  <a:lnTo>
                    <a:pt x="7151" y="2361"/>
                  </a:lnTo>
                  <a:lnTo>
                    <a:pt x="6342" y="1889"/>
                  </a:lnTo>
                  <a:lnTo>
                    <a:pt x="5532" y="1417"/>
                  </a:lnTo>
                  <a:lnTo>
                    <a:pt x="3846" y="67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6"/>
            <p:cNvSpPr/>
            <p:nvPr/>
          </p:nvSpPr>
          <p:spPr>
            <a:xfrm>
              <a:off x="4776325" y="4033750"/>
              <a:ext cx="212500" cy="128200"/>
            </a:xfrm>
            <a:custGeom>
              <a:avLst/>
              <a:gdLst/>
              <a:ahLst/>
              <a:cxnLst/>
              <a:rect l="l" t="t" r="r" b="b"/>
              <a:pathLst>
                <a:path w="8500" h="5128" extrusionOk="0">
                  <a:moveTo>
                    <a:pt x="8230" y="1"/>
                  </a:moveTo>
                  <a:lnTo>
                    <a:pt x="6139" y="406"/>
                  </a:lnTo>
                  <a:lnTo>
                    <a:pt x="4048" y="945"/>
                  </a:lnTo>
                  <a:lnTo>
                    <a:pt x="3036" y="1283"/>
                  </a:lnTo>
                  <a:lnTo>
                    <a:pt x="2024" y="1620"/>
                  </a:lnTo>
                  <a:lnTo>
                    <a:pt x="1012" y="2092"/>
                  </a:lnTo>
                  <a:lnTo>
                    <a:pt x="0" y="2497"/>
                  </a:lnTo>
                  <a:lnTo>
                    <a:pt x="68" y="3037"/>
                  </a:lnTo>
                  <a:lnTo>
                    <a:pt x="135" y="3576"/>
                  </a:lnTo>
                  <a:lnTo>
                    <a:pt x="135" y="4048"/>
                  </a:lnTo>
                  <a:lnTo>
                    <a:pt x="68" y="4588"/>
                  </a:lnTo>
                  <a:lnTo>
                    <a:pt x="68" y="4588"/>
                  </a:lnTo>
                  <a:lnTo>
                    <a:pt x="1147" y="4453"/>
                  </a:lnTo>
                  <a:lnTo>
                    <a:pt x="2159" y="4386"/>
                  </a:lnTo>
                  <a:lnTo>
                    <a:pt x="4317" y="4386"/>
                  </a:lnTo>
                  <a:lnTo>
                    <a:pt x="5397" y="4521"/>
                  </a:lnTo>
                  <a:lnTo>
                    <a:pt x="6409" y="4656"/>
                  </a:lnTo>
                  <a:lnTo>
                    <a:pt x="7488" y="4858"/>
                  </a:lnTo>
                  <a:lnTo>
                    <a:pt x="8500" y="5128"/>
                  </a:lnTo>
                  <a:lnTo>
                    <a:pt x="8432" y="2564"/>
                  </a:lnTo>
                  <a:lnTo>
                    <a:pt x="8365" y="1283"/>
                  </a:lnTo>
                  <a:lnTo>
                    <a:pt x="8230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6"/>
            <p:cNvSpPr/>
            <p:nvPr/>
          </p:nvSpPr>
          <p:spPr>
            <a:xfrm>
              <a:off x="4241725" y="3539625"/>
              <a:ext cx="399700" cy="251325"/>
            </a:xfrm>
            <a:custGeom>
              <a:avLst/>
              <a:gdLst/>
              <a:ahLst/>
              <a:cxnLst/>
              <a:rect l="l" t="t" r="r" b="b"/>
              <a:pathLst>
                <a:path w="15988" h="10053" extrusionOk="0">
                  <a:moveTo>
                    <a:pt x="0" y="1"/>
                  </a:moveTo>
                  <a:lnTo>
                    <a:pt x="1956" y="743"/>
                  </a:lnTo>
                  <a:lnTo>
                    <a:pt x="3913" y="1553"/>
                  </a:lnTo>
                  <a:lnTo>
                    <a:pt x="7690" y="3306"/>
                  </a:lnTo>
                  <a:lnTo>
                    <a:pt x="8905" y="3914"/>
                  </a:lnTo>
                  <a:lnTo>
                    <a:pt x="10051" y="4588"/>
                  </a:lnTo>
                  <a:lnTo>
                    <a:pt x="11198" y="5263"/>
                  </a:lnTo>
                  <a:lnTo>
                    <a:pt x="12277" y="6140"/>
                  </a:lnTo>
                  <a:lnTo>
                    <a:pt x="13289" y="7017"/>
                  </a:lnTo>
                  <a:lnTo>
                    <a:pt x="14234" y="7961"/>
                  </a:lnTo>
                  <a:lnTo>
                    <a:pt x="15111" y="8973"/>
                  </a:lnTo>
                  <a:lnTo>
                    <a:pt x="15920" y="10052"/>
                  </a:lnTo>
                  <a:lnTo>
                    <a:pt x="15988" y="9512"/>
                  </a:lnTo>
                  <a:lnTo>
                    <a:pt x="15988" y="8905"/>
                  </a:lnTo>
                  <a:lnTo>
                    <a:pt x="15988" y="8366"/>
                  </a:lnTo>
                  <a:lnTo>
                    <a:pt x="15920" y="7826"/>
                  </a:lnTo>
                  <a:lnTo>
                    <a:pt x="15718" y="7286"/>
                  </a:lnTo>
                  <a:lnTo>
                    <a:pt x="15583" y="6747"/>
                  </a:lnTo>
                  <a:lnTo>
                    <a:pt x="15313" y="6275"/>
                  </a:lnTo>
                  <a:lnTo>
                    <a:pt x="15043" y="5735"/>
                  </a:lnTo>
                  <a:lnTo>
                    <a:pt x="14706" y="5330"/>
                  </a:lnTo>
                  <a:lnTo>
                    <a:pt x="14369" y="4858"/>
                  </a:lnTo>
                  <a:lnTo>
                    <a:pt x="13964" y="4521"/>
                  </a:lnTo>
                  <a:lnTo>
                    <a:pt x="13492" y="4116"/>
                  </a:lnTo>
                  <a:lnTo>
                    <a:pt x="13019" y="3846"/>
                  </a:lnTo>
                  <a:lnTo>
                    <a:pt x="12547" y="3576"/>
                  </a:lnTo>
                  <a:lnTo>
                    <a:pt x="12008" y="3374"/>
                  </a:lnTo>
                  <a:lnTo>
                    <a:pt x="11468" y="3239"/>
                  </a:lnTo>
                  <a:lnTo>
                    <a:pt x="10254" y="2699"/>
                  </a:lnTo>
                  <a:lnTo>
                    <a:pt x="8635" y="2025"/>
                  </a:lnTo>
                  <a:lnTo>
                    <a:pt x="7825" y="1687"/>
                  </a:lnTo>
                  <a:lnTo>
                    <a:pt x="7016" y="1485"/>
                  </a:lnTo>
                  <a:lnTo>
                    <a:pt x="6206" y="1283"/>
                  </a:lnTo>
                  <a:lnTo>
                    <a:pt x="5464" y="1215"/>
                  </a:lnTo>
                  <a:lnTo>
                    <a:pt x="6274" y="1283"/>
                  </a:lnTo>
                  <a:lnTo>
                    <a:pt x="5532" y="1148"/>
                  </a:lnTo>
                  <a:lnTo>
                    <a:pt x="3980" y="743"/>
                  </a:lnTo>
                  <a:lnTo>
                    <a:pt x="2429" y="406"/>
                  </a:lnTo>
                  <a:lnTo>
                    <a:pt x="1214" y="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6"/>
            <p:cNvSpPr/>
            <p:nvPr/>
          </p:nvSpPr>
          <p:spPr>
            <a:xfrm>
              <a:off x="4179325" y="3590225"/>
              <a:ext cx="409825" cy="313700"/>
            </a:xfrm>
            <a:custGeom>
              <a:avLst/>
              <a:gdLst/>
              <a:ahLst/>
              <a:cxnLst/>
              <a:rect l="l" t="t" r="r" b="b"/>
              <a:pathLst>
                <a:path w="16393" h="12548" extrusionOk="0">
                  <a:moveTo>
                    <a:pt x="0" y="1"/>
                  </a:moveTo>
                  <a:lnTo>
                    <a:pt x="1214" y="675"/>
                  </a:lnTo>
                  <a:lnTo>
                    <a:pt x="2361" y="1350"/>
                  </a:lnTo>
                  <a:lnTo>
                    <a:pt x="3508" y="2092"/>
                  </a:lnTo>
                  <a:lnTo>
                    <a:pt x="4587" y="2901"/>
                  </a:lnTo>
                  <a:lnTo>
                    <a:pt x="5734" y="3778"/>
                  </a:lnTo>
                  <a:lnTo>
                    <a:pt x="6746" y="4723"/>
                  </a:lnTo>
                  <a:lnTo>
                    <a:pt x="7151" y="5060"/>
                  </a:lnTo>
                  <a:lnTo>
                    <a:pt x="7960" y="5869"/>
                  </a:lnTo>
                  <a:lnTo>
                    <a:pt x="8702" y="6746"/>
                  </a:lnTo>
                  <a:lnTo>
                    <a:pt x="9444" y="7691"/>
                  </a:lnTo>
                  <a:lnTo>
                    <a:pt x="10119" y="8635"/>
                  </a:lnTo>
                  <a:lnTo>
                    <a:pt x="11535" y="10659"/>
                  </a:lnTo>
                  <a:lnTo>
                    <a:pt x="12210" y="11603"/>
                  </a:lnTo>
                  <a:lnTo>
                    <a:pt x="12952" y="12548"/>
                  </a:lnTo>
                  <a:lnTo>
                    <a:pt x="13829" y="12480"/>
                  </a:lnTo>
                  <a:lnTo>
                    <a:pt x="14706" y="12278"/>
                  </a:lnTo>
                  <a:lnTo>
                    <a:pt x="15178" y="12076"/>
                  </a:lnTo>
                  <a:lnTo>
                    <a:pt x="15583" y="11873"/>
                  </a:lnTo>
                  <a:lnTo>
                    <a:pt x="15988" y="11603"/>
                  </a:lnTo>
                  <a:lnTo>
                    <a:pt x="16392" y="11334"/>
                  </a:lnTo>
                  <a:lnTo>
                    <a:pt x="15515" y="9984"/>
                  </a:lnTo>
                  <a:lnTo>
                    <a:pt x="15043" y="9310"/>
                  </a:lnTo>
                  <a:lnTo>
                    <a:pt x="14571" y="8703"/>
                  </a:lnTo>
                  <a:lnTo>
                    <a:pt x="13222" y="7354"/>
                  </a:lnTo>
                  <a:lnTo>
                    <a:pt x="11738" y="6072"/>
                  </a:lnTo>
                  <a:lnTo>
                    <a:pt x="10254" y="4925"/>
                  </a:lnTo>
                  <a:lnTo>
                    <a:pt x="8702" y="3846"/>
                  </a:lnTo>
                  <a:lnTo>
                    <a:pt x="7623" y="3171"/>
                  </a:lnTo>
                  <a:lnTo>
                    <a:pt x="6611" y="2564"/>
                  </a:lnTo>
                  <a:lnTo>
                    <a:pt x="5532" y="2024"/>
                  </a:lnTo>
                  <a:lnTo>
                    <a:pt x="4452" y="1485"/>
                  </a:lnTo>
                  <a:lnTo>
                    <a:pt x="3373" y="1013"/>
                  </a:lnTo>
                  <a:lnTo>
                    <a:pt x="2294" y="675"/>
                  </a:lnTo>
                  <a:lnTo>
                    <a:pt x="1147" y="2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6"/>
            <p:cNvSpPr/>
            <p:nvPr/>
          </p:nvSpPr>
          <p:spPr>
            <a:xfrm>
              <a:off x="4091625" y="3536275"/>
              <a:ext cx="544750" cy="328875"/>
            </a:xfrm>
            <a:custGeom>
              <a:avLst/>
              <a:gdLst/>
              <a:ahLst/>
              <a:cxnLst/>
              <a:rect l="l" t="t" r="r" b="b"/>
              <a:pathLst>
                <a:path w="21790" h="13155" extrusionOk="0">
                  <a:moveTo>
                    <a:pt x="3036" y="0"/>
                  </a:moveTo>
                  <a:lnTo>
                    <a:pt x="2159" y="68"/>
                  </a:lnTo>
                  <a:lnTo>
                    <a:pt x="1215" y="270"/>
                  </a:lnTo>
                  <a:lnTo>
                    <a:pt x="608" y="472"/>
                  </a:lnTo>
                  <a:lnTo>
                    <a:pt x="0" y="742"/>
                  </a:lnTo>
                  <a:lnTo>
                    <a:pt x="1215" y="1214"/>
                  </a:lnTo>
                  <a:lnTo>
                    <a:pt x="2429" y="1687"/>
                  </a:lnTo>
                  <a:lnTo>
                    <a:pt x="3711" y="1889"/>
                  </a:lnTo>
                  <a:lnTo>
                    <a:pt x="4992" y="2226"/>
                  </a:lnTo>
                  <a:lnTo>
                    <a:pt x="6207" y="2631"/>
                  </a:lnTo>
                  <a:lnTo>
                    <a:pt x="7488" y="3103"/>
                  </a:lnTo>
                  <a:lnTo>
                    <a:pt x="8635" y="3575"/>
                  </a:lnTo>
                  <a:lnTo>
                    <a:pt x="9849" y="4182"/>
                  </a:lnTo>
                  <a:lnTo>
                    <a:pt x="10996" y="4790"/>
                  </a:lnTo>
                  <a:lnTo>
                    <a:pt x="12210" y="5532"/>
                  </a:lnTo>
                  <a:lnTo>
                    <a:pt x="13762" y="6611"/>
                  </a:lnTo>
                  <a:lnTo>
                    <a:pt x="15313" y="7825"/>
                  </a:lnTo>
                  <a:lnTo>
                    <a:pt x="16797" y="9039"/>
                  </a:lnTo>
                  <a:lnTo>
                    <a:pt x="18146" y="10389"/>
                  </a:lnTo>
                  <a:lnTo>
                    <a:pt x="18754" y="11063"/>
                  </a:lnTo>
                  <a:lnTo>
                    <a:pt x="19293" y="11738"/>
                  </a:lnTo>
                  <a:lnTo>
                    <a:pt x="20305" y="13154"/>
                  </a:lnTo>
                  <a:lnTo>
                    <a:pt x="20373" y="13019"/>
                  </a:lnTo>
                  <a:lnTo>
                    <a:pt x="20912" y="12480"/>
                  </a:lnTo>
                  <a:lnTo>
                    <a:pt x="21317" y="11940"/>
                  </a:lnTo>
                  <a:lnTo>
                    <a:pt x="21587" y="11265"/>
                  </a:lnTo>
                  <a:lnTo>
                    <a:pt x="21789" y="10658"/>
                  </a:lnTo>
                  <a:lnTo>
                    <a:pt x="20980" y="9579"/>
                  </a:lnTo>
                  <a:lnTo>
                    <a:pt x="20035" y="8567"/>
                  </a:lnTo>
                  <a:lnTo>
                    <a:pt x="19158" y="7623"/>
                  </a:lnTo>
                  <a:lnTo>
                    <a:pt x="18146" y="6678"/>
                  </a:lnTo>
                  <a:lnTo>
                    <a:pt x="17135" y="5869"/>
                  </a:lnTo>
                  <a:lnTo>
                    <a:pt x="15988" y="5059"/>
                  </a:lnTo>
                  <a:lnTo>
                    <a:pt x="14841" y="4385"/>
                  </a:lnTo>
                  <a:lnTo>
                    <a:pt x="13559" y="3778"/>
                  </a:lnTo>
                  <a:lnTo>
                    <a:pt x="11401" y="2766"/>
                  </a:lnTo>
                  <a:lnTo>
                    <a:pt x="9242" y="1754"/>
                  </a:lnTo>
                  <a:lnTo>
                    <a:pt x="7016" y="810"/>
                  </a:lnTo>
                  <a:lnTo>
                    <a:pt x="5937" y="405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6"/>
            <p:cNvSpPr/>
            <p:nvPr/>
          </p:nvSpPr>
          <p:spPr>
            <a:xfrm>
              <a:off x="4145600" y="4634125"/>
              <a:ext cx="401375" cy="109650"/>
            </a:xfrm>
            <a:custGeom>
              <a:avLst/>
              <a:gdLst/>
              <a:ahLst/>
              <a:cxnLst/>
              <a:rect l="l" t="t" r="r" b="b"/>
              <a:pathLst>
                <a:path w="16055" h="4386" extrusionOk="0">
                  <a:moveTo>
                    <a:pt x="4722" y="1"/>
                  </a:moveTo>
                  <a:lnTo>
                    <a:pt x="3575" y="406"/>
                  </a:lnTo>
                  <a:lnTo>
                    <a:pt x="2361" y="810"/>
                  </a:lnTo>
                  <a:lnTo>
                    <a:pt x="1147" y="1148"/>
                  </a:lnTo>
                  <a:lnTo>
                    <a:pt x="0" y="1417"/>
                  </a:lnTo>
                  <a:lnTo>
                    <a:pt x="472" y="1957"/>
                  </a:lnTo>
                  <a:lnTo>
                    <a:pt x="1079" y="2429"/>
                  </a:lnTo>
                  <a:lnTo>
                    <a:pt x="1754" y="2901"/>
                  </a:lnTo>
                  <a:lnTo>
                    <a:pt x="2429" y="3239"/>
                  </a:lnTo>
                  <a:lnTo>
                    <a:pt x="3171" y="3509"/>
                  </a:lnTo>
                  <a:lnTo>
                    <a:pt x="3980" y="3778"/>
                  </a:lnTo>
                  <a:lnTo>
                    <a:pt x="4790" y="3981"/>
                  </a:lnTo>
                  <a:lnTo>
                    <a:pt x="5666" y="4116"/>
                  </a:lnTo>
                  <a:lnTo>
                    <a:pt x="7420" y="4318"/>
                  </a:lnTo>
                  <a:lnTo>
                    <a:pt x="9107" y="4386"/>
                  </a:lnTo>
                  <a:lnTo>
                    <a:pt x="10793" y="4386"/>
                  </a:lnTo>
                  <a:lnTo>
                    <a:pt x="12277" y="4318"/>
                  </a:lnTo>
                  <a:lnTo>
                    <a:pt x="12952" y="4251"/>
                  </a:lnTo>
                  <a:lnTo>
                    <a:pt x="13559" y="4116"/>
                  </a:lnTo>
                  <a:lnTo>
                    <a:pt x="14099" y="3913"/>
                  </a:lnTo>
                  <a:lnTo>
                    <a:pt x="14638" y="3643"/>
                  </a:lnTo>
                  <a:lnTo>
                    <a:pt x="15111" y="3306"/>
                  </a:lnTo>
                  <a:lnTo>
                    <a:pt x="15448" y="2901"/>
                  </a:lnTo>
                  <a:lnTo>
                    <a:pt x="15785" y="2497"/>
                  </a:lnTo>
                  <a:lnTo>
                    <a:pt x="16055" y="2025"/>
                  </a:lnTo>
                  <a:lnTo>
                    <a:pt x="15313" y="2159"/>
                  </a:lnTo>
                  <a:lnTo>
                    <a:pt x="14436" y="2227"/>
                  </a:lnTo>
                  <a:lnTo>
                    <a:pt x="13626" y="2227"/>
                  </a:lnTo>
                  <a:lnTo>
                    <a:pt x="12817" y="2159"/>
                  </a:lnTo>
                  <a:lnTo>
                    <a:pt x="11940" y="2092"/>
                  </a:lnTo>
                  <a:lnTo>
                    <a:pt x="11131" y="1890"/>
                  </a:lnTo>
                  <a:lnTo>
                    <a:pt x="9512" y="1485"/>
                  </a:lnTo>
                  <a:lnTo>
                    <a:pt x="7151" y="810"/>
                  </a:lnTo>
                  <a:lnTo>
                    <a:pt x="5936" y="473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6"/>
            <p:cNvSpPr/>
            <p:nvPr/>
          </p:nvSpPr>
          <p:spPr>
            <a:xfrm>
              <a:off x="4369875" y="4517775"/>
              <a:ext cx="187225" cy="87700"/>
            </a:xfrm>
            <a:custGeom>
              <a:avLst/>
              <a:gdLst/>
              <a:ahLst/>
              <a:cxnLst/>
              <a:rect l="l" t="t" r="r" b="b"/>
              <a:pathLst>
                <a:path w="7489" h="3508" extrusionOk="0">
                  <a:moveTo>
                    <a:pt x="2902" y="0"/>
                  </a:moveTo>
                  <a:lnTo>
                    <a:pt x="2294" y="540"/>
                  </a:lnTo>
                  <a:lnTo>
                    <a:pt x="1215" y="1484"/>
                  </a:lnTo>
                  <a:lnTo>
                    <a:pt x="1" y="2361"/>
                  </a:lnTo>
                  <a:lnTo>
                    <a:pt x="1552" y="2766"/>
                  </a:lnTo>
                  <a:lnTo>
                    <a:pt x="3036" y="3171"/>
                  </a:lnTo>
                  <a:lnTo>
                    <a:pt x="4251" y="3373"/>
                  </a:lnTo>
                  <a:lnTo>
                    <a:pt x="5398" y="3508"/>
                  </a:lnTo>
                  <a:lnTo>
                    <a:pt x="6477" y="3373"/>
                  </a:lnTo>
                  <a:lnTo>
                    <a:pt x="7016" y="3306"/>
                  </a:lnTo>
                  <a:lnTo>
                    <a:pt x="7489" y="3171"/>
                  </a:lnTo>
                  <a:lnTo>
                    <a:pt x="7286" y="2564"/>
                  </a:lnTo>
                  <a:lnTo>
                    <a:pt x="7016" y="1956"/>
                  </a:lnTo>
                  <a:lnTo>
                    <a:pt x="6612" y="1417"/>
                  </a:lnTo>
                  <a:lnTo>
                    <a:pt x="6140" y="945"/>
                  </a:lnTo>
                  <a:lnTo>
                    <a:pt x="5532" y="540"/>
                  </a:lnTo>
                  <a:lnTo>
                    <a:pt x="4858" y="203"/>
                  </a:lnTo>
                  <a:lnTo>
                    <a:pt x="4116" y="68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6"/>
            <p:cNvSpPr/>
            <p:nvPr/>
          </p:nvSpPr>
          <p:spPr>
            <a:xfrm>
              <a:off x="4275450" y="4583550"/>
              <a:ext cx="285025" cy="92775"/>
            </a:xfrm>
            <a:custGeom>
              <a:avLst/>
              <a:gdLst/>
              <a:ahLst/>
              <a:cxnLst/>
              <a:rect l="l" t="t" r="r" b="b"/>
              <a:pathLst>
                <a:path w="11401" h="3711" extrusionOk="0">
                  <a:moveTo>
                    <a:pt x="3373" y="0"/>
                  </a:moveTo>
                  <a:lnTo>
                    <a:pt x="2564" y="472"/>
                  </a:lnTo>
                  <a:lnTo>
                    <a:pt x="1754" y="944"/>
                  </a:lnTo>
                  <a:lnTo>
                    <a:pt x="0" y="1754"/>
                  </a:lnTo>
                  <a:lnTo>
                    <a:pt x="1147" y="2159"/>
                  </a:lnTo>
                  <a:lnTo>
                    <a:pt x="2226" y="2496"/>
                  </a:lnTo>
                  <a:lnTo>
                    <a:pt x="4250" y="3103"/>
                  </a:lnTo>
                  <a:lnTo>
                    <a:pt x="5127" y="3305"/>
                  </a:lnTo>
                  <a:lnTo>
                    <a:pt x="6004" y="3508"/>
                  </a:lnTo>
                  <a:lnTo>
                    <a:pt x="6881" y="3643"/>
                  </a:lnTo>
                  <a:lnTo>
                    <a:pt x="7758" y="3710"/>
                  </a:lnTo>
                  <a:lnTo>
                    <a:pt x="9512" y="3710"/>
                  </a:lnTo>
                  <a:lnTo>
                    <a:pt x="10321" y="3575"/>
                  </a:lnTo>
                  <a:lnTo>
                    <a:pt x="11131" y="3440"/>
                  </a:lnTo>
                  <a:lnTo>
                    <a:pt x="11333" y="2833"/>
                  </a:lnTo>
                  <a:lnTo>
                    <a:pt x="11401" y="2294"/>
                  </a:lnTo>
                  <a:lnTo>
                    <a:pt x="11401" y="1687"/>
                  </a:lnTo>
                  <a:lnTo>
                    <a:pt x="11401" y="1079"/>
                  </a:lnTo>
                  <a:lnTo>
                    <a:pt x="10524" y="1282"/>
                  </a:lnTo>
                  <a:lnTo>
                    <a:pt x="9579" y="1417"/>
                  </a:lnTo>
                  <a:lnTo>
                    <a:pt x="8635" y="1417"/>
                  </a:lnTo>
                  <a:lnTo>
                    <a:pt x="7623" y="1214"/>
                  </a:lnTo>
                  <a:lnTo>
                    <a:pt x="6544" y="1012"/>
                  </a:lnTo>
                  <a:lnTo>
                    <a:pt x="5464" y="675"/>
                  </a:lnTo>
                  <a:lnTo>
                    <a:pt x="3373" y="0"/>
                  </a:lnTo>
                  <a:close/>
                </a:path>
              </a:pathLst>
            </a:custGeom>
            <a:solidFill>
              <a:srgbClr val="B0D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6"/>
            <p:cNvSpPr/>
            <p:nvPr/>
          </p:nvSpPr>
          <p:spPr>
            <a:xfrm>
              <a:off x="3196125" y="3534575"/>
              <a:ext cx="1792700" cy="1155225"/>
            </a:xfrm>
            <a:custGeom>
              <a:avLst/>
              <a:gdLst/>
              <a:ahLst/>
              <a:cxnLst/>
              <a:rect l="l" t="t" r="r" b="b"/>
              <a:pathLst>
                <a:path w="71708" h="46209" extrusionOk="0">
                  <a:moveTo>
                    <a:pt x="16055" y="14976"/>
                  </a:moveTo>
                  <a:lnTo>
                    <a:pt x="16662" y="15044"/>
                  </a:lnTo>
                  <a:lnTo>
                    <a:pt x="17270" y="15111"/>
                  </a:lnTo>
                  <a:lnTo>
                    <a:pt x="17809" y="15246"/>
                  </a:lnTo>
                  <a:lnTo>
                    <a:pt x="18349" y="15448"/>
                  </a:lnTo>
                  <a:lnTo>
                    <a:pt x="18889" y="15718"/>
                  </a:lnTo>
                  <a:lnTo>
                    <a:pt x="19361" y="15988"/>
                  </a:lnTo>
                  <a:lnTo>
                    <a:pt x="19833" y="16325"/>
                  </a:lnTo>
                  <a:lnTo>
                    <a:pt x="20238" y="16730"/>
                  </a:lnTo>
                  <a:lnTo>
                    <a:pt x="20642" y="17135"/>
                  </a:lnTo>
                  <a:lnTo>
                    <a:pt x="20980" y="17607"/>
                  </a:lnTo>
                  <a:lnTo>
                    <a:pt x="21250" y="18079"/>
                  </a:lnTo>
                  <a:lnTo>
                    <a:pt x="21519" y="18619"/>
                  </a:lnTo>
                  <a:lnTo>
                    <a:pt x="21722" y="19158"/>
                  </a:lnTo>
                  <a:lnTo>
                    <a:pt x="21857" y="19698"/>
                  </a:lnTo>
                  <a:lnTo>
                    <a:pt x="21992" y="20305"/>
                  </a:lnTo>
                  <a:lnTo>
                    <a:pt x="21992" y="20912"/>
                  </a:lnTo>
                  <a:lnTo>
                    <a:pt x="21992" y="21520"/>
                  </a:lnTo>
                  <a:lnTo>
                    <a:pt x="21857" y="22059"/>
                  </a:lnTo>
                  <a:lnTo>
                    <a:pt x="21722" y="22666"/>
                  </a:lnTo>
                  <a:lnTo>
                    <a:pt x="21519" y="23206"/>
                  </a:lnTo>
                  <a:lnTo>
                    <a:pt x="21250" y="23678"/>
                  </a:lnTo>
                  <a:lnTo>
                    <a:pt x="20980" y="24218"/>
                  </a:lnTo>
                  <a:lnTo>
                    <a:pt x="20642" y="24623"/>
                  </a:lnTo>
                  <a:lnTo>
                    <a:pt x="20238" y="25095"/>
                  </a:lnTo>
                  <a:lnTo>
                    <a:pt x="19833" y="25432"/>
                  </a:lnTo>
                  <a:lnTo>
                    <a:pt x="19361" y="25769"/>
                  </a:lnTo>
                  <a:lnTo>
                    <a:pt x="18889" y="26107"/>
                  </a:lnTo>
                  <a:lnTo>
                    <a:pt x="18349" y="26309"/>
                  </a:lnTo>
                  <a:lnTo>
                    <a:pt x="17809" y="26511"/>
                  </a:lnTo>
                  <a:lnTo>
                    <a:pt x="17270" y="26714"/>
                  </a:lnTo>
                  <a:lnTo>
                    <a:pt x="16662" y="26781"/>
                  </a:lnTo>
                  <a:lnTo>
                    <a:pt x="15448" y="26781"/>
                  </a:lnTo>
                  <a:lnTo>
                    <a:pt x="14909" y="26714"/>
                  </a:lnTo>
                  <a:lnTo>
                    <a:pt x="14369" y="26511"/>
                  </a:lnTo>
                  <a:lnTo>
                    <a:pt x="13829" y="26309"/>
                  </a:lnTo>
                  <a:lnTo>
                    <a:pt x="13290" y="26107"/>
                  </a:lnTo>
                  <a:lnTo>
                    <a:pt x="12817" y="25769"/>
                  </a:lnTo>
                  <a:lnTo>
                    <a:pt x="12345" y="25432"/>
                  </a:lnTo>
                  <a:lnTo>
                    <a:pt x="11940" y="25095"/>
                  </a:lnTo>
                  <a:lnTo>
                    <a:pt x="11536" y="24623"/>
                  </a:lnTo>
                  <a:lnTo>
                    <a:pt x="11198" y="24218"/>
                  </a:lnTo>
                  <a:lnTo>
                    <a:pt x="10861" y="23678"/>
                  </a:lnTo>
                  <a:lnTo>
                    <a:pt x="10659" y="23206"/>
                  </a:lnTo>
                  <a:lnTo>
                    <a:pt x="10456" y="22666"/>
                  </a:lnTo>
                  <a:lnTo>
                    <a:pt x="10321" y="22059"/>
                  </a:lnTo>
                  <a:lnTo>
                    <a:pt x="10187" y="21520"/>
                  </a:lnTo>
                  <a:lnTo>
                    <a:pt x="10187" y="20912"/>
                  </a:lnTo>
                  <a:lnTo>
                    <a:pt x="10187" y="20305"/>
                  </a:lnTo>
                  <a:lnTo>
                    <a:pt x="10321" y="19698"/>
                  </a:lnTo>
                  <a:lnTo>
                    <a:pt x="10456" y="19158"/>
                  </a:lnTo>
                  <a:lnTo>
                    <a:pt x="10659" y="18619"/>
                  </a:lnTo>
                  <a:lnTo>
                    <a:pt x="10861" y="18079"/>
                  </a:lnTo>
                  <a:lnTo>
                    <a:pt x="11198" y="17607"/>
                  </a:lnTo>
                  <a:lnTo>
                    <a:pt x="11536" y="17135"/>
                  </a:lnTo>
                  <a:lnTo>
                    <a:pt x="11940" y="16730"/>
                  </a:lnTo>
                  <a:lnTo>
                    <a:pt x="12345" y="16325"/>
                  </a:lnTo>
                  <a:lnTo>
                    <a:pt x="12817" y="15988"/>
                  </a:lnTo>
                  <a:lnTo>
                    <a:pt x="13290" y="15718"/>
                  </a:lnTo>
                  <a:lnTo>
                    <a:pt x="13829" y="15448"/>
                  </a:lnTo>
                  <a:lnTo>
                    <a:pt x="14369" y="15246"/>
                  </a:lnTo>
                  <a:lnTo>
                    <a:pt x="14909" y="15111"/>
                  </a:lnTo>
                  <a:lnTo>
                    <a:pt x="15448" y="15044"/>
                  </a:lnTo>
                  <a:lnTo>
                    <a:pt x="16055" y="14976"/>
                  </a:lnTo>
                  <a:close/>
                  <a:moveTo>
                    <a:pt x="30019" y="23138"/>
                  </a:moveTo>
                  <a:lnTo>
                    <a:pt x="30221" y="23206"/>
                  </a:lnTo>
                  <a:lnTo>
                    <a:pt x="30424" y="23341"/>
                  </a:lnTo>
                  <a:lnTo>
                    <a:pt x="30491" y="23611"/>
                  </a:lnTo>
                  <a:lnTo>
                    <a:pt x="30626" y="24083"/>
                  </a:lnTo>
                  <a:lnTo>
                    <a:pt x="30761" y="24555"/>
                  </a:lnTo>
                  <a:lnTo>
                    <a:pt x="31098" y="25432"/>
                  </a:lnTo>
                  <a:lnTo>
                    <a:pt x="31436" y="26309"/>
                  </a:lnTo>
                  <a:lnTo>
                    <a:pt x="31571" y="26714"/>
                  </a:lnTo>
                  <a:lnTo>
                    <a:pt x="31638" y="27186"/>
                  </a:lnTo>
                  <a:lnTo>
                    <a:pt x="31706" y="27523"/>
                  </a:lnTo>
                  <a:lnTo>
                    <a:pt x="31638" y="27793"/>
                  </a:lnTo>
                  <a:lnTo>
                    <a:pt x="31571" y="28063"/>
                  </a:lnTo>
                  <a:lnTo>
                    <a:pt x="31436" y="28265"/>
                  </a:lnTo>
                  <a:lnTo>
                    <a:pt x="31233" y="28400"/>
                  </a:lnTo>
                  <a:lnTo>
                    <a:pt x="31031" y="28535"/>
                  </a:lnTo>
                  <a:lnTo>
                    <a:pt x="30829" y="28603"/>
                  </a:lnTo>
                  <a:lnTo>
                    <a:pt x="30087" y="28603"/>
                  </a:lnTo>
                  <a:lnTo>
                    <a:pt x="29884" y="28535"/>
                  </a:lnTo>
                  <a:lnTo>
                    <a:pt x="29682" y="28400"/>
                  </a:lnTo>
                  <a:lnTo>
                    <a:pt x="29547" y="28265"/>
                  </a:lnTo>
                  <a:lnTo>
                    <a:pt x="29412" y="28063"/>
                  </a:lnTo>
                  <a:lnTo>
                    <a:pt x="29344" y="27793"/>
                  </a:lnTo>
                  <a:lnTo>
                    <a:pt x="29344" y="27523"/>
                  </a:lnTo>
                  <a:lnTo>
                    <a:pt x="29344" y="27051"/>
                  </a:lnTo>
                  <a:lnTo>
                    <a:pt x="29344" y="26579"/>
                  </a:lnTo>
                  <a:lnTo>
                    <a:pt x="29210" y="25702"/>
                  </a:lnTo>
                  <a:lnTo>
                    <a:pt x="29075" y="24757"/>
                  </a:lnTo>
                  <a:lnTo>
                    <a:pt x="29075" y="24285"/>
                  </a:lnTo>
                  <a:lnTo>
                    <a:pt x="29075" y="23813"/>
                  </a:lnTo>
                  <a:lnTo>
                    <a:pt x="29142" y="23543"/>
                  </a:lnTo>
                  <a:lnTo>
                    <a:pt x="29277" y="23341"/>
                  </a:lnTo>
                  <a:lnTo>
                    <a:pt x="29479" y="23206"/>
                  </a:lnTo>
                  <a:lnTo>
                    <a:pt x="29749" y="23138"/>
                  </a:lnTo>
                  <a:close/>
                  <a:moveTo>
                    <a:pt x="39058" y="25634"/>
                  </a:moveTo>
                  <a:lnTo>
                    <a:pt x="39531" y="25769"/>
                  </a:lnTo>
                  <a:lnTo>
                    <a:pt x="39733" y="25837"/>
                  </a:lnTo>
                  <a:lnTo>
                    <a:pt x="39935" y="25972"/>
                  </a:lnTo>
                  <a:lnTo>
                    <a:pt x="40070" y="26174"/>
                  </a:lnTo>
                  <a:lnTo>
                    <a:pt x="40205" y="26376"/>
                  </a:lnTo>
                  <a:lnTo>
                    <a:pt x="40273" y="26646"/>
                  </a:lnTo>
                  <a:lnTo>
                    <a:pt x="40273" y="26916"/>
                  </a:lnTo>
                  <a:lnTo>
                    <a:pt x="40205" y="29345"/>
                  </a:lnTo>
                  <a:lnTo>
                    <a:pt x="40070" y="30559"/>
                  </a:lnTo>
                  <a:lnTo>
                    <a:pt x="39868" y="31840"/>
                  </a:lnTo>
                  <a:lnTo>
                    <a:pt x="39665" y="33055"/>
                  </a:lnTo>
                  <a:lnTo>
                    <a:pt x="39261" y="34201"/>
                  </a:lnTo>
                  <a:lnTo>
                    <a:pt x="38789" y="35348"/>
                  </a:lnTo>
                  <a:lnTo>
                    <a:pt x="38519" y="35888"/>
                  </a:lnTo>
                  <a:lnTo>
                    <a:pt x="38249" y="36360"/>
                  </a:lnTo>
                  <a:lnTo>
                    <a:pt x="38047" y="36562"/>
                  </a:lnTo>
                  <a:lnTo>
                    <a:pt x="37844" y="36697"/>
                  </a:lnTo>
                  <a:lnTo>
                    <a:pt x="37574" y="36765"/>
                  </a:lnTo>
                  <a:lnTo>
                    <a:pt x="37304" y="36765"/>
                  </a:lnTo>
                  <a:lnTo>
                    <a:pt x="37102" y="36630"/>
                  </a:lnTo>
                  <a:lnTo>
                    <a:pt x="36900" y="36495"/>
                  </a:lnTo>
                  <a:lnTo>
                    <a:pt x="36765" y="36293"/>
                  </a:lnTo>
                  <a:lnTo>
                    <a:pt x="36765" y="35955"/>
                  </a:lnTo>
                  <a:lnTo>
                    <a:pt x="36832" y="34876"/>
                  </a:lnTo>
                  <a:lnTo>
                    <a:pt x="37035" y="33797"/>
                  </a:lnTo>
                  <a:lnTo>
                    <a:pt x="37372" y="31571"/>
                  </a:lnTo>
                  <a:lnTo>
                    <a:pt x="37507" y="30424"/>
                  </a:lnTo>
                  <a:lnTo>
                    <a:pt x="37642" y="29277"/>
                  </a:lnTo>
                  <a:lnTo>
                    <a:pt x="37709" y="26916"/>
                  </a:lnTo>
                  <a:lnTo>
                    <a:pt x="37777" y="26646"/>
                  </a:lnTo>
                  <a:lnTo>
                    <a:pt x="37844" y="26376"/>
                  </a:lnTo>
                  <a:lnTo>
                    <a:pt x="37979" y="26174"/>
                  </a:lnTo>
                  <a:lnTo>
                    <a:pt x="38114" y="25972"/>
                  </a:lnTo>
                  <a:lnTo>
                    <a:pt x="38316" y="25837"/>
                  </a:lnTo>
                  <a:lnTo>
                    <a:pt x="38519" y="25769"/>
                  </a:lnTo>
                  <a:lnTo>
                    <a:pt x="39058" y="25634"/>
                  </a:lnTo>
                  <a:close/>
                  <a:moveTo>
                    <a:pt x="29952" y="1"/>
                  </a:moveTo>
                  <a:lnTo>
                    <a:pt x="29075" y="68"/>
                  </a:lnTo>
                  <a:lnTo>
                    <a:pt x="27456" y="270"/>
                  </a:lnTo>
                  <a:lnTo>
                    <a:pt x="27995" y="1012"/>
                  </a:lnTo>
                  <a:lnTo>
                    <a:pt x="28468" y="1822"/>
                  </a:lnTo>
                  <a:lnTo>
                    <a:pt x="29277" y="3441"/>
                  </a:lnTo>
                  <a:lnTo>
                    <a:pt x="30087" y="4925"/>
                  </a:lnTo>
                  <a:lnTo>
                    <a:pt x="31031" y="6342"/>
                  </a:lnTo>
                  <a:lnTo>
                    <a:pt x="31908" y="7826"/>
                  </a:lnTo>
                  <a:lnTo>
                    <a:pt x="32717" y="9310"/>
                  </a:lnTo>
                  <a:lnTo>
                    <a:pt x="33055" y="9984"/>
                  </a:lnTo>
                  <a:lnTo>
                    <a:pt x="33324" y="10659"/>
                  </a:lnTo>
                  <a:lnTo>
                    <a:pt x="33527" y="11333"/>
                  </a:lnTo>
                  <a:lnTo>
                    <a:pt x="33662" y="12075"/>
                  </a:lnTo>
                  <a:lnTo>
                    <a:pt x="33729" y="12750"/>
                  </a:lnTo>
                  <a:lnTo>
                    <a:pt x="33662" y="13492"/>
                  </a:lnTo>
                  <a:lnTo>
                    <a:pt x="33459" y="14167"/>
                  </a:lnTo>
                  <a:lnTo>
                    <a:pt x="33190" y="14841"/>
                  </a:lnTo>
                  <a:lnTo>
                    <a:pt x="32717" y="15448"/>
                  </a:lnTo>
                  <a:lnTo>
                    <a:pt x="32245" y="15853"/>
                  </a:lnTo>
                  <a:lnTo>
                    <a:pt x="31706" y="16190"/>
                  </a:lnTo>
                  <a:lnTo>
                    <a:pt x="31098" y="16393"/>
                  </a:lnTo>
                  <a:lnTo>
                    <a:pt x="30424" y="16528"/>
                  </a:lnTo>
                  <a:lnTo>
                    <a:pt x="29749" y="16528"/>
                  </a:lnTo>
                  <a:lnTo>
                    <a:pt x="29075" y="16393"/>
                  </a:lnTo>
                  <a:lnTo>
                    <a:pt x="28468" y="16190"/>
                  </a:lnTo>
                  <a:lnTo>
                    <a:pt x="27928" y="15921"/>
                  </a:lnTo>
                  <a:lnTo>
                    <a:pt x="27456" y="15583"/>
                  </a:lnTo>
                  <a:lnTo>
                    <a:pt x="26983" y="15246"/>
                  </a:lnTo>
                  <a:lnTo>
                    <a:pt x="26579" y="14841"/>
                  </a:lnTo>
                  <a:lnTo>
                    <a:pt x="26174" y="14436"/>
                  </a:lnTo>
                  <a:lnTo>
                    <a:pt x="25837" y="13964"/>
                  </a:lnTo>
                  <a:lnTo>
                    <a:pt x="25297" y="13020"/>
                  </a:lnTo>
                  <a:lnTo>
                    <a:pt x="24757" y="11941"/>
                  </a:lnTo>
                  <a:lnTo>
                    <a:pt x="24353" y="10861"/>
                  </a:lnTo>
                  <a:lnTo>
                    <a:pt x="24083" y="9782"/>
                  </a:lnTo>
                  <a:lnTo>
                    <a:pt x="23746" y="8635"/>
                  </a:lnTo>
                  <a:lnTo>
                    <a:pt x="23273" y="6544"/>
                  </a:lnTo>
                  <a:lnTo>
                    <a:pt x="23003" y="5532"/>
                  </a:lnTo>
                  <a:lnTo>
                    <a:pt x="22666" y="4520"/>
                  </a:lnTo>
                  <a:lnTo>
                    <a:pt x="22329" y="3913"/>
                  </a:lnTo>
                  <a:lnTo>
                    <a:pt x="22059" y="3373"/>
                  </a:lnTo>
                  <a:lnTo>
                    <a:pt x="21654" y="2901"/>
                  </a:lnTo>
                  <a:lnTo>
                    <a:pt x="21250" y="2497"/>
                  </a:lnTo>
                  <a:lnTo>
                    <a:pt x="20103" y="3171"/>
                  </a:lnTo>
                  <a:lnTo>
                    <a:pt x="18956" y="3913"/>
                  </a:lnTo>
                  <a:lnTo>
                    <a:pt x="17877" y="4723"/>
                  </a:lnTo>
                  <a:lnTo>
                    <a:pt x="16797" y="5532"/>
                  </a:lnTo>
                  <a:lnTo>
                    <a:pt x="15718" y="6477"/>
                  </a:lnTo>
                  <a:lnTo>
                    <a:pt x="14774" y="7353"/>
                  </a:lnTo>
                  <a:lnTo>
                    <a:pt x="13829" y="8365"/>
                  </a:lnTo>
                  <a:lnTo>
                    <a:pt x="12885" y="9377"/>
                  </a:lnTo>
                  <a:lnTo>
                    <a:pt x="11738" y="10861"/>
                  </a:lnTo>
                  <a:lnTo>
                    <a:pt x="10591" y="12413"/>
                  </a:lnTo>
                  <a:lnTo>
                    <a:pt x="9647" y="13964"/>
                  </a:lnTo>
                  <a:lnTo>
                    <a:pt x="8702" y="15651"/>
                  </a:lnTo>
                  <a:lnTo>
                    <a:pt x="7826" y="17337"/>
                  </a:lnTo>
                  <a:lnTo>
                    <a:pt x="7016" y="19024"/>
                  </a:lnTo>
                  <a:lnTo>
                    <a:pt x="5465" y="22464"/>
                  </a:lnTo>
                  <a:lnTo>
                    <a:pt x="4857" y="23746"/>
                  </a:lnTo>
                  <a:lnTo>
                    <a:pt x="4183" y="24960"/>
                  </a:lnTo>
                  <a:lnTo>
                    <a:pt x="2766" y="27321"/>
                  </a:lnTo>
                  <a:lnTo>
                    <a:pt x="1282" y="29682"/>
                  </a:lnTo>
                  <a:lnTo>
                    <a:pt x="608" y="30896"/>
                  </a:lnTo>
                  <a:lnTo>
                    <a:pt x="0" y="32110"/>
                  </a:lnTo>
                  <a:lnTo>
                    <a:pt x="473" y="32448"/>
                  </a:lnTo>
                  <a:lnTo>
                    <a:pt x="945" y="32717"/>
                  </a:lnTo>
                  <a:lnTo>
                    <a:pt x="1417" y="32920"/>
                  </a:lnTo>
                  <a:lnTo>
                    <a:pt x="1889" y="33055"/>
                  </a:lnTo>
                  <a:lnTo>
                    <a:pt x="2429" y="33122"/>
                  </a:lnTo>
                  <a:lnTo>
                    <a:pt x="2969" y="33190"/>
                  </a:lnTo>
                  <a:lnTo>
                    <a:pt x="3576" y="33190"/>
                  </a:lnTo>
                  <a:lnTo>
                    <a:pt x="4115" y="33122"/>
                  </a:lnTo>
                  <a:lnTo>
                    <a:pt x="5262" y="32920"/>
                  </a:lnTo>
                  <a:lnTo>
                    <a:pt x="6341" y="32583"/>
                  </a:lnTo>
                  <a:lnTo>
                    <a:pt x="7286" y="32178"/>
                  </a:lnTo>
                  <a:lnTo>
                    <a:pt x="8230" y="31706"/>
                  </a:lnTo>
                  <a:lnTo>
                    <a:pt x="8230" y="31706"/>
                  </a:lnTo>
                  <a:lnTo>
                    <a:pt x="7960" y="32448"/>
                  </a:lnTo>
                  <a:lnTo>
                    <a:pt x="7623" y="33122"/>
                  </a:lnTo>
                  <a:lnTo>
                    <a:pt x="7151" y="33729"/>
                  </a:lnTo>
                  <a:lnTo>
                    <a:pt x="6611" y="34336"/>
                  </a:lnTo>
                  <a:lnTo>
                    <a:pt x="5397" y="35416"/>
                  </a:lnTo>
                  <a:lnTo>
                    <a:pt x="4183" y="36428"/>
                  </a:lnTo>
                  <a:lnTo>
                    <a:pt x="7084" y="38316"/>
                  </a:lnTo>
                  <a:lnTo>
                    <a:pt x="8568" y="39193"/>
                  </a:lnTo>
                  <a:lnTo>
                    <a:pt x="9984" y="40070"/>
                  </a:lnTo>
                  <a:lnTo>
                    <a:pt x="11468" y="40880"/>
                  </a:lnTo>
                  <a:lnTo>
                    <a:pt x="12952" y="41622"/>
                  </a:lnTo>
                  <a:lnTo>
                    <a:pt x="14504" y="42296"/>
                  </a:lnTo>
                  <a:lnTo>
                    <a:pt x="15988" y="42971"/>
                  </a:lnTo>
                  <a:lnTo>
                    <a:pt x="17539" y="43578"/>
                  </a:lnTo>
                  <a:lnTo>
                    <a:pt x="19091" y="44118"/>
                  </a:lnTo>
                  <a:lnTo>
                    <a:pt x="20642" y="44590"/>
                  </a:lnTo>
                  <a:lnTo>
                    <a:pt x="22261" y="44995"/>
                  </a:lnTo>
                  <a:lnTo>
                    <a:pt x="23880" y="45332"/>
                  </a:lnTo>
                  <a:lnTo>
                    <a:pt x="25499" y="45669"/>
                  </a:lnTo>
                  <a:lnTo>
                    <a:pt x="27186" y="45872"/>
                  </a:lnTo>
                  <a:lnTo>
                    <a:pt x="28805" y="46007"/>
                  </a:lnTo>
                  <a:lnTo>
                    <a:pt x="28805" y="46007"/>
                  </a:lnTo>
                  <a:lnTo>
                    <a:pt x="28535" y="44995"/>
                  </a:lnTo>
                  <a:lnTo>
                    <a:pt x="28063" y="43578"/>
                  </a:lnTo>
                  <a:lnTo>
                    <a:pt x="27793" y="42903"/>
                  </a:lnTo>
                  <a:lnTo>
                    <a:pt x="27658" y="42161"/>
                  </a:lnTo>
                  <a:lnTo>
                    <a:pt x="27591" y="41487"/>
                  </a:lnTo>
                  <a:lnTo>
                    <a:pt x="27523" y="40677"/>
                  </a:lnTo>
                  <a:lnTo>
                    <a:pt x="27456" y="39193"/>
                  </a:lnTo>
                  <a:lnTo>
                    <a:pt x="27321" y="38451"/>
                  </a:lnTo>
                  <a:lnTo>
                    <a:pt x="27186" y="37777"/>
                  </a:lnTo>
                  <a:lnTo>
                    <a:pt x="26983" y="37035"/>
                  </a:lnTo>
                  <a:lnTo>
                    <a:pt x="26646" y="36428"/>
                  </a:lnTo>
                  <a:lnTo>
                    <a:pt x="26511" y="36090"/>
                  </a:lnTo>
                  <a:lnTo>
                    <a:pt x="26376" y="35753"/>
                  </a:lnTo>
                  <a:lnTo>
                    <a:pt x="26376" y="35483"/>
                  </a:lnTo>
                  <a:lnTo>
                    <a:pt x="26444" y="35213"/>
                  </a:lnTo>
                  <a:lnTo>
                    <a:pt x="26579" y="34944"/>
                  </a:lnTo>
                  <a:lnTo>
                    <a:pt x="26781" y="34741"/>
                  </a:lnTo>
                  <a:lnTo>
                    <a:pt x="26983" y="34539"/>
                  </a:lnTo>
                  <a:lnTo>
                    <a:pt x="27186" y="34336"/>
                  </a:lnTo>
                  <a:lnTo>
                    <a:pt x="27456" y="34201"/>
                  </a:lnTo>
                  <a:lnTo>
                    <a:pt x="27726" y="34134"/>
                  </a:lnTo>
                  <a:lnTo>
                    <a:pt x="28265" y="34134"/>
                  </a:lnTo>
                  <a:lnTo>
                    <a:pt x="28602" y="34201"/>
                  </a:lnTo>
                  <a:lnTo>
                    <a:pt x="28805" y="34336"/>
                  </a:lnTo>
                  <a:lnTo>
                    <a:pt x="29075" y="34539"/>
                  </a:lnTo>
                  <a:lnTo>
                    <a:pt x="29277" y="34876"/>
                  </a:lnTo>
                  <a:lnTo>
                    <a:pt x="29682" y="35551"/>
                  </a:lnTo>
                  <a:lnTo>
                    <a:pt x="29952" y="36293"/>
                  </a:lnTo>
                  <a:lnTo>
                    <a:pt x="30154" y="37035"/>
                  </a:lnTo>
                  <a:lnTo>
                    <a:pt x="30289" y="37777"/>
                  </a:lnTo>
                  <a:lnTo>
                    <a:pt x="30491" y="39328"/>
                  </a:lnTo>
                  <a:lnTo>
                    <a:pt x="30559" y="40880"/>
                  </a:lnTo>
                  <a:lnTo>
                    <a:pt x="30694" y="42296"/>
                  </a:lnTo>
                  <a:lnTo>
                    <a:pt x="30896" y="43780"/>
                  </a:lnTo>
                  <a:lnTo>
                    <a:pt x="31031" y="46074"/>
                  </a:lnTo>
                  <a:lnTo>
                    <a:pt x="32785" y="46074"/>
                  </a:lnTo>
                  <a:lnTo>
                    <a:pt x="34606" y="45939"/>
                  </a:lnTo>
                  <a:lnTo>
                    <a:pt x="36293" y="45737"/>
                  </a:lnTo>
                  <a:lnTo>
                    <a:pt x="37979" y="45399"/>
                  </a:lnTo>
                  <a:lnTo>
                    <a:pt x="39126" y="45130"/>
                  </a:lnTo>
                  <a:lnTo>
                    <a:pt x="40340" y="44792"/>
                  </a:lnTo>
                  <a:lnTo>
                    <a:pt x="41554" y="44388"/>
                  </a:lnTo>
                  <a:lnTo>
                    <a:pt x="42701" y="43983"/>
                  </a:lnTo>
                  <a:lnTo>
                    <a:pt x="43915" y="44455"/>
                  </a:lnTo>
                  <a:lnTo>
                    <a:pt x="45130" y="44792"/>
                  </a:lnTo>
                  <a:lnTo>
                    <a:pt x="47491" y="45467"/>
                  </a:lnTo>
                  <a:lnTo>
                    <a:pt x="49110" y="45872"/>
                  </a:lnTo>
                  <a:lnTo>
                    <a:pt x="49919" y="46074"/>
                  </a:lnTo>
                  <a:lnTo>
                    <a:pt x="50796" y="46141"/>
                  </a:lnTo>
                  <a:lnTo>
                    <a:pt x="51605" y="46209"/>
                  </a:lnTo>
                  <a:lnTo>
                    <a:pt x="52415" y="46209"/>
                  </a:lnTo>
                  <a:lnTo>
                    <a:pt x="53292" y="46141"/>
                  </a:lnTo>
                  <a:lnTo>
                    <a:pt x="54034" y="46007"/>
                  </a:lnTo>
                  <a:lnTo>
                    <a:pt x="54304" y="45399"/>
                  </a:lnTo>
                  <a:lnTo>
                    <a:pt x="54304" y="45399"/>
                  </a:lnTo>
                  <a:lnTo>
                    <a:pt x="53494" y="45534"/>
                  </a:lnTo>
                  <a:lnTo>
                    <a:pt x="52685" y="45669"/>
                  </a:lnTo>
                  <a:lnTo>
                    <a:pt x="50931" y="45669"/>
                  </a:lnTo>
                  <a:lnTo>
                    <a:pt x="50054" y="45602"/>
                  </a:lnTo>
                  <a:lnTo>
                    <a:pt x="49177" y="45467"/>
                  </a:lnTo>
                  <a:lnTo>
                    <a:pt x="48300" y="45264"/>
                  </a:lnTo>
                  <a:lnTo>
                    <a:pt x="47423" y="45062"/>
                  </a:lnTo>
                  <a:lnTo>
                    <a:pt x="45399" y="44455"/>
                  </a:lnTo>
                  <a:lnTo>
                    <a:pt x="44320" y="44118"/>
                  </a:lnTo>
                  <a:lnTo>
                    <a:pt x="43173" y="43713"/>
                  </a:lnTo>
                  <a:lnTo>
                    <a:pt x="42903" y="43848"/>
                  </a:lnTo>
                  <a:lnTo>
                    <a:pt x="42971" y="43646"/>
                  </a:lnTo>
                  <a:lnTo>
                    <a:pt x="43173" y="42971"/>
                  </a:lnTo>
                  <a:lnTo>
                    <a:pt x="43443" y="42364"/>
                  </a:lnTo>
                  <a:lnTo>
                    <a:pt x="44118" y="41082"/>
                  </a:lnTo>
                  <a:lnTo>
                    <a:pt x="44320" y="40745"/>
                  </a:lnTo>
                  <a:lnTo>
                    <a:pt x="44860" y="39800"/>
                  </a:lnTo>
                  <a:lnTo>
                    <a:pt x="45467" y="38654"/>
                  </a:lnTo>
                  <a:lnTo>
                    <a:pt x="46006" y="37574"/>
                  </a:lnTo>
                  <a:lnTo>
                    <a:pt x="46141" y="36967"/>
                  </a:lnTo>
                  <a:lnTo>
                    <a:pt x="46344" y="36360"/>
                  </a:lnTo>
                  <a:lnTo>
                    <a:pt x="46411" y="35753"/>
                  </a:lnTo>
                  <a:lnTo>
                    <a:pt x="46479" y="35146"/>
                  </a:lnTo>
                  <a:lnTo>
                    <a:pt x="46479" y="33932"/>
                  </a:lnTo>
                  <a:lnTo>
                    <a:pt x="46411" y="32717"/>
                  </a:lnTo>
                  <a:lnTo>
                    <a:pt x="46074" y="30289"/>
                  </a:lnTo>
                  <a:lnTo>
                    <a:pt x="46006" y="29075"/>
                  </a:lnTo>
                  <a:lnTo>
                    <a:pt x="45939" y="27860"/>
                  </a:lnTo>
                  <a:lnTo>
                    <a:pt x="46006" y="27388"/>
                  </a:lnTo>
                  <a:lnTo>
                    <a:pt x="46141" y="26916"/>
                  </a:lnTo>
                  <a:lnTo>
                    <a:pt x="46411" y="26579"/>
                  </a:lnTo>
                  <a:lnTo>
                    <a:pt x="46681" y="26242"/>
                  </a:lnTo>
                  <a:lnTo>
                    <a:pt x="47018" y="26039"/>
                  </a:lnTo>
                  <a:lnTo>
                    <a:pt x="47356" y="25837"/>
                  </a:lnTo>
                  <a:lnTo>
                    <a:pt x="47760" y="25769"/>
                  </a:lnTo>
                  <a:lnTo>
                    <a:pt x="48165" y="25702"/>
                  </a:lnTo>
                  <a:lnTo>
                    <a:pt x="48570" y="25769"/>
                  </a:lnTo>
                  <a:lnTo>
                    <a:pt x="48975" y="25837"/>
                  </a:lnTo>
                  <a:lnTo>
                    <a:pt x="49379" y="26039"/>
                  </a:lnTo>
                  <a:lnTo>
                    <a:pt x="49717" y="26242"/>
                  </a:lnTo>
                  <a:lnTo>
                    <a:pt x="49986" y="26579"/>
                  </a:lnTo>
                  <a:lnTo>
                    <a:pt x="50256" y="26916"/>
                  </a:lnTo>
                  <a:lnTo>
                    <a:pt x="50391" y="27388"/>
                  </a:lnTo>
                  <a:lnTo>
                    <a:pt x="50459" y="27860"/>
                  </a:lnTo>
                  <a:lnTo>
                    <a:pt x="50594" y="30424"/>
                  </a:lnTo>
                  <a:lnTo>
                    <a:pt x="50661" y="31773"/>
                  </a:lnTo>
                  <a:lnTo>
                    <a:pt x="50729" y="33122"/>
                  </a:lnTo>
                  <a:lnTo>
                    <a:pt x="50661" y="34404"/>
                  </a:lnTo>
                  <a:lnTo>
                    <a:pt x="50526" y="35753"/>
                  </a:lnTo>
                  <a:lnTo>
                    <a:pt x="50324" y="36967"/>
                  </a:lnTo>
                  <a:lnTo>
                    <a:pt x="49986" y="38249"/>
                  </a:lnTo>
                  <a:lnTo>
                    <a:pt x="49514" y="39328"/>
                  </a:lnTo>
                  <a:lnTo>
                    <a:pt x="49244" y="39868"/>
                  </a:lnTo>
                  <a:lnTo>
                    <a:pt x="49244" y="39868"/>
                  </a:lnTo>
                  <a:lnTo>
                    <a:pt x="49852" y="39328"/>
                  </a:lnTo>
                  <a:lnTo>
                    <a:pt x="51943" y="37170"/>
                  </a:lnTo>
                  <a:lnTo>
                    <a:pt x="53899" y="35281"/>
                  </a:lnTo>
                  <a:lnTo>
                    <a:pt x="55923" y="33459"/>
                  </a:lnTo>
                  <a:lnTo>
                    <a:pt x="57070" y="32515"/>
                  </a:lnTo>
                  <a:lnTo>
                    <a:pt x="58216" y="31638"/>
                  </a:lnTo>
                  <a:lnTo>
                    <a:pt x="59228" y="30829"/>
                  </a:lnTo>
                  <a:lnTo>
                    <a:pt x="60173" y="29952"/>
                  </a:lnTo>
                  <a:lnTo>
                    <a:pt x="60780" y="29345"/>
                  </a:lnTo>
                  <a:lnTo>
                    <a:pt x="61319" y="28670"/>
                  </a:lnTo>
                  <a:lnTo>
                    <a:pt x="61859" y="27995"/>
                  </a:lnTo>
                  <a:lnTo>
                    <a:pt x="62331" y="27253"/>
                  </a:lnTo>
                  <a:lnTo>
                    <a:pt x="64018" y="27928"/>
                  </a:lnTo>
                  <a:lnTo>
                    <a:pt x="65704" y="28670"/>
                  </a:lnTo>
                  <a:lnTo>
                    <a:pt x="66514" y="29142"/>
                  </a:lnTo>
                  <a:lnTo>
                    <a:pt x="67323" y="29614"/>
                  </a:lnTo>
                  <a:lnTo>
                    <a:pt x="68133" y="30154"/>
                  </a:lnTo>
                  <a:lnTo>
                    <a:pt x="68875" y="30694"/>
                  </a:lnTo>
                  <a:lnTo>
                    <a:pt x="69752" y="31503"/>
                  </a:lnTo>
                  <a:lnTo>
                    <a:pt x="70561" y="32313"/>
                  </a:lnTo>
                  <a:lnTo>
                    <a:pt x="70831" y="31975"/>
                  </a:lnTo>
                  <a:lnTo>
                    <a:pt x="69752" y="30896"/>
                  </a:lnTo>
                  <a:lnTo>
                    <a:pt x="68605" y="29952"/>
                  </a:lnTo>
                  <a:lnTo>
                    <a:pt x="67930" y="29479"/>
                  </a:lnTo>
                  <a:lnTo>
                    <a:pt x="67188" y="29007"/>
                  </a:lnTo>
                  <a:lnTo>
                    <a:pt x="66446" y="28603"/>
                  </a:lnTo>
                  <a:lnTo>
                    <a:pt x="65704" y="28198"/>
                  </a:lnTo>
                  <a:lnTo>
                    <a:pt x="64085" y="27523"/>
                  </a:lnTo>
                  <a:lnTo>
                    <a:pt x="62466" y="26916"/>
                  </a:lnTo>
                  <a:lnTo>
                    <a:pt x="62803" y="26174"/>
                  </a:lnTo>
                  <a:lnTo>
                    <a:pt x="63073" y="25567"/>
                  </a:lnTo>
                  <a:lnTo>
                    <a:pt x="63208" y="24892"/>
                  </a:lnTo>
                  <a:lnTo>
                    <a:pt x="64287" y="24825"/>
                  </a:lnTo>
                  <a:lnTo>
                    <a:pt x="65299" y="24757"/>
                  </a:lnTo>
                  <a:lnTo>
                    <a:pt x="66379" y="24757"/>
                  </a:lnTo>
                  <a:lnTo>
                    <a:pt x="67458" y="24825"/>
                  </a:lnTo>
                  <a:lnTo>
                    <a:pt x="68470" y="24892"/>
                  </a:lnTo>
                  <a:lnTo>
                    <a:pt x="69549" y="25027"/>
                  </a:lnTo>
                  <a:lnTo>
                    <a:pt x="70561" y="25230"/>
                  </a:lnTo>
                  <a:lnTo>
                    <a:pt x="71573" y="25499"/>
                  </a:lnTo>
                  <a:lnTo>
                    <a:pt x="71708" y="25567"/>
                  </a:lnTo>
                  <a:lnTo>
                    <a:pt x="71708" y="25095"/>
                  </a:lnTo>
                  <a:lnTo>
                    <a:pt x="70696" y="24825"/>
                  </a:lnTo>
                  <a:lnTo>
                    <a:pt x="69617" y="24623"/>
                  </a:lnTo>
                  <a:lnTo>
                    <a:pt x="68605" y="24488"/>
                  </a:lnTo>
                  <a:lnTo>
                    <a:pt x="67525" y="24353"/>
                  </a:lnTo>
                  <a:lnTo>
                    <a:pt x="65367" y="24353"/>
                  </a:lnTo>
                  <a:lnTo>
                    <a:pt x="64355" y="24420"/>
                  </a:lnTo>
                  <a:lnTo>
                    <a:pt x="63276" y="24555"/>
                  </a:lnTo>
                  <a:lnTo>
                    <a:pt x="63276" y="24555"/>
                  </a:lnTo>
                  <a:lnTo>
                    <a:pt x="63343" y="24015"/>
                  </a:lnTo>
                  <a:lnTo>
                    <a:pt x="63343" y="23543"/>
                  </a:lnTo>
                  <a:lnTo>
                    <a:pt x="63276" y="23004"/>
                  </a:lnTo>
                  <a:lnTo>
                    <a:pt x="63208" y="22464"/>
                  </a:lnTo>
                  <a:lnTo>
                    <a:pt x="64220" y="22059"/>
                  </a:lnTo>
                  <a:lnTo>
                    <a:pt x="65232" y="21587"/>
                  </a:lnTo>
                  <a:lnTo>
                    <a:pt x="66244" y="21250"/>
                  </a:lnTo>
                  <a:lnTo>
                    <a:pt x="67256" y="20912"/>
                  </a:lnTo>
                  <a:lnTo>
                    <a:pt x="69347" y="20373"/>
                  </a:lnTo>
                  <a:lnTo>
                    <a:pt x="71438" y="19968"/>
                  </a:lnTo>
                  <a:lnTo>
                    <a:pt x="71371" y="19428"/>
                  </a:lnTo>
                  <a:lnTo>
                    <a:pt x="70291" y="19631"/>
                  </a:lnTo>
                  <a:lnTo>
                    <a:pt x="69212" y="19901"/>
                  </a:lnTo>
                  <a:lnTo>
                    <a:pt x="68200" y="20170"/>
                  </a:lnTo>
                  <a:lnTo>
                    <a:pt x="67121" y="20508"/>
                  </a:lnTo>
                  <a:lnTo>
                    <a:pt x="66109" y="20845"/>
                  </a:lnTo>
                  <a:lnTo>
                    <a:pt x="65097" y="21250"/>
                  </a:lnTo>
                  <a:lnTo>
                    <a:pt x="63141" y="22194"/>
                  </a:lnTo>
                  <a:lnTo>
                    <a:pt x="62938" y="21520"/>
                  </a:lnTo>
                  <a:lnTo>
                    <a:pt x="62736" y="21047"/>
                  </a:lnTo>
                  <a:lnTo>
                    <a:pt x="62534" y="20575"/>
                  </a:lnTo>
                  <a:lnTo>
                    <a:pt x="62264" y="20170"/>
                  </a:lnTo>
                  <a:lnTo>
                    <a:pt x="61994" y="19901"/>
                  </a:lnTo>
                  <a:lnTo>
                    <a:pt x="62803" y="19024"/>
                  </a:lnTo>
                  <a:lnTo>
                    <a:pt x="63680" y="18282"/>
                  </a:lnTo>
                  <a:lnTo>
                    <a:pt x="64625" y="17540"/>
                  </a:lnTo>
                  <a:lnTo>
                    <a:pt x="65569" y="16932"/>
                  </a:lnTo>
                  <a:lnTo>
                    <a:pt x="66648" y="16325"/>
                  </a:lnTo>
                  <a:lnTo>
                    <a:pt x="67728" y="15786"/>
                  </a:lnTo>
                  <a:lnTo>
                    <a:pt x="68875" y="15313"/>
                  </a:lnTo>
                  <a:lnTo>
                    <a:pt x="70021" y="14909"/>
                  </a:lnTo>
                  <a:lnTo>
                    <a:pt x="69684" y="14436"/>
                  </a:lnTo>
                  <a:lnTo>
                    <a:pt x="67863" y="15313"/>
                  </a:lnTo>
                  <a:lnTo>
                    <a:pt x="66109" y="16258"/>
                  </a:lnTo>
                  <a:lnTo>
                    <a:pt x="64962" y="17000"/>
                  </a:lnTo>
                  <a:lnTo>
                    <a:pt x="63815" y="17809"/>
                  </a:lnTo>
                  <a:lnTo>
                    <a:pt x="62736" y="18686"/>
                  </a:lnTo>
                  <a:lnTo>
                    <a:pt x="61792" y="19698"/>
                  </a:lnTo>
                  <a:lnTo>
                    <a:pt x="61522" y="19496"/>
                  </a:lnTo>
                  <a:lnTo>
                    <a:pt x="61184" y="19361"/>
                  </a:lnTo>
                  <a:lnTo>
                    <a:pt x="60847" y="19226"/>
                  </a:lnTo>
                  <a:lnTo>
                    <a:pt x="60510" y="19158"/>
                  </a:lnTo>
                  <a:lnTo>
                    <a:pt x="59768" y="19024"/>
                  </a:lnTo>
                  <a:lnTo>
                    <a:pt x="58958" y="18956"/>
                  </a:lnTo>
                  <a:lnTo>
                    <a:pt x="58351" y="18889"/>
                  </a:lnTo>
                  <a:lnTo>
                    <a:pt x="57677" y="18821"/>
                  </a:lnTo>
                  <a:lnTo>
                    <a:pt x="57002" y="18619"/>
                  </a:lnTo>
                  <a:lnTo>
                    <a:pt x="56327" y="18282"/>
                  </a:lnTo>
                  <a:lnTo>
                    <a:pt x="55720" y="18012"/>
                  </a:lnTo>
                  <a:lnTo>
                    <a:pt x="55181" y="17607"/>
                  </a:lnTo>
                  <a:lnTo>
                    <a:pt x="54641" y="17202"/>
                  </a:lnTo>
                  <a:lnTo>
                    <a:pt x="54169" y="16797"/>
                  </a:lnTo>
                  <a:lnTo>
                    <a:pt x="53224" y="15853"/>
                  </a:lnTo>
                  <a:lnTo>
                    <a:pt x="52280" y="14774"/>
                  </a:lnTo>
                  <a:lnTo>
                    <a:pt x="51538" y="13829"/>
                  </a:lnTo>
                  <a:lnTo>
                    <a:pt x="50863" y="12885"/>
                  </a:lnTo>
                  <a:lnTo>
                    <a:pt x="49447" y="10861"/>
                  </a:lnTo>
                  <a:lnTo>
                    <a:pt x="48772" y="9917"/>
                  </a:lnTo>
                  <a:lnTo>
                    <a:pt x="48030" y="8972"/>
                  </a:lnTo>
                  <a:lnTo>
                    <a:pt x="47288" y="8095"/>
                  </a:lnTo>
                  <a:lnTo>
                    <a:pt x="46479" y="7286"/>
                  </a:lnTo>
                  <a:lnTo>
                    <a:pt x="46074" y="6949"/>
                  </a:lnTo>
                  <a:lnTo>
                    <a:pt x="46209" y="7826"/>
                  </a:lnTo>
                  <a:lnTo>
                    <a:pt x="46276" y="8568"/>
                  </a:lnTo>
                  <a:lnTo>
                    <a:pt x="46276" y="9849"/>
                  </a:lnTo>
                  <a:lnTo>
                    <a:pt x="46209" y="11064"/>
                  </a:lnTo>
                  <a:lnTo>
                    <a:pt x="46141" y="12952"/>
                  </a:lnTo>
                  <a:lnTo>
                    <a:pt x="46141" y="17202"/>
                  </a:lnTo>
                  <a:lnTo>
                    <a:pt x="46074" y="17540"/>
                  </a:lnTo>
                  <a:lnTo>
                    <a:pt x="46006" y="17877"/>
                  </a:lnTo>
                  <a:lnTo>
                    <a:pt x="45872" y="18147"/>
                  </a:lnTo>
                  <a:lnTo>
                    <a:pt x="45669" y="18349"/>
                  </a:lnTo>
                  <a:lnTo>
                    <a:pt x="45399" y="18551"/>
                  </a:lnTo>
                  <a:lnTo>
                    <a:pt x="45130" y="18686"/>
                  </a:lnTo>
                  <a:lnTo>
                    <a:pt x="44860" y="18754"/>
                  </a:lnTo>
                  <a:lnTo>
                    <a:pt x="44253" y="18754"/>
                  </a:lnTo>
                  <a:lnTo>
                    <a:pt x="43915" y="18686"/>
                  </a:lnTo>
                  <a:lnTo>
                    <a:pt x="43645" y="18551"/>
                  </a:lnTo>
                  <a:lnTo>
                    <a:pt x="43443" y="18349"/>
                  </a:lnTo>
                  <a:lnTo>
                    <a:pt x="43241" y="18147"/>
                  </a:lnTo>
                  <a:lnTo>
                    <a:pt x="43038" y="17877"/>
                  </a:lnTo>
                  <a:lnTo>
                    <a:pt x="42971" y="17540"/>
                  </a:lnTo>
                  <a:lnTo>
                    <a:pt x="42903" y="17202"/>
                  </a:lnTo>
                  <a:lnTo>
                    <a:pt x="42971" y="13829"/>
                  </a:lnTo>
                  <a:lnTo>
                    <a:pt x="43106" y="12210"/>
                  </a:lnTo>
                  <a:lnTo>
                    <a:pt x="43241" y="10524"/>
                  </a:lnTo>
                  <a:lnTo>
                    <a:pt x="43376" y="9512"/>
                  </a:lnTo>
                  <a:lnTo>
                    <a:pt x="43578" y="8635"/>
                  </a:lnTo>
                  <a:lnTo>
                    <a:pt x="43713" y="7758"/>
                  </a:lnTo>
                  <a:lnTo>
                    <a:pt x="43713" y="7286"/>
                  </a:lnTo>
                  <a:lnTo>
                    <a:pt x="43713" y="6814"/>
                  </a:lnTo>
                  <a:lnTo>
                    <a:pt x="43645" y="6409"/>
                  </a:lnTo>
                  <a:lnTo>
                    <a:pt x="43511" y="6004"/>
                  </a:lnTo>
                  <a:lnTo>
                    <a:pt x="43443" y="5734"/>
                  </a:lnTo>
                  <a:lnTo>
                    <a:pt x="43511" y="5465"/>
                  </a:lnTo>
                  <a:lnTo>
                    <a:pt x="43713" y="5262"/>
                  </a:lnTo>
                  <a:lnTo>
                    <a:pt x="43915" y="5127"/>
                  </a:lnTo>
                  <a:lnTo>
                    <a:pt x="42836" y="4318"/>
                  </a:lnTo>
                  <a:lnTo>
                    <a:pt x="41689" y="3576"/>
                  </a:lnTo>
                  <a:lnTo>
                    <a:pt x="40542" y="2901"/>
                  </a:lnTo>
                  <a:lnTo>
                    <a:pt x="39328" y="2227"/>
                  </a:lnTo>
                  <a:lnTo>
                    <a:pt x="40475" y="2497"/>
                  </a:lnTo>
                  <a:lnTo>
                    <a:pt x="41622" y="2901"/>
                  </a:lnTo>
                  <a:lnTo>
                    <a:pt x="42701" y="3239"/>
                  </a:lnTo>
                  <a:lnTo>
                    <a:pt x="43780" y="3711"/>
                  </a:lnTo>
                  <a:lnTo>
                    <a:pt x="44860" y="4250"/>
                  </a:lnTo>
                  <a:lnTo>
                    <a:pt x="45939" y="4790"/>
                  </a:lnTo>
                  <a:lnTo>
                    <a:pt x="46951" y="5397"/>
                  </a:lnTo>
                  <a:lnTo>
                    <a:pt x="48030" y="6072"/>
                  </a:lnTo>
                  <a:lnTo>
                    <a:pt x="49582" y="7151"/>
                  </a:lnTo>
                  <a:lnTo>
                    <a:pt x="51066" y="8298"/>
                  </a:lnTo>
                  <a:lnTo>
                    <a:pt x="52550" y="9580"/>
                  </a:lnTo>
                  <a:lnTo>
                    <a:pt x="53899" y="10929"/>
                  </a:lnTo>
                  <a:lnTo>
                    <a:pt x="54371" y="11536"/>
                  </a:lnTo>
                  <a:lnTo>
                    <a:pt x="54843" y="12210"/>
                  </a:lnTo>
                  <a:lnTo>
                    <a:pt x="55720" y="13560"/>
                  </a:lnTo>
                  <a:lnTo>
                    <a:pt x="56125" y="13222"/>
                  </a:lnTo>
                  <a:lnTo>
                    <a:pt x="55113" y="11806"/>
                  </a:lnTo>
                  <a:lnTo>
                    <a:pt x="54574" y="11131"/>
                  </a:lnTo>
                  <a:lnTo>
                    <a:pt x="53966" y="10457"/>
                  </a:lnTo>
                  <a:lnTo>
                    <a:pt x="52617" y="9107"/>
                  </a:lnTo>
                  <a:lnTo>
                    <a:pt x="51133" y="7893"/>
                  </a:lnTo>
                  <a:lnTo>
                    <a:pt x="49582" y="6679"/>
                  </a:lnTo>
                  <a:lnTo>
                    <a:pt x="48030" y="5600"/>
                  </a:lnTo>
                  <a:lnTo>
                    <a:pt x="46816" y="4858"/>
                  </a:lnTo>
                  <a:lnTo>
                    <a:pt x="45669" y="4250"/>
                  </a:lnTo>
                  <a:lnTo>
                    <a:pt x="44455" y="3643"/>
                  </a:lnTo>
                  <a:lnTo>
                    <a:pt x="43308" y="3171"/>
                  </a:lnTo>
                  <a:lnTo>
                    <a:pt x="42027" y="2699"/>
                  </a:lnTo>
                  <a:lnTo>
                    <a:pt x="40812" y="2294"/>
                  </a:lnTo>
                  <a:lnTo>
                    <a:pt x="39531" y="1957"/>
                  </a:lnTo>
                  <a:lnTo>
                    <a:pt x="38249" y="1755"/>
                  </a:lnTo>
                  <a:lnTo>
                    <a:pt x="37035" y="1282"/>
                  </a:lnTo>
                  <a:lnTo>
                    <a:pt x="35820" y="810"/>
                  </a:lnTo>
                  <a:lnTo>
                    <a:pt x="34201" y="405"/>
                  </a:lnTo>
                  <a:lnTo>
                    <a:pt x="32515" y="136"/>
                  </a:lnTo>
                  <a:lnTo>
                    <a:pt x="31706" y="68"/>
                  </a:lnTo>
                  <a:lnTo>
                    <a:pt x="30829" y="1"/>
                  </a:lnTo>
                  <a:close/>
                </a:path>
              </a:pathLst>
            </a:custGeom>
            <a:solidFill>
              <a:srgbClr val="416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6"/>
            <p:cNvSpPr/>
            <p:nvPr/>
          </p:nvSpPr>
          <p:spPr>
            <a:xfrm>
              <a:off x="4211350" y="3536275"/>
              <a:ext cx="428400" cy="266475"/>
            </a:xfrm>
            <a:custGeom>
              <a:avLst/>
              <a:gdLst/>
              <a:ahLst/>
              <a:cxnLst/>
              <a:rect l="l" t="t" r="r" b="b"/>
              <a:pathLst>
                <a:path w="17136" h="10659" extrusionOk="0">
                  <a:moveTo>
                    <a:pt x="1" y="0"/>
                  </a:moveTo>
                  <a:lnTo>
                    <a:pt x="1148" y="405"/>
                  </a:lnTo>
                  <a:lnTo>
                    <a:pt x="2227" y="810"/>
                  </a:lnTo>
                  <a:lnTo>
                    <a:pt x="4453" y="1754"/>
                  </a:lnTo>
                  <a:lnTo>
                    <a:pt x="6612" y="2766"/>
                  </a:lnTo>
                  <a:lnTo>
                    <a:pt x="8770" y="3778"/>
                  </a:lnTo>
                  <a:lnTo>
                    <a:pt x="10052" y="4385"/>
                  </a:lnTo>
                  <a:lnTo>
                    <a:pt x="11199" y="5059"/>
                  </a:lnTo>
                  <a:lnTo>
                    <a:pt x="12346" y="5869"/>
                  </a:lnTo>
                  <a:lnTo>
                    <a:pt x="13357" y="6678"/>
                  </a:lnTo>
                  <a:lnTo>
                    <a:pt x="14369" y="7623"/>
                  </a:lnTo>
                  <a:lnTo>
                    <a:pt x="15246" y="8567"/>
                  </a:lnTo>
                  <a:lnTo>
                    <a:pt x="16191" y="9579"/>
                  </a:lnTo>
                  <a:lnTo>
                    <a:pt x="17000" y="10658"/>
                  </a:lnTo>
                  <a:lnTo>
                    <a:pt x="17135" y="10186"/>
                  </a:lnTo>
                  <a:lnTo>
                    <a:pt x="16326" y="9107"/>
                  </a:lnTo>
                  <a:lnTo>
                    <a:pt x="15449" y="8095"/>
                  </a:lnTo>
                  <a:lnTo>
                    <a:pt x="14504" y="7151"/>
                  </a:lnTo>
                  <a:lnTo>
                    <a:pt x="13492" y="6274"/>
                  </a:lnTo>
                  <a:lnTo>
                    <a:pt x="12413" y="5397"/>
                  </a:lnTo>
                  <a:lnTo>
                    <a:pt x="11266" y="4722"/>
                  </a:lnTo>
                  <a:lnTo>
                    <a:pt x="10120" y="4048"/>
                  </a:lnTo>
                  <a:lnTo>
                    <a:pt x="8905" y="3440"/>
                  </a:lnTo>
                  <a:lnTo>
                    <a:pt x="5128" y="1687"/>
                  </a:lnTo>
                  <a:lnTo>
                    <a:pt x="3171" y="877"/>
                  </a:lnTo>
                  <a:lnTo>
                    <a:pt x="1215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16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6"/>
            <p:cNvSpPr/>
            <p:nvPr/>
          </p:nvSpPr>
          <p:spPr>
            <a:xfrm>
              <a:off x="4359775" y="4576800"/>
              <a:ext cx="200700" cy="42175"/>
            </a:xfrm>
            <a:custGeom>
              <a:avLst/>
              <a:gdLst/>
              <a:ahLst/>
              <a:cxnLst/>
              <a:rect l="l" t="t" r="r" b="b"/>
              <a:pathLst>
                <a:path w="8028" h="1687" extrusionOk="0">
                  <a:moveTo>
                    <a:pt x="405" y="0"/>
                  </a:moveTo>
                  <a:lnTo>
                    <a:pt x="0" y="270"/>
                  </a:lnTo>
                  <a:lnTo>
                    <a:pt x="2091" y="945"/>
                  </a:lnTo>
                  <a:lnTo>
                    <a:pt x="3171" y="1282"/>
                  </a:lnTo>
                  <a:lnTo>
                    <a:pt x="4250" y="1484"/>
                  </a:lnTo>
                  <a:lnTo>
                    <a:pt x="5262" y="1687"/>
                  </a:lnTo>
                  <a:lnTo>
                    <a:pt x="6206" y="1687"/>
                  </a:lnTo>
                  <a:lnTo>
                    <a:pt x="7151" y="1552"/>
                  </a:lnTo>
                  <a:lnTo>
                    <a:pt x="8028" y="1349"/>
                  </a:lnTo>
                  <a:lnTo>
                    <a:pt x="7893" y="810"/>
                  </a:lnTo>
                  <a:lnTo>
                    <a:pt x="7420" y="945"/>
                  </a:lnTo>
                  <a:lnTo>
                    <a:pt x="6881" y="1012"/>
                  </a:lnTo>
                  <a:lnTo>
                    <a:pt x="5802" y="1147"/>
                  </a:lnTo>
                  <a:lnTo>
                    <a:pt x="4655" y="1012"/>
                  </a:lnTo>
                  <a:lnTo>
                    <a:pt x="3440" y="810"/>
                  </a:lnTo>
                  <a:lnTo>
                    <a:pt x="1956" y="405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416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6"/>
            <p:cNvSpPr/>
            <p:nvPr/>
          </p:nvSpPr>
          <p:spPr>
            <a:xfrm>
              <a:off x="3941525" y="3831400"/>
              <a:ext cx="1725" cy="2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1" y="0"/>
                  </a:moveTo>
                  <a:lnTo>
                    <a:pt x="1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16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6"/>
            <p:cNvSpPr/>
            <p:nvPr/>
          </p:nvSpPr>
          <p:spPr>
            <a:xfrm>
              <a:off x="3912850" y="3853325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1" y="0"/>
                  </a:moveTo>
                  <a:lnTo>
                    <a:pt x="1" y="0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16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6"/>
            <p:cNvSpPr/>
            <p:nvPr/>
          </p:nvSpPr>
          <p:spPr>
            <a:xfrm>
              <a:off x="3450775" y="3908975"/>
              <a:ext cx="295150" cy="295150"/>
            </a:xfrm>
            <a:custGeom>
              <a:avLst/>
              <a:gdLst/>
              <a:ahLst/>
              <a:cxnLst/>
              <a:rect l="l" t="t" r="r" b="b"/>
              <a:pathLst>
                <a:path w="11806" h="11806" extrusionOk="0">
                  <a:moveTo>
                    <a:pt x="4925" y="2901"/>
                  </a:moveTo>
                  <a:lnTo>
                    <a:pt x="5330" y="2968"/>
                  </a:lnTo>
                  <a:lnTo>
                    <a:pt x="5734" y="3036"/>
                  </a:lnTo>
                  <a:lnTo>
                    <a:pt x="6072" y="3171"/>
                  </a:lnTo>
                  <a:lnTo>
                    <a:pt x="6409" y="3373"/>
                  </a:lnTo>
                  <a:lnTo>
                    <a:pt x="6679" y="3575"/>
                  </a:lnTo>
                  <a:lnTo>
                    <a:pt x="7219" y="4048"/>
                  </a:lnTo>
                  <a:lnTo>
                    <a:pt x="7623" y="4587"/>
                  </a:lnTo>
                  <a:lnTo>
                    <a:pt x="7893" y="5262"/>
                  </a:lnTo>
                  <a:lnTo>
                    <a:pt x="8028" y="5936"/>
                  </a:lnTo>
                  <a:lnTo>
                    <a:pt x="8095" y="6611"/>
                  </a:lnTo>
                  <a:lnTo>
                    <a:pt x="8028" y="7286"/>
                  </a:lnTo>
                  <a:lnTo>
                    <a:pt x="7893" y="7960"/>
                  </a:lnTo>
                  <a:lnTo>
                    <a:pt x="7623" y="8635"/>
                  </a:lnTo>
                  <a:lnTo>
                    <a:pt x="7219" y="9174"/>
                  </a:lnTo>
                  <a:lnTo>
                    <a:pt x="6679" y="9647"/>
                  </a:lnTo>
                  <a:lnTo>
                    <a:pt x="6409" y="9849"/>
                  </a:lnTo>
                  <a:lnTo>
                    <a:pt x="6072" y="10051"/>
                  </a:lnTo>
                  <a:lnTo>
                    <a:pt x="5734" y="10186"/>
                  </a:lnTo>
                  <a:lnTo>
                    <a:pt x="5330" y="10254"/>
                  </a:lnTo>
                  <a:lnTo>
                    <a:pt x="4925" y="10321"/>
                  </a:lnTo>
                  <a:lnTo>
                    <a:pt x="4520" y="10389"/>
                  </a:lnTo>
                  <a:lnTo>
                    <a:pt x="4048" y="10321"/>
                  </a:lnTo>
                  <a:lnTo>
                    <a:pt x="3643" y="10254"/>
                  </a:lnTo>
                  <a:lnTo>
                    <a:pt x="3239" y="10186"/>
                  </a:lnTo>
                  <a:lnTo>
                    <a:pt x="2901" y="10051"/>
                  </a:lnTo>
                  <a:lnTo>
                    <a:pt x="2564" y="9849"/>
                  </a:lnTo>
                  <a:lnTo>
                    <a:pt x="2294" y="9647"/>
                  </a:lnTo>
                  <a:lnTo>
                    <a:pt x="1822" y="9174"/>
                  </a:lnTo>
                  <a:lnTo>
                    <a:pt x="1417" y="8635"/>
                  </a:lnTo>
                  <a:lnTo>
                    <a:pt x="1080" y="7960"/>
                  </a:lnTo>
                  <a:lnTo>
                    <a:pt x="945" y="7286"/>
                  </a:lnTo>
                  <a:lnTo>
                    <a:pt x="878" y="6611"/>
                  </a:lnTo>
                  <a:lnTo>
                    <a:pt x="945" y="5936"/>
                  </a:lnTo>
                  <a:lnTo>
                    <a:pt x="1080" y="5262"/>
                  </a:lnTo>
                  <a:lnTo>
                    <a:pt x="1417" y="4587"/>
                  </a:lnTo>
                  <a:lnTo>
                    <a:pt x="1822" y="4048"/>
                  </a:lnTo>
                  <a:lnTo>
                    <a:pt x="2294" y="3575"/>
                  </a:lnTo>
                  <a:lnTo>
                    <a:pt x="2564" y="3373"/>
                  </a:lnTo>
                  <a:lnTo>
                    <a:pt x="2901" y="3171"/>
                  </a:lnTo>
                  <a:lnTo>
                    <a:pt x="3239" y="3036"/>
                  </a:lnTo>
                  <a:lnTo>
                    <a:pt x="3643" y="2968"/>
                  </a:lnTo>
                  <a:lnTo>
                    <a:pt x="4048" y="2901"/>
                  </a:lnTo>
                  <a:close/>
                  <a:moveTo>
                    <a:pt x="5869" y="0"/>
                  </a:moveTo>
                  <a:lnTo>
                    <a:pt x="5262" y="68"/>
                  </a:lnTo>
                  <a:lnTo>
                    <a:pt x="4723" y="135"/>
                  </a:lnTo>
                  <a:lnTo>
                    <a:pt x="4183" y="270"/>
                  </a:lnTo>
                  <a:lnTo>
                    <a:pt x="3643" y="472"/>
                  </a:lnTo>
                  <a:lnTo>
                    <a:pt x="3104" y="742"/>
                  </a:lnTo>
                  <a:lnTo>
                    <a:pt x="2631" y="1012"/>
                  </a:lnTo>
                  <a:lnTo>
                    <a:pt x="2159" y="1349"/>
                  </a:lnTo>
                  <a:lnTo>
                    <a:pt x="1754" y="1754"/>
                  </a:lnTo>
                  <a:lnTo>
                    <a:pt x="1350" y="2159"/>
                  </a:lnTo>
                  <a:lnTo>
                    <a:pt x="1012" y="2631"/>
                  </a:lnTo>
                  <a:lnTo>
                    <a:pt x="675" y="3103"/>
                  </a:lnTo>
                  <a:lnTo>
                    <a:pt x="473" y="3643"/>
                  </a:lnTo>
                  <a:lnTo>
                    <a:pt x="270" y="4182"/>
                  </a:lnTo>
                  <a:lnTo>
                    <a:pt x="135" y="4722"/>
                  </a:lnTo>
                  <a:lnTo>
                    <a:pt x="1" y="5329"/>
                  </a:lnTo>
                  <a:lnTo>
                    <a:pt x="1" y="5936"/>
                  </a:lnTo>
                  <a:lnTo>
                    <a:pt x="1" y="6544"/>
                  </a:lnTo>
                  <a:lnTo>
                    <a:pt x="135" y="7083"/>
                  </a:lnTo>
                  <a:lnTo>
                    <a:pt x="270" y="7690"/>
                  </a:lnTo>
                  <a:lnTo>
                    <a:pt x="473" y="8230"/>
                  </a:lnTo>
                  <a:lnTo>
                    <a:pt x="675" y="8702"/>
                  </a:lnTo>
                  <a:lnTo>
                    <a:pt x="1012" y="9242"/>
                  </a:lnTo>
                  <a:lnTo>
                    <a:pt x="1350" y="9647"/>
                  </a:lnTo>
                  <a:lnTo>
                    <a:pt x="1754" y="10119"/>
                  </a:lnTo>
                  <a:lnTo>
                    <a:pt x="2159" y="10456"/>
                  </a:lnTo>
                  <a:lnTo>
                    <a:pt x="2631" y="10793"/>
                  </a:lnTo>
                  <a:lnTo>
                    <a:pt x="3104" y="11131"/>
                  </a:lnTo>
                  <a:lnTo>
                    <a:pt x="3643" y="11333"/>
                  </a:lnTo>
                  <a:lnTo>
                    <a:pt x="4183" y="11535"/>
                  </a:lnTo>
                  <a:lnTo>
                    <a:pt x="4723" y="11738"/>
                  </a:lnTo>
                  <a:lnTo>
                    <a:pt x="5262" y="11805"/>
                  </a:lnTo>
                  <a:lnTo>
                    <a:pt x="6476" y="11805"/>
                  </a:lnTo>
                  <a:lnTo>
                    <a:pt x="7084" y="11738"/>
                  </a:lnTo>
                  <a:lnTo>
                    <a:pt x="7623" y="11535"/>
                  </a:lnTo>
                  <a:lnTo>
                    <a:pt x="8163" y="11333"/>
                  </a:lnTo>
                  <a:lnTo>
                    <a:pt x="8703" y="11131"/>
                  </a:lnTo>
                  <a:lnTo>
                    <a:pt x="9175" y="10793"/>
                  </a:lnTo>
                  <a:lnTo>
                    <a:pt x="9647" y="10456"/>
                  </a:lnTo>
                  <a:lnTo>
                    <a:pt x="10052" y="10119"/>
                  </a:lnTo>
                  <a:lnTo>
                    <a:pt x="10456" y="9647"/>
                  </a:lnTo>
                  <a:lnTo>
                    <a:pt x="10794" y="9242"/>
                  </a:lnTo>
                  <a:lnTo>
                    <a:pt x="11064" y="8702"/>
                  </a:lnTo>
                  <a:lnTo>
                    <a:pt x="11333" y="8230"/>
                  </a:lnTo>
                  <a:lnTo>
                    <a:pt x="11536" y="7690"/>
                  </a:lnTo>
                  <a:lnTo>
                    <a:pt x="11671" y="7083"/>
                  </a:lnTo>
                  <a:lnTo>
                    <a:pt x="11806" y="6544"/>
                  </a:lnTo>
                  <a:lnTo>
                    <a:pt x="11806" y="5936"/>
                  </a:lnTo>
                  <a:lnTo>
                    <a:pt x="11806" y="5329"/>
                  </a:lnTo>
                  <a:lnTo>
                    <a:pt x="11671" y="4722"/>
                  </a:lnTo>
                  <a:lnTo>
                    <a:pt x="11536" y="4182"/>
                  </a:lnTo>
                  <a:lnTo>
                    <a:pt x="11333" y="3643"/>
                  </a:lnTo>
                  <a:lnTo>
                    <a:pt x="11064" y="3103"/>
                  </a:lnTo>
                  <a:lnTo>
                    <a:pt x="10794" y="2631"/>
                  </a:lnTo>
                  <a:lnTo>
                    <a:pt x="10456" y="2159"/>
                  </a:lnTo>
                  <a:lnTo>
                    <a:pt x="10052" y="1754"/>
                  </a:lnTo>
                  <a:lnTo>
                    <a:pt x="9647" y="1349"/>
                  </a:lnTo>
                  <a:lnTo>
                    <a:pt x="9175" y="1012"/>
                  </a:lnTo>
                  <a:lnTo>
                    <a:pt x="8703" y="742"/>
                  </a:lnTo>
                  <a:lnTo>
                    <a:pt x="8163" y="472"/>
                  </a:lnTo>
                  <a:lnTo>
                    <a:pt x="7623" y="270"/>
                  </a:lnTo>
                  <a:lnTo>
                    <a:pt x="7084" y="135"/>
                  </a:lnTo>
                  <a:lnTo>
                    <a:pt x="6476" y="68"/>
                  </a:lnTo>
                  <a:lnTo>
                    <a:pt x="5869" y="0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6"/>
            <p:cNvSpPr/>
            <p:nvPr/>
          </p:nvSpPr>
          <p:spPr>
            <a:xfrm>
              <a:off x="3472700" y="3981475"/>
              <a:ext cx="180475" cy="187225"/>
            </a:xfrm>
            <a:custGeom>
              <a:avLst/>
              <a:gdLst/>
              <a:ahLst/>
              <a:cxnLst/>
              <a:rect l="l" t="t" r="r" b="b"/>
              <a:pathLst>
                <a:path w="7219" h="7489" extrusionOk="0">
                  <a:moveTo>
                    <a:pt x="3171" y="1"/>
                  </a:moveTo>
                  <a:lnTo>
                    <a:pt x="2766" y="68"/>
                  </a:lnTo>
                  <a:lnTo>
                    <a:pt x="2362" y="136"/>
                  </a:lnTo>
                  <a:lnTo>
                    <a:pt x="2024" y="271"/>
                  </a:lnTo>
                  <a:lnTo>
                    <a:pt x="1687" y="473"/>
                  </a:lnTo>
                  <a:lnTo>
                    <a:pt x="1417" y="675"/>
                  </a:lnTo>
                  <a:lnTo>
                    <a:pt x="945" y="1148"/>
                  </a:lnTo>
                  <a:lnTo>
                    <a:pt x="540" y="1687"/>
                  </a:lnTo>
                  <a:lnTo>
                    <a:pt x="203" y="2362"/>
                  </a:lnTo>
                  <a:lnTo>
                    <a:pt x="68" y="3036"/>
                  </a:lnTo>
                  <a:lnTo>
                    <a:pt x="1" y="3711"/>
                  </a:lnTo>
                  <a:lnTo>
                    <a:pt x="68" y="4386"/>
                  </a:lnTo>
                  <a:lnTo>
                    <a:pt x="203" y="5060"/>
                  </a:lnTo>
                  <a:lnTo>
                    <a:pt x="540" y="5735"/>
                  </a:lnTo>
                  <a:lnTo>
                    <a:pt x="945" y="6274"/>
                  </a:lnTo>
                  <a:lnTo>
                    <a:pt x="1417" y="6747"/>
                  </a:lnTo>
                  <a:lnTo>
                    <a:pt x="1687" y="6949"/>
                  </a:lnTo>
                  <a:lnTo>
                    <a:pt x="2024" y="7151"/>
                  </a:lnTo>
                  <a:lnTo>
                    <a:pt x="2362" y="7286"/>
                  </a:lnTo>
                  <a:lnTo>
                    <a:pt x="2766" y="7354"/>
                  </a:lnTo>
                  <a:lnTo>
                    <a:pt x="3171" y="7421"/>
                  </a:lnTo>
                  <a:lnTo>
                    <a:pt x="3643" y="7489"/>
                  </a:lnTo>
                  <a:lnTo>
                    <a:pt x="4048" y="7421"/>
                  </a:lnTo>
                  <a:lnTo>
                    <a:pt x="4453" y="7354"/>
                  </a:lnTo>
                  <a:lnTo>
                    <a:pt x="4857" y="7286"/>
                  </a:lnTo>
                  <a:lnTo>
                    <a:pt x="5195" y="7151"/>
                  </a:lnTo>
                  <a:lnTo>
                    <a:pt x="5532" y="6949"/>
                  </a:lnTo>
                  <a:lnTo>
                    <a:pt x="5802" y="6747"/>
                  </a:lnTo>
                  <a:lnTo>
                    <a:pt x="6342" y="6274"/>
                  </a:lnTo>
                  <a:lnTo>
                    <a:pt x="6746" y="5735"/>
                  </a:lnTo>
                  <a:lnTo>
                    <a:pt x="7016" y="5060"/>
                  </a:lnTo>
                  <a:lnTo>
                    <a:pt x="7151" y="4386"/>
                  </a:lnTo>
                  <a:lnTo>
                    <a:pt x="7218" y="3711"/>
                  </a:lnTo>
                  <a:lnTo>
                    <a:pt x="7151" y="3036"/>
                  </a:lnTo>
                  <a:lnTo>
                    <a:pt x="7016" y="2362"/>
                  </a:lnTo>
                  <a:lnTo>
                    <a:pt x="6746" y="1687"/>
                  </a:lnTo>
                  <a:lnTo>
                    <a:pt x="6342" y="1148"/>
                  </a:lnTo>
                  <a:lnTo>
                    <a:pt x="5802" y="675"/>
                  </a:lnTo>
                  <a:lnTo>
                    <a:pt x="5532" y="473"/>
                  </a:lnTo>
                  <a:lnTo>
                    <a:pt x="5195" y="271"/>
                  </a:lnTo>
                  <a:lnTo>
                    <a:pt x="4857" y="136"/>
                  </a:lnTo>
                  <a:lnTo>
                    <a:pt x="4453" y="68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6"/>
            <p:cNvSpPr/>
            <p:nvPr/>
          </p:nvSpPr>
          <p:spPr>
            <a:xfrm>
              <a:off x="3727350" y="3541325"/>
              <a:ext cx="312025" cy="406450"/>
            </a:xfrm>
            <a:custGeom>
              <a:avLst/>
              <a:gdLst/>
              <a:ahLst/>
              <a:cxnLst/>
              <a:rect l="l" t="t" r="r" b="b"/>
              <a:pathLst>
                <a:path w="12481" h="16258" extrusionOk="0">
                  <a:moveTo>
                    <a:pt x="6207" y="0"/>
                  </a:moveTo>
                  <a:lnTo>
                    <a:pt x="5262" y="203"/>
                  </a:lnTo>
                  <a:lnTo>
                    <a:pt x="4250" y="473"/>
                  </a:lnTo>
                  <a:lnTo>
                    <a:pt x="3306" y="742"/>
                  </a:lnTo>
                  <a:lnTo>
                    <a:pt x="2429" y="1080"/>
                  </a:lnTo>
                  <a:lnTo>
                    <a:pt x="1147" y="1619"/>
                  </a:lnTo>
                  <a:lnTo>
                    <a:pt x="1" y="2227"/>
                  </a:lnTo>
                  <a:lnTo>
                    <a:pt x="405" y="2631"/>
                  </a:lnTo>
                  <a:lnTo>
                    <a:pt x="810" y="3103"/>
                  </a:lnTo>
                  <a:lnTo>
                    <a:pt x="1080" y="3643"/>
                  </a:lnTo>
                  <a:lnTo>
                    <a:pt x="1417" y="4250"/>
                  </a:lnTo>
                  <a:lnTo>
                    <a:pt x="1754" y="5262"/>
                  </a:lnTo>
                  <a:lnTo>
                    <a:pt x="2024" y="6274"/>
                  </a:lnTo>
                  <a:lnTo>
                    <a:pt x="2497" y="8365"/>
                  </a:lnTo>
                  <a:lnTo>
                    <a:pt x="2834" y="9512"/>
                  </a:lnTo>
                  <a:lnTo>
                    <a:pt x="3104" y="10591"/>
                  </a:lnTo>
                  <a:lnTo>
                    <a:pt x="3508" y="11671"/>
                  </a:lnTo>
                  <a:lnTo>
                    <a:pt x="4048" y="12750"/>
                  </a:lnTo>
                  <a:lnTo>
                    <a:pt x="4588" y="13694"/>
                  </a:lnTo>
                  <a:lnTo>
                    <a:pt x="4925" y="14166"/>
                  </a:lnTo>
                  <a:lnTo>
                    <a:pt x="5330" y="14571"/>
                  </a:lnTo>
                  <a:lnTo>
                    <a:pt x="5734" y="14976"/>
                  </a:lnTo>
                  <a:lnTo>
                    <a:pt x="6207" y="15313"/>
                  </a:lnTo>
                  <a:lnTo>
                    <a:pt x="6679" y="15651"/>
                  </a:lnTo>
                  <a:lnTo>
                    <a:pt x="7219" y="15920"/>
                  </a:lnTo>
                  <a:lnTo>
                    <a:pt x="7826" y="16123"/>
                  </a:lnTo>
                  <a:lnTo>
                    <a:pt x="8500" y="16258"/>
                  </a:lnTo>
                  <a:lnTo>
                    <a:pt x="9175" y="16258"/>
                  </a:lnTo>
                  <a:lnTo>
                    <a:pt x="9849" y="16123"/>
                  </a:lnTo>
                  <a:lnTo>
                    <a:pt x="10457" y="15920"/>
                  </a:lnTo>
                  <a:lnTo>
                    <a:pt x="10996" y="15583"/>
                  </a:lnTo>
                  <a:lnTo>
                    <a:pt x="11468" y="15178"/>
                  </a:lnTo>
                  <a:lnTo>
                    <a:pt x="11941" y="14571"/>
                  </a:lnTo>
                  <a:lnTo>
                    <a:pt x="12210" y="13897"/>
                  </a:lnTo>
                  <a:lnTo>
                    <a:pt x="12413" y="13222"/>
                  </a:lnTo>
                  <a:lnTo>
                    <a:pt x="12480" y="12480"/>
                  </a:lnTo>
                  <a:lnTo>
                    <a:pt x="12413" y="11805"/>
                  </a:lnTo>
                  <a:lnTo>
                    <a:pt x="12278" y="11063"/>
                  </a:lnTo>
                  <a:lnTo>
                    <a:pt x="12075" y="10389"/>
                  </a:lnTo>
                  <a:lnTo>
                    <a:pt x="11806" y="9714"/>
                  </a:lnTo>
                  <a:lnTo>
                    <a:pt x="11468" y="9040"/>
                  </a:lnTo>
                  <a:lnTo>
                    <a:pt x="10659" y="7556"/>
                  </a:lnTo>
                  <a:lnTo>
                    <a:pt x="9782" y="6072"/>
                  </a:lnTo>
                  <a:lnTo>
                    <a:pt x="8838" y="4655"/>
                  </a:lnTo>
                  <a:lnTo>
                    <a:pt x="8028" y="3171"/>
                  </a:lnTo>
                  <a:lnTo>
                    <a:pt x="7219" y="1552"/>
                  </a:lnTo>
                  <a:lnTo>
                    <a:pt x="6746" y="742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6"/>
            <p:cNvSpPr/>
            <p:nvPr/>
          </p:nvSpPr>
          <p:spPr>
            <a:xfrm>
              <a:off x="4268700" y="3662750"/>
              <a:ext cx="84350" cy="340675"/>
            </a:xfrm>
            <a:custGeom>
              <a:avLst/>
              <a:gdLst/>
              <a:ahLst/>
              <a:cxnLst/>
              <a:rect l="l" t="t" r="r" b="b"/>
              <a:pathLst>
                <a:path w="3374" h="13627" extrusionOk="0">
                  <a:moveTo>
                    <a:pt x="1012" y="0"/>
                  </a:moveTo>
                  <a:lnTo>
                    <a:pt x="810" y="135"/>
                  </a:lnTo>
                  <a:lnTo>
                    <a:pt x="608" y="338"/>
                  </a:lnTo>
                  <a:lnTo>
                    <a:pt x="540" y="607"/>
                  </a:lnTo>
                  <a:lnTo>
                    <a:pt x="608" y="877"/>
                  </a:lnTo>
                  <a:lnTo>
                    <a:pt x="742" y="1282"/>
                  </a:lnTo>
                  <a:lnTo>
                    <a:pt x="810" y="1687"/>
                  </a:lnTo>
                  <a:lnTo>
                    <a:pt x="810" y="2159"/>
                  </a:lnTo>
                  <a:lnTo>
                    <a:pt x="810" y="2631"/>
                  </a:lnTo>
                  <a:lnTo>
                    <a:pt x="675" y="3508"/>
                  </a:lnTo>
                  <a:lnTo>
                    <a:pt x="473" y="4385"/>
                  </a:lnTo>
                  <a:lnTo>
                    <a:pt x="338" y="5397"/>
                  </a:lnTo>
                  <a:lnTo>
                    <a:pt x="203" y="7083"/>
                  </a:lnTo>
                  <a:lnTo>
                    <a:pt x="68" y="8702"/>
                  </a:lnTo>
                  <a:lnTo>
                    <a:pt x="0" y="12075"/>
                  </a:lnTo>
                  <a:lnTo>
                    <a:pt x="68" y="12413"/>
                  </a:lnTo>
                  <a:lnTo>
                    <a:pt x="135" y="12750"/>
                  </a:lnTo>
                  <a:lnTo>
                    <a:pt x="338" y="13020"/>
                  </a:lnTo>
                  <a:lnTo>
                    <a:pt x="540" y="13222"/>
                  </a:lnTo>
                  <a:lnTo>
                    <a:pt x="742" y="13424"/>
                  </a:lnTo>
                  <a:lnTo>
                    <a:pt x="1012" y="13559"/>
                  </a:lnTo>
                  <a:lnTo>
                    <a:pt x="1350" y="13627"/>
                  </a:lnTo>
                  <a:lnTo>
                    <a:pt x="1957" y="13627"/>
                  </a:lnTo>
                  <a:lnTo>
                    <a:pt x="2227" y="13559"/>
                  </a:lnTo>
                  <a:lnTo>
                    <a:pt x="2496" y="13424"/>
                  </a:lnTo>
                  <a:lnTo>
                    <a:pt x="2766" y="13222"/>
                  </a:lnTo>
                  <a:lnTo>
                    <a:pt x="2969" y="13020"/>
                  </a:lnTo>
                  <a:lnTo>
                    <a:pt x="3103" y="12750"/>
                  </a:lnTo>
                  <a:lnTo>
                    <a:pt x="3171" y="12413"/>
                  </a:lnTo>
                  <a:lnTo>
                    <a:pt x="3238" y="12075"/>
                  </a:lnTo>
                  <a:lnTo>
                    <a:pt x="3238" y="7825"/>
                  </a:lnTo>
                  <a:lnTo>
                    <a:pt x="3306" y="5937"/>
                  </a:lnTo>
                  <a:lnTo>
                    <a:pt x="3373" y="4722"/>
                  </a:lnTo>
                  <a:lnTo>
                    <a:pt x="3373" y="3441"/>
                  </a:lnTo>
                  <a:lnTo>
                    <a:pt x="3306" y="2699"/>
                  </a:lnTo>
                  <a:lnTo>
                    <a:pt x="3171" y="1822"/>
                  </a:lnTo>
                  <a:lnTo>
                    <a:pt x="2159" y="877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6"/>
            <p:cNvSpPr/>
            <p:nvPr/>
          </p:nvSpPr>
          <p:spPr>
            <a:xfrm>
              <a:off x="4115225" y="4175425"/>
              <a:ext cx="87725" cy="278275"/>
            </a:xfrm>
            <a:custGeom>
              <a:avLst/>
              <a:gdLst/>
              <a:ahLst/>
              <a:cxnLst/>
              <a:rect l="l" t="t" r="r" b="b"/>
              <a:pathLst>
                <a:path w="3509" h="11131" extrusionOk="0">
                  <a:moveTo>
                    <a:pt x="2294" y="0"/>
                  </a:moveTo>
                  <a:lnTo>
                    <a:pt x="1755" y="135"/>
                  </a:lnTo>
                  <a:lnTo>
                    <a:pt x="1552" y="203"/>
                  </a:lnTo>
                  <a:lnTo>
                    <a:pt x="1350" y="338"/>
                  </a:lnTo>
                  <a:lnTo>
                    <a:pt x="1215" y="540"/>
                  </a:lnTo>
                  <a:lnTo>
                    <a:pt x="1080" y="742"/>
                  </a:lnTo>
                  <a:lnTo>
                    <a:pt x="1013" y="1012"/>
                  </a:lnTo>
                  <a:lnTo>
                    <a:pt x="945" y="1282"/>
                  </a:lnTo>
                  <a:lnTo>
                    <a:pt x="878" y="3643"/>
                  </a:lnTo>
                  <a:lnTo>
                    <a:pt x="743" y="4790"/>
                  </a:lnTo>
                  <a:lnTo>
                    <a:pt x="608" y="5937"/>
                  </a:lnTo>
                  <a:lnTo>
                    <a:pt x="271" y="8163"/>
                  </a:lnTo>
                  <a:lnTo>
                    <a:pt x="68" y="9242"/>
                  </a:lnTo>
                  <a:lnTo>
                    <a:pt x="1" y="10321"/>
                  </a:lnTo>
                  <a:lnTo>
                    <a:pt x="1" y="10659"/>
                  </a:lnTo>
                  <a:lnTo>
                    <a:pt x="136" y="10861"/>
                  </a:lnTo>
                  <a:lnTo>
                    <a:pt x="338" y="10996"/>
                  </a:lnTo>
                  <a:lnTo>
                    <a:pt x="540" y="11131"/>
                  </a:lnTo>
                  <a:lnTo>
                    <a:pt x="810" y="11131"/>
                  </a:lnTo>
                  <a:lnTo>
                    <a:pt x="1080" y="11063"/>
                  </a:lnTo>
                  <a:lnTo>
                    <a:pt x="1283" y="10928"/>
                  </a:lnTo>
                  <a:lnTo>
                    <a:pt x="1485" y="10726"/>
                  </a:lnTo>
                  <a:lnTo>
                    <a:pt x="1755" y="10254"/>
                  </a:lnTo>
                  <a:lnTo>
                    <a:pt x="2025" y="9714"/>
                  </a:lnTo>
                  <a:lnTo>
                    <a:pt x="2497" y="8567"/>
                  </a:lnTo>
                  <a:lnTo>
                    <a:pt x="2901" y="7421"/>
                  </a:lnTo>
                  <a:lnTo>
                    <a:pt x="3104" y="6206"/>
                  </a:lnTo>
                  <a:lnTo>
                    <a:pt x="3306" y="4925"/>
                  </a:lnTo>
                  <a:lnTo>
                    <a:pt x="3441" y="3711"/>
                  </a:lnTo>
                  <a:lnTo>
                    <a:pt x="3509" y="1282"/>
                  </a:lnTo>
                  <a:lnTo>
                    <a:pt x="3509" y="1012"/>
                  </a:lnTo>
                  <a:lnTo>
                    <a:pt x="3441" y="742"/>
                  </a:lnTo>
                  <a:lnTo>
                    <a:pt x="3306" y="540"/>
                  </a:lnTo>
                  <a:lnTo>
                    <a:pt x="3171" y="338"/>
                  </a:lnTo>
                  <a:lnTo>
                    <a:pt x="2969" y="203"/>
                  </a:lnTo>
                  <a:lnTo>
                    <a:pt x="2767" y="135"/>
                  </a:lnTo>
                  <a:lnTo>
                    <a:pt x="2294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6"/>
            <p:cNvSpPr/>
            <p:nvPr/>
          </p:nvSpPr>
          <p:spPr>
            <a:xfrm>
              <a:off x="4268700" y="4177100"/>
              <a:ext cx="195650" cy="453675"/>
            </a:xfrm>
            <a:custGeom>
              <a:avLst/>
              <a:gdLst/>
              <a:ahLst/>
              <a:cxnLst/>
              <a:rect l="l" t="t" r="r" b="b"/>
              <a:pathLst>
                <a:path w="7826" h="18147" extrusionOk="0">
                  <a:moveTo>
                    <a:pt x="5262" y="1"/>
                  </a:moveTo>
                  <a:lnTo>
                    <a:pt x="4857" y="68"/>
                  </a:lnTo>
                  <a:lnTo>
                    <a:pt x="4453" y="136"/>
                  </a:lnTo>
                  <a:lnTo>
                    <a:pt x="4115" y="338"/>
                  </a:lnTo>
                  <a:lnTo>
                    <a:pt x="3778" y="541"/>
                  </a:lnTo>
                  <a:lnTo>
                    <a:pt x="3508" y="878"/>
                  </a:lnTo>
                  <a:lnTo>
                    <a:pt x="3238" y="1215"/>
                  </a:lnTo>
                  <a:lnTo>
                    <a:pt x="3103" y="1687"/>
                  </a:lnTo>
                  <a:lnTo>
                    <a:pt x="3036" y="2159"/>
                  </a:lnTo>
                  <a:lnTo>
                    <a:pt x="3103" y="3374"/>
                  </a:lnTo>
                  <a:lnTo>
                    <a:pt x="3171" y="4588"/>
                  </a:lnTo>
                  <a:lnTo>
                    <a:pt x="3508" y="7016"/>
                  </a:lnTo>
                  <a:lnTo>
                    <a:pt x="3576" y="8231"/>
                  </a:lnTo>
                  <a:lnTo>
                    <a:pt x="3576" y="9445"/>
                  </a:lnTo>
                  <a:lnTo>
                    <a:pt x="3508" y="10052"/>
                  </a:lnTo>
                  <a:lnTo>
                    <a:pt x="3441" y="10659"/>
                  </a:lnTo>
                  <a:lnTo>
                    <a:pt x="3238" y="11266"/>
                  </a:lnTo>
                  <a:lnTo>
                    <a:pt x="3103" y="11873"/>
                  </a:lnTo>
                  <a:lnTo>
                    <a:pt x="2564" y="12953"/>
                  </a:lnTo>
                  <a:lnTo>
                    <a:pt x="1957" y="14099"/>
                  </a:lnTo>
                  <a:lnTo>
                    <a:pt x="1417" y="15044"/>
                  </a:lnTo>
                  <a:lnTo>
                    <a:pt x="1215" y="15381"/>
                  </a:lnTo>
                  <a:lnTo>
                    <a:pt x="540" y="16663"/>
                  </a:lnTo>
                  <a:lnTo>
                    <a:pt x="270" y="17270"/>
                  </a:lnTo>
                  <a:lnTo>
                    <a:pt x="68" y="17945"/>
                  </a:lnTo>
                  <a:lnTo>
                    <a:pt x="0" y="18147"/>
                  </a:lnTo>
                  <a:lnTo>
                    <a:pt x="270" y="18012"/>
                  </a:lnTo>
                  <a:lnTo>
                    <a:pt x="2024" y="17202"/>
                  </a:lnTo>
                  <a:lnTo>
                    <a:pt x="2834" y="16730"/>
                  </a:lnTo>
                  <a:lnTo>
                    <a:pt x="3643" y="16258"/>
                  </a:lnTo>
                  <a:lnTo>
                    <a:pt x="4048" y="15988"/>
                  </a:lnTo>
                  <a:lnTo>
                    <a:pt x="5262" y="15111"/>
                  </a:lnTo>
                  <a:lnTo>
                    <a:pt x="6341" y="14167"/>
                  </a:lnTo>
                  <a:lnTo>
                    <a:pt x="6611" y="13627"/>
                  </a:lnTo>
                  <a:lnTo>
                    <a:pt x="7083" y="12548"/>
                  </a:lnTo>
                  <a:lnTo>
                    <a:pt x="7421" y="11266"/>
                  </a:lnTo>
                  <a:lnTo>
                    <a:pt x="7623" y="10052"/>
                  </a:lnTo>
                  <a:lnTo>
                    <a:pt x="7758" y="8703"/>
                  </a:lnTo>
                  <a:lnTo>
                    <a:pt x="7826" y="7421"/>
                  </a:lnTo>
                  <a:lnTo>
                    <a:pt x="7758" y="6072"/>
                  </a:lnTo>
                  <a:lnTo>
                    <a:pt x="7691" y="4723"/>
                  </a:lnTo>
                  <a:lnTo>
                    <a:pt x="7556" y="2159"/>
                  </a:lnTo>
                  <a:lnTo>
                    <a:pt x="7488" y="1687"/>
                  </a:lnTo>
                  <a:lnTo>
                    <a:pt x="7353" y="1215"/>
                  </a:lnTo>
                  <a:lnTo>
                    <a:pt x="7083" y="878"/>
                  </a:lnTo>
                  <a:lnTo>
                    <a:pt x="6814" y="541"/>
                  </a:lnTo>
                  <a:lnTo>
                    <a:pt x="6476" y="338"/>
                  </a:lnTo>
                  <a:lnTo>
                    <a:pt x="6072" y="136"/>
                  </a:lnTo>
                  <a:lnTo>
                    <a:pt x="5667" y="68"/>
                  </a:lnTo>
                  <a:lnTo>
                    <a:pt x="5262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6"/>
            <p:cNvSpPr/>
            <p:nvPr/>
          </p:nvSpPr>
          <p:spPr>
            <a:xfrm>
              <a:off x="3855525" y="4387925"/>
              <a:ext cx="116375" cy="298500"/>
            </a:xfrm>
            <a:custGeom>
              <a:avLst/>
              <a:gdLst/>
              <a:ahLst/>
              <a:cxnLst/>
              <a:rect l="l" t="t" r="r" b="b"/>
              <a:pathLst>
                <a:path w="4655" h="11940" extrusionOk="0">
                  <a:moveTo>
                    <a:pt x="1350" y="0"/>
                  </a:moveTo>
                  <a:lnTo>
                    <a:pt x="1080" y="67"/>
                  </a:lnTo>
                  <a:lnTo>
                    <a:pt x="810" y="202"/>
                  </a:lnTo>
                  <a:lnTo>
                    <a:pt x="607" y="405"/>
                  </a:lnTo>
                  <a:lnTo>
                    <a:pt x="405" y="607"/>
                  </a:lnTo>
                  <a:lnTo>
                    <a:pt x="203" y="810"/>
                  </a:lnTo>
                  <a:lnTo>
                    <a:pt x="68" y="1079"/>
                  </a:lnTo>
                  <a:lnTo>
                    <a:pt x="0" y="1349"/>
                  </a:lnTo>
                  <a:lnTo>
                    <a:pt x="0" y="1619"/>
                  </a:lnTo>
                  <a:lnTo>
                    <a:pt x="135" y="1956"/>
                  </a:lnTo>
                  <a:lnTo>
                    <a:pt x="270" y="2294"/>
                  </a:lnTo>
                  <a:lnTo>
                    <a:pt x="607" y="2901"/>
                  </a:lnTo>
                  <a:lnTo>
                    <a:pt x="810" y="3643"/>
                  </a:lnTo>
                  <a:lnTo>
                    <a:pt x="945" y="4317"/>
                  </a:lnTo>
                  <a:lnTo>
                    <a:pt x="1080" y="5059"/>
                  </a:lnTo>
                  <a:lnTo>
                    <a:pt x="1147" y="6543"/>
                  </a:lnTo>
                  <a:lnTo>
                    <a:pt x="1215" y="7353"/>
                  </a:lnTo>
                  <a:lnTo>
                    <a:pt x="1282" y="8027"/>
                  </a:lnTo>
                  <a:lnTo>
                    <a:pt x="1417" y="8769"/>
                  </a:lnTo>
                  <a:lnTo>
                    <a:pt x="1687" y="9444"/>
                  </a:lnTo>
                  <a:lnTo>
                    <a:pt x="2159" y="10861"/>
                  </a:lnTo>
                  <a:lnTo>
                    <a:pt x="2429" y="11873"/>
                  </a:lnTo>
                  <a:lnTo>
                    <a:pt x="4655" y="11940"/>
                  </a:lnTo>
                  <a:lnTo>
                    <a:pt x="4520" y="9646"/>
                  </a:lnTo>
                  <a:lnTo>
                    <a:pt x="4318" y="8162"/>
                  </a:lnTo>
                  <a:lnTo>
                    <a:pt x="4183" y="6746"/>
                  </a:lnTo>
                  <a:lnTo>
                    <a:pt x="4115" y="5194"/>
                  </a:lnTo>
                  <a:lnTo>
                    <a:pt x="3913" y="3643"/>
                  </a:lnTo>
                  <a:lnTo>
                    <a:pt x="3778" y="2901"/>
                  </a:lnTo>
                  <a:lnTo>
                    <a:pt x="3576" y="2159"/>
                  </a:lnTo>
                  <a:lnTo>
                    <a:pt x="3306" y="1417"/>
                  </a:lnTo>
                  <a:lnTo>
                    <a:pt x="2901" y="742"/>
                  </a:lnTo>
                  <a:lnTo>
                    <a:pt x="2699" y="405"/>
                  </a:lnTo>
                  <a:lnTo>
                    <a:pt x="2429" y="202"/>
                  </a:lnTo>
                  <a:lnTo>
                    <a:pt x="2226" y="67"/>
                  </a:lnTo>
                  <a:lnTo>
                    <a:pt x="1889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6"/>
            <p:cNvSpPr/>
            <p:nvPr/>
          </p:nvSpPr>
          <p:spPr>
            <a:xfrm>
              <a:off x="3922975" y="4113025"/>
              <a:ext cx="65800" cy="136625"/>
            </a:xfrm>
            <a:custGeom>
              <a:avLst/>
              <a:gdLst/>
              <a:ahLst/>
              <a:cxnLst/>
              <a:rect l="l" t="t" r="r" b="b"/>
              <a:pathLst>
                <a:path w="2632" h="5465" extrusionOk="0">
                  <a:moveTo>
                    <a:pt x="675" y="0"/>
                  </a:moveTo>
                  <a:lnTo>
                    <a:pt x="405" y="68"/>
                  </a:lnTo>
                  <a:lnTo>
                    <a:pt x="203" y="203"/>
                  </a:lnTo>
                  <a:lnTo>
                    <a:pt x="68" y="405"/>
                  </a:lnTo>
                  <a:lnTo>
                    <a:pt x="1" y="675"/>
                  </a:lnTo>
                  <a:lnTo>
                    <a:pt x="1" y="1147"/>
                  </a:lnTo>
                  <a:lnTo>
                    <a:pt x="1" y="1619"/>
                  </a:lnTo>
                  <a:lnTo>
                    <a:pt x="136" y="2564"/>
                  </a:lnTo>
                  <a:lnTo>
                    <a:pt x="270" y="3441"/>
                  </a:lnTo>
                  <a:lnTo>
                    <a:pt x="270" y="3913"/>
                  </a:lnTo>
                  <a:lnTo>
                    <a:pt x="270" y="4385"/>
                  </a:lnTo>
                  <a:lnTo>
                    <a:pt x="270" y="4655"/>
                  </a:lnTo>
                  <a:lnTo>
                    <a:pt x="338" y="4925"/>
                  </a:lnTo>
                  <a:lnTo>
                    <a:pt x="473" y="5127"/>
                  </a:lnTo>
                  <a:lnTo>
                    <a:pt x="608" y="5262"/>
                  </a:lnTo>
                  <a:lnTo>
                    <a:pt x="810" y="5397"/>
                  </a:lnTo>
                  <a:lnTo>
                    <a:pt x="1013" y="5465"/>
                  </a:lnTo>
                  <a:lnTo>
                    <a:pt x="1755" y="5465"/>
                  </a:lnTo>
                  <a:lnTo>
                    <a:pt x="1957" y="5397"/>
                  </a:lnTo>
                  <a:lnTo>
                    <a:pt x="2159" y="5262"/>
                  </a:lnTo>
                  <a:lnTo>
                    <a:pt x="2362" y="5127"/>
                  </a:lnTo>
                  <a:lnTo>
                    <a:pt x="2497" y="4925"/>
                  </a:lnTo>
                  <a:lnTo>
                    <a:pt x="2564" y="4655"/>
                  </a:lnTo>
                  <a:lnTo>
                    <a:pt x="2632" y="4385"/>
                  </a:lnTo>
                  <a:lnTo>
                    <a:pt x="2564" y="4048"/>
                  </a:lnTo>
                  <a:lnTo>
                    <a:pt x="2497" y="3576"/>
                  </a:lnTo>
                  <a:lnTo>
                    <a:pt x="2362" y="3171"/>
                  </a:lnTo>
                  <a:lnTo>
                    <a:pt x="2024" y="2294"/>
                  </a:lnTo>
                  <a:lnTo>
                    <a:pt x="1687" y="1417"/>
                  </a:lnTo>
                  <a:lnTo>
                    <a:pt x="1552" y="945"/>
                  </a:lnTo>
                  <a:lnTo>
                    <a:pt x="1417" y="473"/>
                  </a:lnTo>
                  <a:lnTo>
                    <a:pt x="1350" y="203"/>
                  </a:lnTo>
                  <a:lnTo>
                    <a:pt x="1147" y="68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6"/>
            <p:cNvSpPr/>
            <p:nvPr/>
          </p:nvSpPr>
          <p:spPr>
            <a:xfrm>
              <a:off x="3160700" y="3908975"/>
              <a:ext cx="67500" cy="69150"/>
            </a:xfrm>
            <a:custGeom>
              <a:avLst/>
              <a:gdLst/>
              <a:ahLst/>
              <a:cxnLst/>
              <a:rect l="l" t="t" r="r" b="b"/>
              <a:pathLst>
                <a:path w="2700" h="2766" extrusionOk="0">
                  <a:moveTo>
                    <a:pt x="1013" y="0"/>
                  </a:moveTo>
                  <a:lnTo>
                    <a:pt x="743" y="135"/>
                  </a:lnTo>
                  <a:lnTo>
                    <a:pt x="541" y="270"/>
                  </a:lnTo>
                  <a:lnTo>
                    <a:pt x="338" y="405"/>
                  </a:lnTo>
                  <a:lnTo>
                    <a:pt x="203" y="675"/>
                  </a:lnTo>
                  <a:lnTo>
                    <a:pt x="68" y="877"/>
                  </a:lnTo>
                  <a:lnTo>
                    <a:pt x="1" y="1147"/>
                  </a:lnTo>
                  <a:lnTo>
                    <a:pt x="1" y="1417"/>
                  </a:lnTo>
                  <a:lnTo>
                    <a:pt x="1" y="1687"/>
                  </a:lnTo>
                  <a:lnTo>
                    <a:pt x="68" y="1889"/>
                  </a:lnTo>
                  <a:lnTo>
                    <a:pt x="203" y="2159"/>
                  </a:lnTo>
                  <a:lnTo>
                    <a:pt x="338" y="2361"/>
                  </a:lnTo>
                  <a:lnTo>
                    <a:pt x="541" y="2564"/>
                  </a:lnTo>
                  <a:lnTo>
                    <a:pt x="743" y="2698"/>
                  </a:lnTo>
                  <a:lnTo>
                    <a:pt x="1013" y="2766"/>
                  </a:lnTo>
                  <a:lnTo>
                    <a:pt x="1687" y="2766"/>
                  </a:lnTo>
                  <a:lnTo>
                    <a:pt x="1957" y="2698"/>
                  </a:lnTo>
                  <a:lnTo>
                    <a:pt x="2160" y="2564"/>
                  </a:lnTo>
                  <a:lnTo>
                    <a:pt x="2362" y="2361"/>
                  </a:lnTo>
                  <a:lnTo>
                    <a:pt x="2497" y="2159"/>
                  </a:lnTo>
                  <a:lnTo>
                    <a:pt x="2632" y="1889"/>
                  </a:lnTo>
                  <a:lnTo>
                    <a:pt x="2699" y="1687"/>
                  </a:lnTo>
                  <a:lnTo>
                    <a:pt x="2699" y="1417"/>
                  </a:lnTo>
                  <a:lnTo>
                    <a:pt x="2699" y="1147"/>
                  </a:lnTo>
                  <a:lnTo>
                    <a:pt x="2632" y="877"/>
                  </a:lnTo>
                  <a:lnTo>
                    <a:pt x="2497" y="675"/>
                  </a:lnTo>
                  <a:lnTo>
                    <a:pt x="2362" y="405"/>
                  </a:lnTo>
                  <a:lnTo>
                    <a:pt x="2160" y="270"/>
                  </a:lnTo>
                  <a:lnTo>
                    <a:pt x="1957" y="135"/>
                  </a:lnTo>
                  <a:lnTo>
                    <a:pt x="1687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6"/>
            <p:cNvSpPr/>
            <p:nvPr/>
          </p:nvSpPr>
          <p:spPr>
            <a:xfrm>
              <a:off x="3300675" y="3625650"/>
              <a:ext cx="32075" cy="32050"/>
            </a:xfrm>
            <a:custGeom>
              <a:avLst/>
              <a:gdLst/>
              <a:ahLst/>
              <a:cxnLst/>
              <a:rect l="l" t="t" r="r" b="b"/>
              <a:pathLst>
                <a:path w="1283" h="1282" extrusionOk="0">
                  <a:moveTo>
                    <a:pt x="675" y="0"/>
                  </a:moveTo>
                  <a:lnTo>
                    <a:pt x="406" y="68"/>
                  </a:lnTo>
                  <a:lnTo>
                    <a:pt x="203" y="203"/>
                  </a:lnTo>
                  <a:lnTo>
                    <a:pt x="68" y="405"/>
                  </a:lnTo>
                  <a:lnTo>
                    <a:pt x="1" y="675"/>
                  </a:lnTo>
                  <a:lnTo>
                    <a:pt x="68" y="877"/>
                  </a:lnTo>
                  <a:lnTo>
                    <a:pt x="203" y="1080"/>
                  </a:lnTo>
                  <a:lnTo>
                    <a:pt x="406" y="1215"/>
                  </a:lnTo>
                  <a:lnTo>
                    <a:pt x="675" y="1282"/>
                  </a:lnTo>
                  <a:lnTo>
                    <a:pt x="945" y="1215"/>
                  </a:lnTo>
                  <a:lnTo>
                    <a:pt x="1148" y="1080"/>
                  </a:lnTo>
                  <a:lnTo>
                    <a:pt x="1283" y="877"/>
                  </a:lnTo>
                  <a:lnTo>
                    <a:pt x="1283" y="675"/>
                  </a:lnTo>
                  <a:lnTo>
                    <a:pt x="1283" y="405"/>
                  </a:lnTo>
                  <a:lnTo>
                    <a:pt x="1148" y="203"/>
                  </a:lnTo>
                  <a:lnTo>
                    <a:pt x="945" y="68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6"/>
            <p:cNvSpPr/>
            <p:nvPr/>
          </p:nvSpPr>
          <p:spPr>
            <a:xfrm>
              <a:off x="3079750" y="3546375"/>
              <a:ext cx="62425" cy="59050"/>
            </a:xfrm>
            <a:custGeom>
              <a:avLst/>
              <a:gdLst/>
              <a:ahLst/>
              <a:cxnLst/>
              <a:rect l="l" t="t" r="r" b="b"/>
              <a:pathLst>
                <a:path w="2497" h="2362" extrusionOk="0">
                  <a:moveTo>
                    <a:pt x="945" y="1"/>
                  </a:moveTo>
                  <a:lnTo>
                    <a:pt x="743" y="68"/>
                  </a:lnTo>
                  <a:lnTo>
                    <a:pt x="541" y="203"/>
                  </a:lnTo>
                  <a:lnTo>
                    <a:pt x="338" y="338"/>
                  </a:lnTo>
                  <a:lnTo>
                    <a:pt x="203" y="540"/>
                  </a:lnTo>
                  <a:lnTo>
                    <a:pt x="136" y="743"/>
                  </a:lnTo>
                  <a:lnTo>
                    <a:pt x="68" y="945"/>
                  </a:lnTo>
                  <a:lnTo>
                    <a:pt x="1" y="1148"/>
                  </a:lnTo>
                  <a:lnTo>
                    <a:pt x="136" y="1620"/>
                  </a:lnTo>
                  <a:lnTo>
                    <a:pt x="203" y="1822"/>
                  </a:lnTo>
                  <a:lnTo>
                    <a:pt x="338" y="2025"/>
                  </a:lnTo>
                  <a:lnTo>
                    <a:pt x="743" y="2227"/>
                  </a:lnTo>
                  <a:lnTo>
                    <a:pt x="945" y="2294"/>
                  </a:lnTo>
                  <a:lnTo>
                    <a:pt x="1215" y="2362"/>
                  </a:lnTo>
                  <a:lnTo>
                    <a:pt x="1418" y="2294"/>
                  </a:lnTo>
                  <a:lnTo>
                    <a:pt x="1620" y="2227"/>
                  </a:lnTo>
                  <a:lnTo>
                    <a:pt x="1822" y="2159"/>
                  </a:lnTo>
                  <a:lnTo>
                    <a:pt x="2025" y="1957"/>
                  </a:lnTo>
                  <a:lnTo>
                    <a:pt x="2227" y="1822"/>
                  </a:lnTo>
                  <a:lnTo>
                    <a:pt x="2429" y="1552"/>
                  </a:lnTo>
                  <a:lnTo>
                    <a:pt x="2497" y="1350"/>
                  </a:lnTo>
                  <a:lnTo>
                    <a:pt x="2497" y="1148"/>
                  </a:lnTo>
                  <a:lnTo>
                    <a:pt x="2429" y="810"/>
                  </a:lnTo>
                  <a:lnTo>
                    <a:pt x="2362" y="675"/>
                  </a:lnTo>
                  <a:lnTo>
                    <a:pt x="2227" y="473"/>
                  </a:lnTo>
                  <a:lnTo>
                    <a:pt x="2025" y="338"/>
                  </a:lnTo>
                  <a:lnTo>
                    <a:pt x="1822" y="203"/>
                  </a:lnTo>
                  <a:lnTo>
                    <a:pt x="1620" y="6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6"/>
            <p:cNvSpPr/>
            <p:nvPr/>
          </p:nvSpPr>
          <p:spPr>
            <a:xfrm>
              <a:off x="3260200" y="3300175"/>
              <a:ext cx="38825" cy="40500"/>
            </a:xfrm>
            <a:custGeom>
              <a:avLst/>
              <a:gdLst/>
              <a:ahLst/>
              <a:cxnLst/>
              <a:rect l="l" t="t" r="r" b="b"/>
              <a:pathLst>
                <a:path w="1553" h="1620" extrusionOk="0">
                  <a:moveTo>
                    <a:pt x="743" y="0"/>
                  </a:moveTo>
                  <a:lnTo>
                    <a:pt x="406" y="68"/>
                  </a:lnTo>
                  <a:lnTo>
                    <a:pt x="203" y="270"/>
                  </a:lnTo>
                  <a:lnTo>
                    <a:pt x="1" y="540"/>
                  </a:lnTo>
                  <a:lnTo>
                    <a:pt x="1" y="810"/>
                  </a:lnTo>
                  <a:lnTo>
                    <a:pt x="1" y="1147"/>
                  </a:lnTo>
                  <a:lnTo>
                    <a:pt x="203" y="1417"/>
                  </a:lnTo>
                  <a:lnTo>
                    <a:pt x="406" y="1552"/>
                  </a:lnTo>
                  <a:lnTo>
                    <a:pt x="743" y="1619"/>
                  </a:lnTo>
                  <a:lnTo>
                    <a:pt x="1148" y="1552"/>
                  </a:lnTo>
                  <a:lnTo>
                    <a:pt x="1350" y="1417"/>
                  </a:lnTo>
                  <a:lnTo>
                    <a:pt x="1485" y="1147"/>
                  </a:lnTo>
                  <a:lnTo>
                    <a:pt x="1552" y="810"/>
                  </a:lnTo>
                  <a:lnTo>
                    <a:pt x="1485" y="540"/>
                  </a:lnTo>
                  <a:lnTo>
                    <a:pt x="1350" y="270"/>
                  </a:lnTo>
                  <a:lnTo>
                    <a:pt x="1148" y="68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76"/>
          <p:cNvGrpSpPr/>
          <p:nvPr/>
        </p:nvGrpSpPr>
        <p:grpSpPr>
          <a:xfrm>
            <a:off x="6527289" y="2821572"/>
            <a:ext cx="952887" cy="634295"/>
            <a:chOff x="238125" y="3322075"/>
            <a:chExt cx="2194075" cy="1460500"/>
          </a:xfrm>
        </p:grpSpPr>
        <p:sp>
          <p:nvSpPr>
            <p:cNvPr id="3316" name="Google Shape;3316;p76"/>
            <p:cNvSpPr/>
            <p:nvPr/>
          </p:nvSpPr>
          <p:spPr>
            <a:xfrm>
              <a:off x="2099950" y="3932575"/>
              <a:ext cx="219250" cy="188900"/>
            </a:xfrm>
            <a:custGeom>
              <a:avLst/>
              <a:gdLst/>
              <a:ahLst/>
              <a:cxnLst/>
              <a:rect l="l" t="t" r="r" b="b"/>
              <a:pathLst>
                <a:path w="8770" h="7556" extrusionOk="0">
                  <a:moveTo>
                    <a:pt x="8635" y="1"/>
                  </a:moveTo>
                  <a:lnTo>
                    <a:pt x="7825" y="135"/>
                  </a:lnTo>
                  <a:lnTo>
                    <a:pt x="7016" y="338"/>
                  </a:lnTo>
                  <a:lnTo>
                    <a:pt x="6206" y="675"/>
                  </a:lnTo>
                  <a:lnTo>
                    <a:pt x="5397" y="1147"/>
                  </a:lnTo>
                  <a:lnTo>
                    <a:pt x="4722" y="1620"/>
                  </a:lnTo>
                  <a:lnTo>
                    <a:pt x="3980" y="2159"/>
                  </a:lnTo>
                  <a:lnTo>
                    <a:pt x="3373" y="2766"/>
                  </a:lnTo>
                  <a:lnTo>
                    <a:pt x="2766" y="3373"/>
                  </a:lnTo>
                  <a:lnTo>
                    <a:pt x="1956" y="4183"/>
                  </a:lnTo>
                  <a:lnTo>
                    <a:pt x="1214" y="5127"/>
                  </a:lnTo>
                  <a:lnTo>
                    <a:pt x="607" y="6072"/>
                  </a:lnTo>
                  <a:lnTo>
                    <a:pt x="0" y="7084"/>
                  </a:lnTo>
                  <a:lnTo>
                    <a:pt x="135" y="7556"/>
                  </a:lnTo>
                  <a:lnTo>
                    <a:pt x="472" y="6949"/>
                  </a:lnTo>
                  <a:lnTo>
                    <a:pt x="877" y="6342"/>
                  </a:lnTo>
                  <a:lnTo>
                    <a:pt x="1282" y="5734"/>
                  </a:lnTo>
                  <a:lnTo>
                    <a:pt x="1687" y="5127"/>
                  </a:lnTo>
                  <a:lnTo>
                    <a:pt x="2631" y="4048"/>
                  </a:lnTo>
                  <a:lnTo>
                    <a:pt x="3710" y="3036"/>
                  </a:lnTo>
                  <a:lnTo>
                    <a:pt x="4857" y="2159"/>
                  </a:lnTo>
                  <a:lnTo>
                    <a:pt x="6139" y="1350"/>
                  </a:lnTo>
                  <a:lnTo>
                    <a:pt x="7353" y="743"/>
                  </a:lnTo>
                  <a:lnTo>
                    <a:pt x="8702" y="203"/>
                  </a:lnTo>
                  <a:lnTo>
                    <a:pt x="8770" y="135"/>
                  </a:lnTo>
                  <a:lnTo>
                    <a:pt x="8770" y="68"/>
                  </a:lnTo>
                  <a:lnTo>
                    <a:pt x="8702" y="1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6"/>
            <p:cNvSpPr/>
            <p:nvPr/>
          </p:nvSpPr>
          <p:spPr>
            <a:xfrm>
              <a:off x="2110050" y="4133250"/>
              <a:ext cx="167000" cy="42200"/>
            </a:xfrm>
            <a:custGeom>
              <a:avLst/>
              <a:gdLst/>
              <a:ahLst/>
              <a:cxnLst/>
              <a:rect l="l" t="t" r="r" b="b"/>
              <a:pathLst>
                <a:path w="6680" h="1688" extrusionOk="0">
                  <a:moveTo>
                    <a:pt x="4925" y="1"/>
                  </a:moveTo>
                  <a:lnTo>
                    <a:pt x="4048" y="68"/>
                  </a:lnTo>
                  <a:lnTo>
                    <a:pt x="3239" y="136"/>
                  </a:lnTo>
                  <a:lnTo>
                    <a:pt x="2362" y="271"/>
                  </a:lnTo>
                  <a:lnTo>
                    <a:pt x="1552" y="473"/>
                  </a:lnTo>
                  <a:lnTo>
                    <a:pt x="743" y="743"/>
                  </a:lnTo>
                  <a:lnTo>
                    <a:pt x="1" y="1080"/>
                  </a:lnTo>
                  <a:lnTo>
                    <a:pt x="1" y="1687"/>
                  </a:lnTo>
                  <a:lnTo>
                    <a:pt x="743" y="1418"/>
                  </a:lnTo>
                  <a:lnTo>
                    <a:pt x="1552" y="1215"/>
                  </a:lnTo>
                  <a:lnTo>
                    <a:pt x="2429" y="1080"/>
                  </a:lnTo>
                  <a:lnTo>
                    <a:pt x="3239" y="1013"/>
                  </a:lnTo>
                  <a:lnTo>
                    <a:pt x="4858" y="878"/>
                  </a:lnTo>
                  <a:lnTo>
                    <a:pt x="5735" y="743"/>
                  </a:lnTo>
                  <a:lnTo>
                    <a:pt x="6544" y="608"/>
                  </a:lnTo>
                  <a:lnTo>
                    <a:pt x="6612" y="541"/>
                  </a:lnTo>
                  <a:lnTo>
                    <a:pt x="6679" y="406"/>
                  </a:lnTo>
                  <a:lnTo>
                    <a:pt x="6612" y="338"/>
                  </a:lnTo>
                  <a:lnTo>
                    <a:pt x="6544" y="271"/>
                  </a:lnTo>
                  <a:lnTo>
                    <a:pt x="5735" y="68"/>
                  </a:lnTo>
                  <a:lnTo>
                    <a:pt x="4925" y="1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6"/>
            <p:cNvSpPr/>
            <p:nvPr/>
          </p:nvSpPr>
          <p:spPr>
            <a:xfrm>
              <a:off x="2106675" y="4199025"/>
              <a:ext cx="247950" cy="91100"/>
            </a:xfrm>
            <a:custGeom>
              <a:avLst/>
              <a:gdLst/>
              <a:ahLst/>
              <a:cxnLst/>
              <a:rect l="l" t="t" r="r" b="b"/>
              <a:pathLst>
                <a:path w="9918" h="3644" extrusionOk="0">
                  <a:moveTo>
                    <a:pt x="1" y="1"/>
                  </a:moveTo>
                  <a:lnTo>
                    <a:pt x="1" y="406"/>
                  </a:lnTo>
                  <a:lnTo>
                    <a:pt x="945" y="1215"/>
                  </a:lnTo>
                  <a:lnTo>
                    <a:pt x="2025" y="1890"/>
                  </a:lnTo>
                  <a:lnTo>
                    <a:pt x="3171" y="2497"/>
                  </a:lnTo>
                  <a:lnTo>
                    <a:pt x="4386" y="2969"/>
                  </a:lnTo>
                  <a:lnTo>
                    <a:pt x="5735" y="3306"/>
                  </a:lnTo>
                  <a:lnTo>
                    <a:pt x="6409" y="3509"/>
                  </a:lnTo>
                  <a:lnTo>
                    <a:pt x="7151" y="3576"/>
                  </a:lnTo>
                  <a:lnTo>
                    <a:pt x="7826" y="3643"/>
                  </a:lnTo>
                  <a:lnTo>
                    <a:pt x="8501" y="3576"/>
                  </a:lnTo>
                  <a:lnTo>
                    <a:pt x="9175" y="3374"/>
                  </a:lnTo>
                  <a:lnTo>
                    <a:pt x="9850" y="3104"/>
                  </a:lnTo>
                  <a:lnTo>
                    <a:pt x="9917" y="3036"/>
                  </a:lnTo>
                  <a:lnTo>
                    <a:pt x="9917" y="2969"/>
                  </a:lnTo>
                  <a:lnTo>
                    <a:pt x="9850" y="2901"/>
                  </a:lnTo>
                  <a:lnTo>
                    <a:pt x="9715" y="2834"/>
                  </a:lnTo>
                  <a:lnTo>
                    <a:pt x="8501" y="2969"/>
                  </a:lnTo>
                  <a:lnTo>
                    <a:pt x="7219" y="2901"/>
                  </a:lnTo>
                  <a:lnTo>
                    <a:pt x="5937" y="2767"/>
                  </a:lnTo>
                  <a:lnTo>
                    <a:pt x="4655" y="2429"/>
                  </a:lnTo>
                  <a:lnTo>
                    <a:pt x="3374" y="2025"/>
                  </a:lnTo>
                  <a:lnTo>
                    <a:pt x="2160" y="1417"/>
                  </a:lnTo>
                  <a:lnTo>
                    <a:pt x="1013" y="743"/>
                  </a:lnTo>
                  <a:lnTo>
                    <a:pt x="541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6"/>
            <p:cNvSpPr/>
            <p:nvPr/>
          </p:nvSpPr>
          <p:spPr>
            <a:xfrm>
              <a:off x="1268525" y="3473875"/>
              <a:ext cx="77600" cy="138300"/>
            </a:xfrm>
            <a:custGeom>
              <a:avLst/>
              <a:gdLst/>
              <a:ahLst/>
              <a:cxnLst/>
              <a:rect l="l" t="t" r="r" b="b"/>
              <a:pathLst>
                <a:path w="3104" h="5532" extrusionOk="0">
                  <a:moveTo>
                    <a:pt x="2429" y="0"/>
                  </a:moveTo>
                  <a:lnTo>
                    <a:pt x="1215" y="2766"/>
                  </a:lnTo>
                  <a:lnTo>
                    <a:pt x="1" y="5532"/>
                  </a:lnTo>
                  <a:lnTo>
                    <a:pt x="877" y="5532"/>
                  </a:lnTo>
                  <a:lnTo>
                    <a:pt x="3104" y="135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6"/>
            <p:cNvSpPr/>
            <p:nvPr/>
          </p:nvSpPr>
          <p:spPr>
            <a:xfrm>
              <a:off x="1400075" y="3497475"/>
              <a:ext cx="72525" cy="128200"/>
            </a:xfrm>
            <a:custGeom>
              <a:avLst/>
              <a:gdLst/>
              <a:ahLst/>
              <a:cxnLst/>
              <a:rect l="l" t="t" r="r" b="b"/>
              <a:pathLst>
                <a:path w="2901" h="5128" extrusionOk="0">
                  <a:moveTo>
                    <a:pt x="2429" y="1"/>
                  </a:moveTo>
                  <a:lnTo>
                    <a:pt x="0" y="4992"/>
                  </a:lnTo>
                  <a:lnTo>
                    <a:pt x="540" y="5127"/>
                  </a:lnTo>
                  <a:lnTo>
                    <a:pt x="2901" y="135"/>
                  </a:lnTo>
                  <a:lnTo>
                    <a:pt x="2429" y="1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6"/>
            <p:cNvSpPr/>
            <p:nvPr/>
          </p:nvSpPr>
          <p:spPr>
            <a:xfrm>
              <a:off x="1565350" y="3531200"/>
              <a:ext cx="72525" cy="133250"/>
            </a:xfrm>
            <a:custGeom>
              <a:avLst/>
              <a:gdLst/>
              <a:ahLst/>
              <a:cxnLst/>
              <a:rect l="l" t="t" r="r" b="b"/>
              <a:pathLst>
                <a:path w="2901" h="5330" extrusionOk="0">
                  <a:moveTo>
                    <a:pt x="2429" y="1"/>
                  </a:moveTo>
                  <a:lnTo>
                    <a:pt x="0" y="5195"/>
                  </a:lnTo>
                  <a:lnTo>
                    <a:pt x="270" y="5330"/>
                  </a:lnTo>
                  <a:lnTo>
                    <a:pt x="2901" y="136"/>
                  </a:lnTo>
                  <a:lnTo>
                    <a:pt x="2429" y="1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6"/>
            <p:cNvSpPr/>
            <p:nvPr/>
          </p:nvSpPr>
          <p:spPr>
            <a:xfrm>
              <a:off x="1664850" y="3551450"/>
              <a:ext cx="82650" cy="151800"/>
            </a:xfrm>
            <a:custGeom>
              <a:avLst/>
              <a:gdLst/>
              <a:ahLst/>
              <a:cxnLst/>
              <a:rect l="l" t="t" r="r" b="b"/>
              <a:pathLst>
                <a:path w="3306" h="6072" extrusionOk="0">
                  <a:moveTo>
                    <a:pt x="2766" y="0"/>
                  </a:moveTo>
                  <a:lnTo>
                    <a:pt x="1417" y="2968"/>
                  </a:lnTo>
                  <a:lnTo>
                    <a:pt x="0" y="5936"/>
                  </a:lnTo>
                  <a:lnTo>
                    <a:pt x="337" y="6071"/>
                  </a:lnTo>
                  <a:lnTo>
                    <a:pt x="1889" y="3103"/>
                  </a:lnTo>
                  <a:lnTo>
                    <a:pt x="3305" y="68"/>
                  </a:lnTo>
                  <a:lnTo>
                    <a:pt x="2766" y="0"/>
                  </a:lnTo>
                  <a:close/>
                </a:path>
              </a:pathLst>
            </a:custGeom>
            <a:solidFill>
              <a:srgbClr val="AA5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6"/>
            <p:cNvSpPr/>
            <p:nvPr/>
          </p:nvSpPr>
          <p:spPr>
            <a:xfrm>
              <a:off x="1158900" y="3612150"/>
              <a:ext cx="499225" cy="1042250"/>
            </a:xfrm>
            <a:custGeom>
              <a:avLst/>
              <a:gdLst/>
              <a:ahLst/>
              <a:cxnLst/>
              <a:rect l="l" t="t" r="r" b="b"/>
              <a:pathLst>
                <a:path w="19969" h="41690" extrusionOk="0">
                  <a:moveTo>
                    <a:pt x="2834" y="1"/>
                  </a:moveTo>
                  <a:lnTo>
                    <a:pt x="1282" y="136"/>
                  </a:lnTo>
                  <a:lnTo>
                    <a:pt x="810" y="1282"/>
                  </a:lnTo>
                  <a:lnTo>
                    <a:pt x="338" y="2564"/>
                  </a:lnTo>
                  <a:lnTo>
                    <a:pt x="203" y="3239"/>
                  </a:lnTo>
                  <a:lnTo>
                    <a:pt x="68" y="3846"/>
                  </a:lnTo>
                  <a:lnTo>
                    <a:pt x="1" y="4453"/>
                  </a:lnTo>
                  <a:lnTo>
                    <a:pt x="1" y="4992"/>
                  </a:lnTo>
                  <a:lnTo>
                    <a:pt x="68" y="5600"/>
                  </a:lnTo>
                  <a:lnTo>
                    <a:pt x="136" y="6139"/>
                  </a:lnTo>
                  <a:lnTo>
                    <a:pt x="338" y="6814"/>
                  </a:lnTo>
                  <a:lnTo>
                    <a:pt x="675" y="7488"/>
                  </a:lnTo>
                  <a:lnTo>
                    <a:pt x="1148" y="8163"/>
                  </a:lnTo>
                  <a:lnTo>
                    <a:pt x="1687" y="8838"/>
                  </a:lnTo>
                  <a:lnTo>
                    <a:pt x="2159" y="9310"/>
                  </a:lnTo>
                  <a:lnTo>
                    <a:pt x="2699" y="9782"/>
                  </a:lnTo>
                  <a:lnTo>
                    <a:pt x="3711" y="10659"/>
                  </a:lnTo>
                  <a:lnTo>
                    <a:pt x="4251" y="11131"/>
                  </a:lnTo>
                  <a:lnTo>
                    <a:pt x="4723" y="11603"/>
                  </a:lnTo>
                  <a:lnTo>
                    <a:pt x="5128" y="12143"/>
                  </a:lnTo>
                  <a:lnTo>
                    <a:pt x="5465" y="12750"/>
                  </a:lnTo>
                  <a:lnTo>
                    <a:pt x="5735" y="13425"/>
                  </a:lnTo>
                  <a:lnTo>
                    <a:pt x="5870" y="14167"/>
                  </a:lnTo>
                  <a:lnTo>
                    <a:pt x="5937" y="14841"/>
                  </a:lnTo>
                  <a:lnTo>
                    <a:pt x="5802" y="15583"/>
                  </a:lnTo>
                  <a:lnTo>
                    <a:pt x="5600" y="16190"/>
                  </a:lnTo>
                  <a:lnTo>
                    <a:pt x="5330" y="16865"/>
                  </a:lnTo>
                  <a:lnTo>
                    <a:pt x="4993" y="17540"/>
                  </a:lnTo>
                  <a:lnTo>
                    <a:pt x="4588" y="18147"/>
                  </a:lnTo>
                  <a:lnTo>
                    <a:pt x="3644" y="19496"/>
                  </a:lnTo>
                  <a:lnTo>
                    <a:pt x="3171" y="20170"/>
                  </a:lnTo>
                  <a:lnTo>
                    <a:pt x="2699" y="20912"/>
                  </a:lnTo>
                  <a:lnTo>
                    <a:pt x="2362" y="21654"/>
                  </a:lnTo>
                  <a:lnTo>
                    <a:pt x="2092" y="22464"/>
                  </a:lnTo>
                  <a:lnTo>
                    <a:pt x="2025" y="23273"/>
                  </a:lnTo>
                  <a:lnTo>
                    <a:pt x="2025" y="23678"/>
                  </a:lnTo>
                  <a:lnTo>
                    <a:pt x="2025" y="24083"/>
                  </a:lnTo>
                  <a:lnTo>
                    <a:pt x="2159" y="24555"/>
                  </a:lnTo>
                  <a:lnTo>
                    <a:pt x="2362" y="25027"/>
                  </a:lnTo>
                  <a:lnTo>
                    <a:pt x="2564" y="25432"/>
                  </a:lnTo>
                  <a:lnTo>
                    <a:pt x="2901" y="25769"/>
                  </a:lnTo>
                  <a:lnTo>
                    <a:pt x="3239" y="26107"/>
                  </a:lnTo>
                  <a:lnTo>
                    <a:pt x="3644" y="26376"/>
                  </a:lnTo>
                  <a:lnTo>
                    <a:pt x="4453" y="26916"/>
                  </a:lnTo>
                  <a:lnTo>
                    <a:pt x="6274" y="28063"/>
                  </a:lnTo>
                  <a:lnTo>
                    <a:pt x="7151" y="28670"/>
                  </a:lnTo>
                  <a:lnTo>
                    <a:pt x="7961" y="29412"/>
                  </a:lnTo>
                  <a:lnTo>
                    <a:pt x="8366" y="29817"/>
                  </a:lnTo>
                  <a:lnTo>
                    <a:pt x="8703" y="30356"/>
                  </a:lnTo>
                  <a:lnTo>
                    <a:pt x="9040" y="30829"/>
                  </a:lnTo>
                  <a:lnTo>
                    <a:pt x="9242" y="31368"/>
                  </a:lnTo>
                  <a:lnTo>
                    <a:pt x="9445" y="31908"/>
                  </a:lnTo>
                  <a:lnTo>
                    <a:pt x="9580" y="32515"/>
                  </a:lnTo>
                  <a:lnTo>
                    <a:pt x="9782" y="33662"/>
                  </a:lnTo>
                  <a:lnTo>
                    <a:pt x="9782" y="34539"/>
                  </a:lnTo>
                  <a:lnTo>
                    <a:pt x="9715" y="35416"/>
                  </a:lnTo>
                  <a:lnTo>
                    <a:pt x="9580" y="36225"/>
                  </a:lnTo>
                  <a:lnTo>
                    <a:pt x="9377" y="37035"/>
                  </a:lnTo>
                  <a:lnTo>
                    <a:pt x="9040" y="37844"/>
                  </a:lnTo>
                  <a:lnTo>
                    <a:pt x="8703" y="38586"/>
                  </a:lnTo>
                  <a:lnTo>
                    <a:pt x="8231" y="39328"/>
                  </a:lnTo>
                  <a:lnTo>
                    <a:pt x="7758" y="40003"/>
                  </a:lnTo>
                  <a:lnTo>
                    <a:pt x="7354" y="40475"/>
                  </a:lnTo>
                  <a:lnTo>
                    <a:pt x="6881" y="40880"/>
                  </a:lnTo>
                  <a:lnTo>
                    <a:pt x="5937" y="41689"/>
                  </a:lnTo>
                  <a:lnTo>
                    <a:pt x="8028" y="41689"/>
                  </a:lnTo>
                  <a:lnTo>
                    <a:pt x="10119" y="41554"/>
                  </a:lnTo>
                  <a:lnTo>
                    <a:pt x="12143" y="41285"/>
                  </a:lnTo>
                  <a:lnTo>
                    <a:pt x="14234" y="40947"/>
                  </a:lnTo>
                  <a:lnTo>
                    <a:pt x="16258" y="40543"/>
                  </a:lnTo>
                  <a:lnTo>
                    <a:pt x="18282" y="40003"/>
                  </a:lnTo>
                  <a:lnTo>
                    <a:pt x="18619" y="39193"/>
                  </a:lnTo>
                  <a:lnTo>
                    <a:pt x="19294" y="37574"/>
                  </a:lnTo>
                  <a:lnTo>
                    <a:pt x="19563" y="36765"/>
                  </a:lnTo>
                  <a:lnTo>
                    <a:pt x="19766" y="35955"/>
                  </a:lnTo>
                  <a:lnTo>
                    <a:pt x="19901" y="35146"/>
                  </a:lnTo>
                  <a:lnTo>
                    <a:pt x="19968" y="34269"/>
                  </a:lnTo>
                  <a:lnTo>
                    <a:pt x="19968" y="33392"/>
                  </a:lnTo>
                  <a:lnTo>
                    <a:pt x="19833" y="32515"/>
                  </a:lnTo>
                  <a:lnTo>
                    <a:pt x="19631" y="31773"/>
                  </a:lnTo>
                  <a:lnTo>
                    <a:pt x="19496" y="31098"/>
                  </a:lnTo>
                  <a:lnTo>
                    <a:pt x="19226" y="30424"/>
                  </a:lnTo>
                  <a:lnTo>
                    <a:pt x="18956" y="29749"/>
                  </a:lnTo>
                  <a:lnTo>
                    <a:pt x="18552" y="29142"/>
                  </a:lnTo>
                  <a:lnTo>
                    <a:pt x="18214" y="28535"/>
                  </a:lnTo>
                  <a:lnTo>
                    <a:pt x="17742" y="27928"/>
                  </a:lnTo>
                  <a:lnTo>
                    <a:pt x="17202" y="27456"/>
                  </a:lnTo>
                  <a:lnTo>
                    <a:pt x="16191" y="26579"/>
                  </a:lnTo>
                  <a:lnTo>
                    <a:pt x="15179" y="25769"/>
                  </a:lnTo>
                  <a:lnTo>
                    <a:pt x="14234" y="24892"/>
                  </a:lnTo>
                  <a:lnTo>
                    <a:pt x="13762" y="24420"/>
                  </a:lnTo>
                  <a:lnTo>
                    <a:pt x="13425" y="23881"/>
                  </a:lnTo>
                  <a:lnTo>
                    <a:pt x="13088" y="23341"/>
                  </a:lnTo>
                  <a:lnTo>
                    <a:pt x="12818" y="22801"/>
                  </a:lnTo>
                  <a:lnTo>
                    <a:pt x="12683" y="22194"/>
                  </a:lnTo>
                  <a:lnTo>
                    <a:pt x="12615" y="21587"/>
                  </a:lnTo>
                  <a:lnTo>
                    <a:pt x="12548" y="20912"/>
                  </a:lnTo>
                  <a:lnTo>
                    <a:pt x="12615" y="20305"/>
                  </a:lnTo>
                  <a:lnTo>
                    <a:pt x="12750" y="19698"/>
                  </a:lnTo>
                  <a:lnTo>
                    <a:pt x="12953" y="19091"/>
                  </a:lnTo>
                  <a:lnTo>
                    <a:pt x="13222" y="18417"/>
                  </a:lnTo>
                  <a:lnTo>
                    <a:pt x="13560" y="17809"/>
                  </a:lnTo>
                  <a:lnTo>
                    <a:pt x="13897" y="17202"/>
                  </a:lnTo>
                  <a:lnTo>
                    <a:pt x="14302" y="16663"/>
                  </a:lnTo>
                  <a:lnTo>
                    <a:pt x="15179" y="15583"/>
                  </a:lnTo>
                  <a:lnTo>
                    <a:pt x="15988" y="14437"/>
                  </a:lnTo>
                  <a:lnTo>
                    <a:pt x="16393" y="13627"/>
                  </a:lnTo>
                  <a:lnTo>
                    <a:pt x="16663" y="12885"/>
                  </a:lnTo>
                  <a:lnTo>
                    <a:pt x="16798" y="12076"/>
                  </a:lnTo>
                  <a:lnTo>
                    <a:pt x="16798" y="11266"/>
                  </a:lnTo>
                  <a:lnTo>
                    <a:pt x="16663" y="10457"/>
                  </a:lnTo>
                  <a:lnTo>
                    <a:pt x="16393" y="9715"/>
                  </a:lnTo>
                  <a:lnTo>
                    <a:pt x="16056" y="8905"/>
                  </a:lnTo>
                  <a:lnTo>
                    <a:pt x="15583" y="8163"/>
                  </a:lnTo>
                  <a:lnTo>
                    <a:pt x="15449" y="8028"/>
                  </a:lnTo>
                  <a:lnTo>
                    <a:pt x="15044" y="7488"/>
                  </a:lnTo>
                  <a:lnTo>
                    <a:pt x="14572" y="7016"/>
                  </a:lnTo>
                  <a:lnTo>
                    <a:pt x="13560" y="6072"/>
                  </a:lnTo>
                  <a:lnTo>
                    <a:pt x="13088" y="5667"/>
                  </a:lnTo>
                  <a:lnTo>
                    <a:pt x="12615" y="5127"/>
                  </a:lnTo>
                  <a:lnTo>
                    <a:pt x="12211" y="4588"/>
                  </a:lnTo>
                  <a:lnTo>
                    <a:pt x="11873" y="4048"/>
                  </a:lnTo>
                  <a:lnTo>
                    <a:pt x="11671" y="3239"/>
                  </a:lnTo>
                  <a:lnTo>
                    <a:pt x="11536" y="2429"/>
                  </a:lnTo>
                  <a:lnTo>
                    <a:pt x="11469" y="1620"/>
                  </a:lnTo>
                  <a:lnTo>
                    <a:pt x="11603" y="743"/>
                  </a:lnTo>
                  <a:lnTo>
                    <a:pt x="10187" y="540"/>
                  </a:lnTo>
                  <a:lnTo>
                    <a:pt x="9647" y="405"/>
                  </a:lnTo>
                  <a:lnTo>
                    <a:pt x="8028" y="203"/>
                  </a:lnTo>
                  <a:lnTo>
                    <a:pt x="6409" y="68"/>
                  </a:lnTo>
                  <a:lnTo>
                    <a:pt x="5262" y="1"/>
                  </a:lnTo>
                  <a:close/>
                </a:path>
              </a:pathLst>
            </a:custGeom>
            <a:solidFill>
              <a:srgbClr val="87B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6"/>
            <p:cNvSpPr/>
            <p:nvPr/>
          </p:nvSpPr>
          <p:spPr>
            <a:xfrm>
              <a:off x="443850" y="3622275"/>
              <a:ext cx="892150" cy="1010200"/>
            </a:xfrm>
            <a:custGeom>
              <a:avLst/>
              <a:gdLst/>
              <a:ahLst/>
              <a:cxnLst/>
              <a:rect l="l" t="t" r="r" b="b"/>
              <a:pathLst>
                <a:path w="35686" h="40408" extrusionOk="0">
                  <a:moveTo>
                    <a:pt x="17135" y="12143"/>
                  </a:moveTo>
                  <a:lnTo>
                    <a:pt x="17742" y="12210"/>
                  </a:lnTo>
                  <a:lnTo>
                    <a:pt x="18282" y="12278"/>
                  </a:lnTo>
                  <a:lnTo>
                    <a:pt x="18889" y="12413"/>
                  </a:lnTo>
                  <a:lnTo>
                    <a:pt x="19429" y="12615"/>
                  </a:lnTo>
                  <a:lnTo>
                    <a:pt x="19901" y="12885"/>
                  </a:lnTo>
                  <a:lnTo>
                    <a:pt x="20373" y="13155"/>
                  </a:lnTo>
                  <a:lnTo>
                    <a:pt x="20845" y="13492"/>
                  </a:lnTo>
                  <a:lnTo>
                    <a:pt x="21250" y="13897"/>
                  </a:lnTo>
                  <a:lnTo>
                    <a:pt x="21655" y="14301"/>
                  </a:lnTo>
                  <a:lnTo>
                    <a:pt x="21992" y="14774"/>
                  </a:lnTo>
                  <a:lnTo>
                    <a:pt x="22329" y="15246"/>
                  </a:lnTo>
                  <a:lnTo>
                    <a:pt x="22532" y="15785"/>
                  </a:lnTo>
                  <a:lnTo>
                    <a:pt x="22734" y="16325"/>
                  </a:lnTo>
                  <a:lnTo>
                    <a:pt x="22936" y="16865"/>
                  </a:lnTo>
                  <a:lnTo>
                    <a:pt x="23004" y="17472"/>
                  </a:lnTo>
                  <a:lnTo>
                    <a:pt x="23004" y="18079"/>
                  </a:lnTo>
                  <a:lnTo>
                    <a:pt x="23004" y="18686"/>
                  </a:lnTo>
                  <a:lnTo>
                    <a:pt x="22936" y="19226"/>
                  </a:lnTo>
                  <a:lnTo>
                    <a:pt x="22734" y="19833"/>
                  </a:lnTo>
                  <a:lnTo>
                    <a:pt x="22532" y="20373"/>
                  </a:lnTo>
                  <a:lnTo>
                    <a:pt x="22329" y="20845"/>
                  </a:lnTo>
                  <a:lnTo>
                    <a:pt x="21992" y="21384"/>
                  </a:lnTo>
                  <a:lnTo>
                    <a:pt x="21655" y="21789"/>
                  </a:lnTo>
                  <a:lnTo>
                    <a:pt x="21250" y="22261"/>
                  </a:lnTo>
                  <a:lnTo>
                    <a:pt x="20845" y="22599"/>
                  </a:lnTo>
                  <a:lnTo>
                    <a:pt x="20373" y="22936"/>
                  </a:lnTo>
                  <a:lnTo>
                    <a:pt x="19901" y="23273"/>
                  </a:lnTo>
                  <a:lnTo>
                    <a:pt x="19429" y="23543"/>
                  </a:lnTo>
                  <a:lnTo>
                    <a:pt x="18889" y="23745"/>
                  </a:lnTo>
                  <a:lnTo>
                    <a:pt x="18282" y="23880"/>
                  </a:lnTo>
                  <a:lnTo>
                    <a:pt x="17742" y="23948"/>
                  </a:lnTo>
                  <a:lnTo>
                    <a:pt x="17135" y="24015"/>
                  </a:lnTo>
                  <a:lnTo>
                    <a:pt x="16528" y="23948"/>
                  </a:lnTo>
                  <a:lnTo>
                    <a:pt x="15921" y="23880"/>
                  </a:lnTo>
                  <a:lnTo>
                    <a:pt x="15381" y="23745"/>
                  </a:lnTo>
                  <a:lnTo>
                    <a:pt x="14841" y="23543"/>
                  </a:lnTo>
                  <a:lnTo>
                    <a:pt x="14302" y="23273"/>
                  </a:lnTo>
                  <a:lnTo>
                    <a:pt x="13830" y="22936"/>
                  </a:lnTo>
                  <a:lnTo>
                    <a:pt x="13357" y="22599"/>
                  </a:lnTo>
                  <a:lnTo>
                    <a:pt x="12953" y="22261"/>
                  </a:lnTo>
                  <a:lnTo>
                    <a:pt x="12548" y="21789"/>
                  </a:lnTo>
                  <a:lnTo>
                    <a:pt x="12211" y="21384"/>
                  </a:lnTo>
                  <a:lnTo>
                    <a:pt x="11941" y="20845"/>
                  </a:lnTo>
                  <a:lnTo>
                    <a:pt x="11671" y="20373"/>
                  </a:lnTo>
                  <a:lnTo>
                    <a:pt x="11469" y="19833"/>
                  </a:lnTo>
                  <a:lnTo>
                    <a:pt x="11334" y="19226"/>
                  </a:lnTo>
                  <a:lnTo>
                    <a:pt x="11266" y="18686"/>
                  </a:lnTo>
                  <a:lnTo>
                    <a:pt x="11199" y="18079"/>
                  </a:lnTo>
                  <a:lnTo>
                    <a:pt x="11266" y="17472"/>
                  </a:lnTo>
                  <a:lnTo>
                    <a:pt x="11334" y="16865"/>
                  </a:lnTo>
                  <a:lnTo>
                    <a:pt x="11469" y="16325"/>
                  </a:lnTo>
                  <a:lnTo>
                    <a:pt x="11671" y="15785"/>
                  </a:lnTo>
                  <a:lnTo>
                    <a:pt x="11941" y="15246"/>
                  </a:lnTo>
                  <a:lnTo>
                    <a:pt x="12211" y="14774"/>
                  </a:lnTo>
                  <a:lnTo>
                    <a:pt x="12548" y="14301"/>
                  </a:lnTo>
                  <a:lnTo>
                    <a:pt x="12953" y="13897"/>
                  </a:lnTo>
                  <a:lnTo>
                    <a:pt x="13357" y="13492"/>
                  </a:lnTo>
                  <a:lnTo>
                    <a:pt x="13830" y="13155"/>
                  </a:lnTo>
                  <a:lnTo>
                    <a:pt x="14302" y="12885"/>
                  </a:lnTo>
                  <a:lnTo>
                    <a:pt x="14841" y="12615"/>
                  </a:lnTo>
                  <a:lnTo>
                    <a:pt x="15381" y="12413"/>
                  </a:lnTo>
                  <a:lnTo>
                    <a:pt x="15921" y="12278"/>
                  </a:lnTo>
                  <a:lnTo>
                    <a:pt x="16528" y="12210"/>
                  </a:lnTo>
                  <a:lnTo>
                    <a:pt x="17135" y="12143"/>
                  </a:lnTo>
                  <a:close/>
                  <a:moveTo>
                    <a:pt x="27861" y="0"/>
                  </a:moveTo>
                  <a:lnTo>
                    <a:pt x="26714" y="270"/>
                  </a:lnTo>
                  <a:lnTo>
                    <a:pt x="25500" y="540"/>
                  </a:lnTo>
                  <a:lnTo>
                    <a:pt x="24083" y="945"/>
                  </a:lnTo>
                  <a:lnTo>
                    <a:pt x="22667" y="1417"/>
                  </a:lnTo>
                  <a:lnTo>
                    <a:pt x="21317" y="1889"/>
                  </a:lnTo>
                  <a:lnTo>
                    <a:pt x="19968" y="2496"/>
                  </a:lnTo>
                  <a:lnTo>
                    <a:pt x="18619" y="3103"/>
                  </a:lnTo>
                  <a:lnTo>
                    <a:pt x="17337" y="3778"/>
                  </a:lnTo>
                  <a:lnTo>
                    <a:pt x="16123" y="4520"/>
                  </a:lnTo>
                  <a:lnTo>
                    <a:pt x="14909" y="5330"/>
                  </a:lnTo>
                  <a:lnTo>
                    <a:pt x="13830" y="6139"/>
                  </a:lnTo>
                  <a:lnTo>
                    <a:pt x="12818" y="7016"/>
                  </a:lnTo>
                  <a:lnTo>
                    <a:pt x="11873" y="7960"/>
                  </a:lnTo>
                  <a:lnTo>
                    <a:pt x="10996" y="8905"/>
                  </a:lnTo>
                  <a:lnTo>
                    <a:pt x="10119" y="9917"/>
                  </a:lnTo>
                  <a:lnTo>
                    <a:pt x="9310" y="10928"/>
                  </a:lnTo>
                  <a:lnTo>
                    <a:pt x="7758" y="13087"/>
                  </a:lnTo>
                  <a:lnTo>
                    <a:pt x="6207" y="15246"/>
                  </a:lnTo>
                  <a:lnTo>
                    <a:pt x="5397" y="16258"/>
                  </a:lnTo>
                  <a:lnTo>
                    <a:pt x="4588" y="17269"/>
                  </a:lnTo>
                  <a:lnTo>
                    <a:pt x="3711" y="18281"/>
                  </a:lnTo>
                  <a:lnTo>
                    <a:pt x="2767" y="19226"/>
                  </a:lnTo>
                  <a:lnTo>
                    <a:pt x="1822" y="20103"/>
                  </a:lnTo>
                  <a:lnTo>
                    <a:pt x="810" y="20912"/>
                  </a:lnTo>
                  <a:lnTo>
                    <a:pt x="473" y="21249"/>
                  </a:lnTo>
                  <a:lnTo>
                    <a:pt x="271" y="21587"/>
                  </a:lnTo>
                  <a:lnTo>
                    <a:pt x="203" y="21924"/>
                  </a:lnTo>
                  <a:lnTo>
                    <a:pt x="203" y="22329"/>
                  </a:lnTo>
                  <a:lnTo>
                    <a:pt x="68" y="22666"/>
                  </a:lnTo>
                  <a:lnTo>
                    <a:pt x="1" y="23003"/>
                  </a:lnTo>
                  <a:lnTo>
                    <a:pt x="1" y="23341"/>
                  </a:lnTo>
                  <a:lnTo>
                    <a:pt x="136" y="23610"/>
                  </a:lnTo>
                  <a:lnTo>
                    <a:pt x="271" y="23948"/>
                  </a:lnTo>
                  <a:lnTo>
                    <a:pt x="540" y="24218"/>
                  </a:lnTo>
                  <a:lnTo>
                    <a:pt x="810" y="24352"/>
                  </a:lnTo>
                  <a:lnTo>
                    <a:pt x="1148" y="24487"/>
                  </a:lnTo>
                  <a:lnTo>
                    <a:pt x="1215" y="24622"/>
                  </a:lnTo>
                  <a:lnTo>
                    <a:pt x="1755" y="24825"/>
                  </a:lnTo>
                  <a:lnTo>
                    <a:pt x="2362" y="25095"/>
                  </a:lnTo>
                  <a:lnTo>
                    <a:pt x="3104" y="25432"/>
                  </a:lnTo>
                  <a:lnTo>
                    <a:pt x="3846" y="25702"/>
                  </a:lnTo>
                  <a:lnTo>
                    <a:pt x="4655" y="25971"/>
                  </a:lnTo>
                  <a:lnTo>
                    <a:pt x="5465" y="26174"/>
                  </a:lnTo>
                  <a:lnTo>
                    <a:pt x="6477" y="26444"/>
                  </a:lnTo>
                  <a:lnTo>
                    <a:pt x="7624" y="26713"/>
                  </a:lnTo>
                  <a:lnTo>
                    <a:pt x="6207" y="27523"/>
                  </a:lnTo>
                  <a:lnTo>
                    <a:pt x="5532" y="27928"/>
                  </a:lnTo>
                  <a:lnTo>
                    <a:pt x="4925" y="28400"/>
                  </a:lnTo>
                  <a:lnTo>
                    <a:pt x="4386" y="28940"/>
                  </a:lnTo>
                  <a:lnTo>
                    <a:pt x="3913" y="29547"/>
                  </a:lnTo>
                  <a:lnTo>
                    <a:pt x="3576" y="30221"/>
                  </a:lnTo>
                  <a:lnTo>
                    <a:pt x="3441" y="30559"/>
                  </a:lnTo>
                  <a:lnTo>
                    <a:pt x="3306" y="30963"/>
                  </a:lnTo>
                  <a:lnTo>
                    <a:pt x="3239" y="31570"/>
                  </a:lnTo>
                  <a:lnTo>
                    <a:pt x="3306" y="31908"/>
                  </a:lnTo>
                  <a:lnTo>
                    <a:pt x="3374" y="32178"/>
                  </a:lnTo>
                  <a:lnTo>
                    <a:pt x="3509" y="32447"/>
                  </a:lnTo>
                  <a:lnTo>
                    <a:pt x="3711" y="32717"/>
                  </a:lnTo>
                  <a:lnTo>
                    <a:pt x="3913" y="32920"/>
                  </a:lnTo>
                  <a:lnTo>
                    <a:pt x="4183" y="33054"/>
                  </a:lnTo>
                  <a:lnTo>
                    <a:pt x="6544" y="34336"/>
                  </a:lnTo>
                  <a:lnTo>
                    <a:pt x="8973" y="35483"/>
                  </a:lnTo>
                  <a:lnTo>
                    <a:pt x="11469" y="36495"/>
                  </a:lnTo>
                  <a:lnTo>
                    <a:pt x="14032" y="37439"/>
                  </a:lnTo>
                  <a:lnTo>
                    <a:pt x="16663" y="38249"/>
                  </a:lnTo>
                  <a:lnTo>
                    <a:pt x="19294" y="38991"/>
                  </a:lnTo>
                  <a:lnTo>
                    <a:pt x="21925" y="39598"/>
                  </a:lnTo>
                  <a:lnTo>
                    <a:pt x="24488" y="40205"/>
                  </a:lnTo>
                  <a:lnTo>
                    <a:pt x="25770" y="40407"/>
                  </a:lnTo>
                  <a:lnTo>
                    <a:pt x="25432" y="39665"/>
                  </a:lnTo>
                  <a:lnTo>
                    <a:pt x="25162" y="38923"/>
                  </a:lnTo>
                  <a:lnTo>
                    <a:pt x="25028" y="38181"/>
                  </a:lnTo>
                  <a:lnTo>
                    <a:pt x="24960" y="37507"/>
                  </a:lnTo>
                  <a:lnTo>
                    <a:pt x="25028" y="37169"/>
                  </a:lnTo>
                  <a:lnTo>
                    <a:pt x="25095" y="36832"/>
                  </a:lnTo>
                  <a:lnTo>
                    <a:pt x="25230" y="36562"/>
                  </a:lnTo>
                  <a:lnTo>
                    <a:pt x="25432" y="36360"/>
                  </a:lnTo>
                  <a:lnTo>
                    <a:pt x="25702" y="36158"/>
                  </a:lnTo>
                  <a:lnTo>
                    <a:pt x="26039" y="36023"/>
                  </a:lnTo>
                  <a:lnTo>
                    <a:pt x="26377" y="35955"/>
                  </a:lnTo>
                  <a:lnTo>
                    <a:pt x="26849" y="35888"/>
                  </a:lnTo>
                  <a:lnTo>
                    <a:pt x="27186" y="35888"/>
                  </a:lnTo>
                  <a:lnTo>
                    <a:pt x="27523" y="35955"/>
                  </a:lnTo>
                  <a:lnTo>
                    <a:pt x="28131" y="36158"/>
                  </a:lnTo>
                  <a:lnTo>
                    <a:pt x="28805" y="36495"/>
                  </a:lnTo>
                  <a:lnTo>
                    <a:pt x="29480" y="36967"/>
                  </a:lnTo>
                  <a:lnTo>
                    <a:pt x="30761" y="37911"/>
                  </a:lnTo>
                  <a:lnTo>
                    <a:pt x="31773" y="38721"/>
                  </a:lnTo>
                  <a:lnTo>
                    <a:pt x="32515" y="39261"/>
                  </a:lnTo>
                  <a:lnTo>
                    <a:pt x="32650" y="39126"/>
                  </a:lnTo>
                  <a:lnTo>
                    <a:pt x="33392" y="38451"/>
                  </a:lnTo>
                  <a:lnTo>
                    <a:pt x="34067" y="37776"/>
                  </a:lnTo>
                  <a:lnTo>
                    <a:pt x="34607" y="36967"/>
                  </a:lnTo>
                  <a:lnTo>
                    <a:pt x="35079" y="36158"/>
                  </a:lnTo>
                  <a:lnTo>
                    <a:pt x="35416" y="35213"/>
                  </a:lnTo>
                  <a:lnTo>
                    <a:pt x="35618" y="34269"/>
                  </a:lnTo>
                  <a:lnTo>
                    <a:pt x="35686" y="33797"/>
                  </a:lnTo>
                  <a:lnTo>
                    <a:pt x="35686" y="33324"/>
                  </a:lnTo>
                  <a:lnTo>
                    <a:pt x="35686" y="32785"/>
                  </a:lnTo>
                  <a:lnTo>
                    <a:pt x="35551" y="32245"/>
                  </a:lnTo>
                  <a:lnTo>
                    <a:pt x="35416" y="31705"/>
                  </a:lnTo>
                  <a:lnTo>
                    <a:pt x="35214" y="31233"/>
                  </a:lnTo>
                  <a:lnTo>
                    <a:pt x="34876" y="30828"/>
                  </a:lnTo>
                  <a:lnTo>
                    <a:pt x="34539" y="30424"/>
                  </a:lnTo>
                  <a:lnTo>
                    <a:pt x="34134" y="30086"/>
                  </a:lnTo>
                  <a:lnTo>
                    <a:pt x="33662" y="29749"/>
                  </a:lnTo>
                  <a:lnTo>
                    <a:pt x="32785" y="29142"/>
                  </a:lnTo>
                  <a:lnTo>
                    <a:pt x="31841" y="28535"/>
                  </a:lnTo>
                  <a:lnTo>
                    <a:pt x="30964" y="27860"/>
                  </a:lnTo>
                  <a:lnTo>
                    <a:pt x="30087" y="27051"/>
                  </a:lnTo>
                  <a:lnTo>
                    <a:pt x="29682" y="26646"/>
                  </a:lnTo>
                  <a:lnTo>
                    <a:pt x="29345" y="26174"/>
                  </a:lnTo>
                  <a:lnTo>
                    <a:pt x="29008" y="25634"/>
                  </a:lnTo>
                  <a:lnTo>
                    <a:pt x="28805" y="25027"/>
                  </a:lnTo>
                  <a:lnTo>
                    <a:pt x="28603" y="24420"/>
                  </a:lnTo>
                  <a:lnTo>
                    <a:pt x="28535" y="23745"/>
                  </a:lnTo>
                  <a:lnTo>
                    <a:pt x="28535" y="23138"/>
                  </a:lnTo>
                  <a:lnTo>
                    <a:pt x="28535" y="22464"/>
                  </a:lnTo>
                  <a:lnTo>
                    <a:pt x="28670" y="21857"/>
                  </a:lnTo>
                  <a:lnTo>
                    <a:pt x="28805" y="21182"/>
                  </a:lnTo>
                  <a:lnTo>
                    <a:pt x="29142" y="20373"/>
                  </a:lnTo>
                  <a:lnTo>
                    <a:pt x="29547" y="19563"/>
                  </a:lnTo>
                  <a:lnTo>
                    <a:pt x="30019" y="18821"/>
                  </a:lnTo>
                  <a:lnTo>
                    <a:pt x="30559" y="18146"/>
                  </a:lnTo>
                  <a:lnTo>
                    <a:pt x="31638" y="16730"/>
                  </a:lnTo>
                  <a:lnTo>
                    <a:pt x="32111" y="15920"/>
                  </a:lnTo>
                  <a:lnTo>
                    <a:pt x="32515" y="15178"/>
                  </a:lnTo>
                  <a:lnTo>
                    <a:pt x="32650" y="14706"/>
                  </a:lnTo>
                  <a:lnTo>
                    <a:pt x="32650" y="14301"/>
                  </a:lnTo>
                  <a:lnTo>
                    <a:pt x="32650" y="13897"/>
                  </a:lnTo>
                  <a:lnTo>
                    <a:pt x="32583" y="13559"/>
                  </a:lnTo>
                  <a:lnTo>
                    <a:pt x="32448" y="13222"/>
                  </a:lnTo>
                  <a:lnTo>
                    <a:pt x="32246" y="12817"/>
                  </a:lnTo>
                  <a:lnTo>
                    <a:pt x="31773" y="12210"/>
                  </a:lnTo>
                  <a:lnTo>
                    <a:pt x="31234" y="11603"/>
                  </a:lnTo>
                  <a:lnTo>
                    <a:pt x="30559" y="11063"/>
                  </a:lnTo>
                  <a:lnTo>
                    <a:pt x="29952" y="10524"/>
                  </a:lnTo>
                  <a:lnTo>
                    <a:pt x="29412" y="9984"/>
                  </a:lnTo>
                  <a:lnTo>
                    <a:pt x="28940" y="9512"/>
                  </a:lnTo>
                  <a:lnTo>
                    <a:pt x="28535" y="8972"/>
                  </a:lnTo>
                  <a:lnTo>
                    <a:pt x="28131" y="8433"/>
                  </a:lnTo>
                  <a:lnTo>
                    <a:pt x="27793" y="7893"/>
                  </a:lnTo>
                  <a:lnTo>
                    <a:pt x="27523" y="7286"/>
                  </a:lnTo>
                  <a:lnTo>
                    <a:pt x="27254" y="6679"/>
                  </a:lnTo>
                  <a:lnTo>
                    <a:pt x="27051" y="6072"/>
                  </a:lnTo>
                  <a:lnTo>
                    <a:pt x="26916" y="5397"/>
                  </a:lnTo>
                  <a:lnTo>
                    <a:pt x="26916" y="4722"/>
                  </a:lnTo>
                  <a:lnTo>
                    <a:pt x="26916" y="4115"/>
                  </a:lnTo>
                  <a:lnTo>
                    <a:pt x="26984" y="3036"/>
                  </a:lnTo>
                  <a:lnTo>
                    <a:pt x="27254" y="2024"/>
                  </a:lnTo>
                  <a:lnTo>
                    <a:pt x="27523" y="1012"/>
                  </a:lnTo>
                  <a:lnTo>
                    <a:pt x="27861" y="0"/>
                  </a:lnTo>
                  <a:close/>
                </a:path>
              </a:pathLst>
            </a:custGeom>
            <a:solidFill>
              <a:srgbClr val="87B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6"/>
            <p:cNvSpPr/>
            <p:nvPr/>
          </p:nvSpPr>
          <p:spPr>
            <a:xfrm>
              <a:off x="1477650" y="3637450"/>
              <a:ext cx="632425" cy="947800"/>
            </a:xfrm>
            <a:custGeom>
              <a:avLst/>
              <a:gdLst/>
              <a:ahLst/>
              <a:cxnLst/>
              <a:rect l="l" t="t" r="r" b="b"/>
              <a:pathLst>
                <a:path w="25297" h="37912" extrusionOk="0">
                  <a:moveTo>
                    <a:pt x="68" y="1"/>
                  </a:moveTo>
                  <a:lnTo>
                    <a:pt x="0" y="675"/>
                  </a:lnTo>
                  <a:lnTo>
                    <a:pt x="0" y="1350"/>
                  </a:lnTo>
                  <a:lnTo>
                    <a:pt x="68" y="1754"/>
                  </a:lnTo>
                  <a:lnTo>
                    <a:pt x="203" y="2159"/>
                  </a:lnTo>
                  <a:lnTo>
                    <a:pt x="338" y="2496"/>
                  </a:lnTo>
                  <a:lnTo>
                    <a:pt x="540" y="2834"/>
                  </a:lnTo>
                  <a:lnTo>
                    <a:pt x="1012" y="3508"/>
                  </a:lnTo>
                  <a:lnTo>
                    <a:pt x="1619" y="4048"/>
                  </a:lnTo>
                  <a:lnTo>
                    <a:pt x="2901" y="5060"/>
                  </a:lnTo>
                  <a:lnTo>
                    <a:pt x="3508" y="5599"/>
                  </a:lnTo>
                  <a:lnTo>
                    <a:pt x="4048" y="6207"/>
                  </a:lnTo>
                  <a:lnTo>
                    <a:pt x="4790" y="7218"/>
                  </a:lnTo>
                  <a:lnTo>
                    <a:pt x="5262" y="8163"/>
                  </a:lnTo>
                  <a:lnTo>
                    <a:pt x="5667" y="9107"/>
                  </a:lnTo>
                  <a:lnTo>
                    <a:pt x="5802" y="9647"/>
                  </a:lnTo>
                  <a:lnTo>
                    <a:pt x="5937" y="10119"/>
                  </a:lnTo>
                  <a:lnTo>
                    <a:pt x="5937" y="10659"/>
                  </a:lnTo>
                  <a:lnTo>
                    <a:pt x="6004" y="11198"/>
                  </a:lnTo>
                  <a:lnTo>
                    <a:pt x="5937" y="11806"/>
                  </a:lnTo>
                  <a:lnTo>
                    <a:pt x="5802" y="12480"/>
                  </a:lnTo>
                  <a:lnTo>
                    <a:pt x="5599" y="13087"/>
                  </a:lnTo>
                  <a:lnTo>
                    <a:pt x="5329" y="13627"/>
                  </a:lnTo>
                  <a:lnTo>
                    <a:pt x="5060" y="14234"/>
                  </a:lnTo>
                  <a:lnTo>
                    <a:pt x="4722" y="14774"/>
                  </a:lnTo>
                  <a:lnTo>
                    <a:pt x="3980" y="15853"/>
                  </a:lnTo>
                  <a:lnTo>
                    <a:pt x="3238" y="16932"/>
                  </a:lnTo>
                  <a:lnTo>
                    <a:pt x="2833" y="17472"/>
                  </a:lnTo>
                  <a:lnTo>
                    <a:pt x="2496" y="18079"/>
                  </a:lnTo>
                  <a:lnTo>
                    <a:pt x="2226" y="18754"/>
                  </a:lnTo>
                  <a:lnTo>
                    <a:pt x="2024" y="19361"/>
                  </a:lnTo>
                  <a:lnTo>
                    <a:pt x="1957" y="20035"/>
                  </a:lnTo>
                  <a:lnTo>
                    <a:pt x="2024" y="20710"/>
                  </a:lnTo>
                  <a:lnTo>
                    <a:pt x="2226" y="21250"/>
                  </a:lnTo>
                  <a:lnTo>
                    <a:pt x="2564" y="21789"/>
                  </a:lnTo>
                  <a:lnTo>
                    <a:pt x="2968" y="22261"/>
                  </a:lnTo>
                  <a:lnTo>
                    <a:pt x="3373" y="22734"/>
                  </a:lnTo>
                  <a:lnTo>
                    <a:pt x="4385" y="23476"/>
                  </a:lnTo>
                  <a:lnTo>
                    <a:pt x="5329" y="24218"/>
                  </a:lnTo>
                  <a:lnTo>
                    <a:pt x="6341" y="25095"/>
                  </a:lnTo>
                  <a:lnTo>
                    <a:pt x="7218" y="26106"/>
                  </a:lnTo>
                  <a:lnTo>
                    <a:pt x="7960" y="27186"/>
                  </a:lnTo>
                  <a:lnTo>
                    <a:pt x="8635" y="28400"/>
                  </a:lnTo>
                  <a:lnTo>
                    <a:pt x="9107" y="29614"/>
                  </a:lnTo>
                  <a:lnTo>
                    <a:pt x="9444" y="30896"/>
                  </a:lnTo>
                  <a:lnTo>
                    <a:pt x="9647" y="32245"/>
                  </a:lnTo>
                  <a:lnTo>
                    <a:pt x="9714" y="33594"/>
                  </a:lnTo>
                  <a:lnTo>
                    <a:pt x="9714" y="34134"/>
                  </a:lnTo>
                  <a:lnTo>
                    <a:pt x="9647" y="34741"/>
                  </a:lnTo>
                  <a:lnTo>
                    <a:pt x="9377" y="35820"/>
                  </a:lnTo>
                  <a:lnTo>
                    <a:pt x="9040" y="36900"/>
                  </a:lnTo>
                  <a:lnTo>
                    <a:pt x="8635" y="37912"/>
                  </a:lnTo>
                  <a:lnTo>
                    <a:pt x="10659" y="37102"/>
                  </a:lnTo>
                  <a:lnTo>
                    <a:pt x="12547" y="36158"/>
                  </a:lnTo>
                  <a:lnTo>
                    <a:pt x="14369" y="35146"/>
                  </a:lnTo>
                  <a:lnTo>
                    <a:pt x="16190" y="33999"/>
                  </a:lnTo>
                  <a:lnTo>
                    <a:pt x="17269" y="33190"/>
                  </a:lnTo>
                  <a:lnTo>
                    <a:pt x="18416" y="32313"/>
                  </a:lnTo>
                  <a:lnTo>
                    <a:pt x="19495" y="31368"/>
                  </a:lnTo>
                  <a:lnTo>
                    <a:pt x="20507" y="30424"/>
                  </a:lnTo>
                  <a:lnTo>
                    <a:pt x="21519" y="29412"/>
                  </a:lnTo>
                  <a:lnTo>
                    <a:pt x="22396" y="28400"/>
                  </a:lnTo>
                  <a:lnTo>
                    <a:pt x="23206" y="27321"/>
                  </a:lnTo>
                  <a:lnTo>
                    <a:pt x="23880" y="26241"/>
                  </a:lnTo>
                  <a:lnTo>
                    <a:pt x="24285" y="25432"/>
                  </a:lnTo>
                  <a:lnTo>
                    <a:pt x="24622" y="24555"/>
                  </a:lnTo>
                  <a:lnTo>
                    <a:pt x="24960" y="23745"/>
                  </a:lnTo>
                  <a:lnTo>
                    <a:pt x="25162" y="22869"/>
                  </a:lnTo>
                  <a:lnTo>
                    <a:pt x="25162" y="22464"/>
                  </a:lnTo>
                  <a:lnTo>
                    <a:pt x="25297" y="21519"/>
                  </a:lnTo>
                  <a:lnTo>
                    <a:pt x="25297" y="20912"/>
                  </a:lnTo>
                  <a:lnTo>
                    <a:pt x="25229" y="20170"/>
                  </a:lnTo>
                  <a:lnTo>
                    <a:pt x="25027" y="19361"/>
                  </a:lnTo>
                  <a:lnTo>
                    <a:pt x="24892" y="18889"/>
                  </a:lnTo>
                  <a:lnTo>
                    <a:pt x="24825" y="18551"/>
                  </a:lnTo>
                  <a:lnTo>
                    <a:pt x="24622" y="17944"/>
                  </a:lnTo>
                  <a:lnTo>
                    <a:pt x="24352" y="17337"/>
                  </a:lnTo>
                  <a:lnTo>
                    <a:pt x="24015" y="16662"/>
                  </a:lnTo>
                  <a:lnTo>
                    <a:pt x="23610" y="16055"/>
                  </a:lnTo>
                  <a:lnTo>
                    <a:pt x="23071" y="15178"/>
                  </a:lnTo>
                  <a:lnTo>
                    <a:pt x="22126" y="14032"/>
                  </a:lnTo>
                  <a:lnTo>
                    <a:pt x="21249" y="12885"/>
                  </a:lnTo>
                  <a:lnTo>
                    <a:pt x="20305" y="11738"/>
                  </a:lnTo>
                  <a:lnTo>
                    <a:pt x="19293" y="10726"/>
                  </a:lnTo>
                  <a:lnTo>
                    <a:pt x="18281" y="9647"/>
                  </a:lnTo>
                  <a:lnTo>
                    <a:pt x="17202" y="8635"/>
                  </a:lnTo>
                  <a:lnTo>
                    <a:pt x="16055" y="7691"/>
                  </a:lnTo>
                  <a:lnTo>
                    <a:pt x="14908" y="6814"/>
                  </a:lnTo>
                  <a:lnTo>
                    <a:pt x="13222" y="5599"/>
                  </a:lnTo>
                  <a:lnTo>
                    <a:pt x="11940" y="4790"/>
                  </a:lnTo>
                  <a:lnTo>
                    <a:pt x="10591" y="4048"/>
                  </a:lnTo>
                  <a:lnTo>
                    <a:pt x="9242" y="3306"/>
                  </a:lnTo>
                  <a:lnTo>
                    <a:pt x="7825" y="2631"/>
                  </a:lnTo>
                  <a:lnTo>
                    <a:pt x="7488" y="2496"/>
                  </a:lnTo>
                  <a:lnTo>
                    <a:pt x="5667" y="1754"/>
                  </a:lnTo>
                  <a:lnTo>
                    <a:pt x="3778" y="1080"/>
                  </a:lnTo>
                  <a:lnTo>
                    <a:pt x="3508" y="945"/>
                  </a:lnTo>
                  <a:lnTo>
                    <a:pt x="1822" y="47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7B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6"/>
            <p:cNvSpPr/>
            <p:nvPr/>
          </p:nvSpPr>
          <p:spPr>
            <a:xfrm>
              <a:off x="1116750" y="3615525"/>
              <a:ext cx="286725" cy="1038875"/>
            </a:xfrm>
            <a:custGeom>
              <a:avLst/>
              <a:gdLst/>
              <a:ahLst/>
              <a:cxnLst/>
              <a:rect l="l" t="t" r="r" b="b"/>
              <a:pathLst>
                <a:path w="11469" h="41555" extrusionOk="0">
                  <a:moveTo>
                    <a:pt x="2968" y="1"/>
                  </a:moveTo>
                  <a:lnTo>
                    <a:pt x="945" y="270"/>
                  </a:lnTo>
                  <a:lnTo>
                    <a:pt x="607" y="1282"/>
                  </a:lnTo>
                  <a:lnTo>
                    <a:pt x="338" y="2294"/>
                  </a:lnTo>
                  <a:lnTo>
                    <a:pt x="68" y="3306"/>
                  </a:lnTo>
                  <a:lnTo>
                    <a:pt x="0" y="4385"/>
                  </a:lnTo>
                  <a:lnTo>
                    <a:pt x="0" y="4992"/>
                  </a:lnTo>
                  <a:lnTo>
                    <a:pt x="0" y="5667"/>
                  </a:lnTo>
                  <a:lnTo>
                    <a:pt x="135" y="6342"/>
                  </a:lnTo>
                  <a:lnTo>
                    <a:pt x="338" y="6949"/>
                  </a:lnTo>
                  <a:lnTo>
                    <a:pt x="607" y="7556"/>
                  </a:lnTo>
                  <a:lnTo>
                    <a:pt x="877" y="8163"/>
                  </a:lnTo>
                  <a:lnTo>
                    <a:pt x="1215" y="8703"/>
                  </a:lnTo>
                  <a:lnTo>
                    <a:pt x="1619" y="9242"/>
                  </a:lnTo>
                  <a:lnTo>
                    <a:pt x="2024" y="9782"/>
                  </a:lnTo>
                  <a:lnTo>
                    <a:pt x="2496" y="10254"/>
                  </a:lnTo>
                  <a:lnTo>
                    <a:pt x="3036" y="10794"/>
                  </a:lnTo>
                  <a:lnTo>
                    <a:pt x="3643" y="11333"/>
                  </a:lnTo>
                  <a:lnTo>
                    <a:pt x="4318" y="11873"/>
                  </a:lnTo>
                  <a:lnTo>
                    <a:pt x="4857" y="12480"/>
                  </a:lnTo>
                  <a:lnTo>
                    <a:pt x="5330" y="13087"/>
                  </a:lnTo>
                  <a:lnTo>
                    <a:pt x="5532" y="13492"/>
                  </a:lnTo>
                  <a:lnTo>
                    <a:pt x="5667" y="13829"/>
                  </a:lnTo>
                  <a:lnTo>
                    <a:pt x="5734" y="14167"/>
                  </a:lnTo>
                  <a:lnTo>
                    <a:pt x="5734" y="14571"/>
                  </a:lnTo>
                  <a:lnTo>
                    <a:pt x="5734" y="14976"/>
                  </a:lnTo>
                  <a:lnTo>
                    <a:pt x="5599" y="15448"/>
                  </a:lnTo>
                  <a:lnTo>
                    <a:pt x="5195" y="16190"/>
                  </a:lnTo>
                  <a:lnTo>
                    <a:pt x="4722" y="17000"/>
                  </a:lnTo>
                  <a:lnTo>
                    <a:pt x="3643" y="18416"/>
                  </a:lnTo>
                  <a:lnTo>
                    <a:pt x="3103" y="19091"/>
                  </a:lnTo>
                  <a:lnTo>
                    <a:pt x="2631" y="19833"/>
                  </a:lnTo>
                  <a:lnTo>
                    <a:pt x="2226" y="20643"/>
                  </a:lnTo>
                  <a:lnTo>
                    <a:pt x="1889" y="21452"/>
                  </a:lnTo>
                  <a:lnTo>
                    <a:pt x="1754" y="22127"/>
                  </a:lnTo>
                  <a:lnTo>
                    <a:pt x="1619" y="22734"/>
                  </a:lnTo>
                  <a:lnTo>
                    <a:pt x="1619" y="23408"/>
                  </a:lnTo>
                  <a:lnTo>
                    <a:pt x="1619" y="24015"/>
                  </a:lnTo>
                  <a:lnTo>
                    <a:pt x="1687" y="24690"/>
                  </a:lnTo>
                  <a:lnTo>
                    <a:pt x="1889" y="25297"/>
                  </a:lnTo>
                  <a:lnTo>
                    <a:pt x="2092" y="25904"/>
                  </a:lnTo>
                  <a:lnTo>
                    <a:pt x="2429" y="26444"/>
                  </a:lnTo>
                  <a:lnTo>
                    <a:pt x="2766" y="26916"/>
                  </a:lnTo>
                  <a:lnTo>
                    <a:pt x="3171" y="27321"/>
                  </a:lnTo>
                  <a:lnTo>
                    <a:pt x="4048" y="28130"/>
                  </a:lnTo>
                  <a:lnTo>
                    <a:pt x="4925" y="28805"/>
                  </a:lnTo>
                  <a:lnTo>
                    <a:pt x="5869" y="29412"/>
                  </a:lnTo>
                  <a:lnTo>
                    <a:pt x="6746" y="30019"/>
                  </a:lnTo>
                  <a:lnTo>
                    <a:pt x="7218" y="30356"/>
                  </a:lnTo>
                  <a:lnTo>
                    <a:pt x="7623" y="30694"/>
                  </a:lnTo>
                  <a:lnTo>
                    <a:pt x="7960" y="31098"/>
                  </a:lnTo>
                  <a:lnTo>
                    <a:pt x="8298" y="31503"/>
                  </a:lnTo>
                  <a:lnTo>
                    <a:pt x="8500" y="31975"/>
                  </a:lnTo>
                  <a:lnTo>
                    <a:pt x="8635" y="32515"/>
                  </a:lnTo>
                  <a:lnTo>
                    <a:pt x="8770" y="33055"/>
                  </a:lnTo>
                  <a:lnTo>
                    <a:pt x="8770" y="33594"/>
                  </a:lnTo>
                  <a:lnTo>
                    <a:pt x="8770" y="34067"/>
                  </a:lnTo>
                  <a:lnTo>
                    <a:pt x="8702" y="34539"/>
                  </a:lnTo>
                  <a:lnTo>
                    <a:pt x="8500" y="35483"/>
                  </a:lnTo>
                  <a:lnTo>
                    <a:pt x="8163" y="36428"/>
                  </a:lnTo>
                  <a:lnTo>
                    <a:pt x="7691" y="37237"/>
                  </a:lnTo>
                  <a:lnTo>
                    <a:pt x="7151" y="38046"/>
                  </a:lnTo>
                  <a:lnTo>
                    <a:pt x="6476" y="38721"/>
                  </a:lnTo>
                  <a:lnTo>
                    <a:pt x="5734" y="39396"/>
                  </a:lnTo>
                  <a:lnTo>
                    <a:pt x="5599" y="39531"/>
                  </a:lnTo>
                  <a:lnTo>
                    <a:pt x="6611" y="40475"/>
                  </a:lnTo>
                  <a:lnTo>
                    <a:pt x="7083" y="41015"/>
                  </a:lnTo>
                  <a:lnTo>
                    <a:pt x="7556" y="41554"/>
                  </a:lnTo>
                  <a:lnTo>
                    <a:pt x="7623" y="41554"/>
                  </a:lnTo>
                  <a:lnTo>
                    <a:pt x="8567" y="40745"/>
                  </a:lnTo>
                  <a:lnTo>
                    <a:pt x="9040" y="40340"/>
                  </a:lnTo>
                  <a:lnTo>
                    <a:pt x="9444" y="39868"/>
                  </a:lnTo>
                  <a:lnTo>
                    <a:pt x="9917" y="39193"/>
                  </a:lnTo>
                  <a:lnTo>
                    <a:pt x="10389" y="38451"/>
                  </a:lnTo>
                  <a:lnTo>
                    <a:pt x="10726" y="37709"/>
                  </a:lnTo>
                  <a:lnTo>
                    <a:pt x="11063" y="36900"/>
                  </a:lnTo>
                  <a:lnTo>
                    <a:pt x="11266" y="36090"/>
                  </a:lnTo>
                  <a:lnTo>
                    <a:pt x="11401" y="35281"/>
                  </a:lnTo>
                  <a:lnTo>
                    <a:pt x="11468" y="34404"/>
                  </a:lnTo>
                  <a:lnTo>
                    <a:pt x="11468" y="33527"/>
                  </a:lnTo>
                  <a:lnTo>
                    <a:pt x="11266" y="32380"/>
                  </a:lnTo>
                  <a:lnTo>
                    <a:pt x="11131" y="31773"/>
                  </a:lnTo>
                  <a:lnTo>
                    <a:pt x="10928" y="31233"/>
                  </a:lnTo>
                  <a:lnTo>
                    <a:pt x="10726" y="30694"/>
                  </a:lnTo>
                  <a:lnTo>
                    <a:pt x="10389" y="30221"/>
                  </a:lnTo>
                  <a:lnTo>
                    <a:pt x="10052" y="29682"/>
                  </a:lnTo>
                  <a:lnTo>
                    <a:pt x="9647" y="29277"/>
                  </a:lnTo>
                  <a:lnTo>
                    <a:pt x="8837" y="28535"/>
                  </a:lnTo>
                  <a:lnTo>
                    <a:pt x="7960" y="27928"/>
                  </a:lnTo>
                  <a:lnTo>
                    <a:pt x="6139" y="26781"/>
                  </a:lnTo>
                  <a:lnTo>
                    <a:pt x="5330" y="26241"/>
                  </a:lnTo>
                  <a:lnTo>
                    <a:pt x="4925" y="25972"/>
                  </a:lnTo>
                  <a:lnTo>
                    <a:pt x="4587" y="25634"/>
                  </a:lnTo>
                  <a:lnTo>
                    <a:pt x="4250" y="25297"/>
                  </a:lnTo>
                  <a:lnTo>
                    <a:pt x="4048" y="24892"/>
                  </a:lnTo>
                  <a:lnTo>
                    <a:pt x="3845" y="24420"/>
                  </a:lnTo>
                  <a:lnTo>
                    <a:pt x="3711" y="23948"/>
                  </a:lnTo>
                  <a:lnTo>
                    <a:pt x="3711" y="23543"/>
                  </a:lnTo>
                  <a:lnTo>
                    <a:pt x="3711" y="23138"/>
                  </a:lnTo>
                  <a:lnTo>
                    <a:pt x="3778" y="22329"/>
                  </a:lnTo>
                  <a:lnTo>
                    <a:pt x="4048" y="21519"/>
                  </a:lnTo>
                  <a:lnTo>
                    <a:pt x="4385" y="20777"/>
                  </a:lnTo>
                  <a:lnTo>
                    <a:pt x="4857" y="20035"/>
                  </a:lnTo>
                  <a:lnTo>
                    <a:pt x="5330" y="19361"/>
                  </a:lnTo>
                  <a:lnTo>
                    <a:pt x="6274" y="18012"/>
                  </a:lnTo>
                  <a:lnTo>
                    <a:pt x="6679" y="17405"/>
                  </a:lnTo>
                  <a:lnTo>
                    <a:pt x="7016" y="16730"/>
                  </a:lnTo>
                  <a:lnTo>
                    <a:pt x="7286" y="16055"/>
                  </a:lnTo>
                  <a:lnTo>
                    <a:pt x="7488" y="15448"/>
                  </a:lnTo>
                  <a:lnTo>
                    <a:pt x="7623" y="14706"/>
                  </a:lnTo>
                  <a:lnTo>
                    <a:pt x="7556" y="14032"/>
                  </a:lnTo>
                  <a:lnTo>
                    <a:pt x="7421" y="13290"/>
                  </a:lnTo>
                  <a:lnTo>
                    <a:pt x="7151" y="12615"/>
                  </a:lnTo>
                  <a:lnTo>
                    <a:pt x="6814" y="12008"/>
                  </a:lnTo>
                  <a:lnTo>
                    <a:pt x="6409" y="11468"/>
                  </a:lnTo>
                  <a:lnTo>
                    <a:pt x="5937" y="10996"/>
                  </a:lnTo>
                  <a:lnTo>
                    <a:pt x="5397" y="10524"/>
                  </a:lnTo>
                  <a:lnTo>
                    <a:pt x="4385" y="9647"/>
                  </a:lnTo>
                  <a:lnTo>
                    <a:pt x="3845" y="9175"/>
                  </a:lnTo>
                  <a:lnTo>
                    <a:pt x="3373" y="8703"/>
                  </a:lnTo>
                  <a:lnTo>
                    <a:pt x="2834" y="8028"/>
                  </a:lnTo>
                  <a:lnTo>
                    <a:pt x="2361" y="7353"/>
                  </a:lnTo>
                  <a:lnTo>
                    <a:pt x="2024" y="6679"/>
                  </a:lnTo>
                  <a:lnTo>
                    <a:pt x="1822" y="6004"/>
                  </a:lnTo>
                  <a:lnTo>
                    <a:pt x="1754" y="5465"/>
                  </a:lnTo>
                  <a:lnTo>
                    <a:pt x="1687" y="4857"/>
                  </a:lnTo>
                  <a:lnTo>
                    <a:pt x="1687" y="4318"/>
                  </a:lnTo>
                  <a:lnTo>
                    <a:pt x="1754" y="3711"/>
                  </a:lnTo>
                  <a:lnTo>
                    <a:pt x="1889" y="3104"/>
                  </a:lnTo>
                  <a:lnTo>
                    <a:pt x="2024" y="2429"/>
                  </a:lnTo>
                  <a:lnTo>
                    <a:pt x="2496" y="1147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5C7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6"/>
            <p:cNvSpPr/>
            <p:nvPr/>
          </p:nvSpPr>
          <p:spPr>
            <a:xfrm>
              <a:off x="1445600" y="3630700"/>
              <a:ext cx="274925" cy="981525"/>
            </a:xfrm>
            <a:custGeom>
              <a:avLst/>
              <a:gdLst/>
              <a:ahLst/>
              <a:cxnLst/>
              <a:rect l="l" t="t" r="r" b="b"/>
              <a:pathLst>
                <a:path w="10997" h="39261" extrusionOk="0">
                  <a:moveTo>
                    <a:pt x="135" y="1"/>
                  </a:moveTo>
                  <a:lnTo>
                    <a:pt x="1" y="878"/>
                  </a:lnTo>
                  <a:lnTo>
                    <a:pt x="68" y="1687"/>
                  </a:lnTo>
                  <a:lnTo>
                    <a:pt x="203" y="2497"/>
                  </a:lnTo>
                  <a:lnTo>
                    <a:pt x="405" y="3306"/>
                  </a:lnTo>
                  <a:lnTo>
                    <a:pt x="743" y="3846"/>
                  </a:lnTo>
                  <a:lnTo>
                    <a:pt x="1147" y="4385"/>
                  </a:lnTo>
                  <a:lnTo>
                    <a:pt x="1620" y="4925"/>
                  </a:lnTo>
                  <a:lnTo>
                    <a:pt x="2092" y="5330"/>
                  </a:lnTo>
                  <a:lnTo>
                    <a:pt x="3104" y="6274"/>
                  </a:lnTo>
                  <a:lnTo>
                    <a:pt x="3576" y="6746"/>
                  </a:lnTo>
                  <a:lnTo>
                    <a:pt x="3981" y="7286"/>
                  </a:lnTo>
                  <a:lnTo>
                    <a:pt x="4115" y="7421"/>
                  </a:lnTo>
                  <a:lnTo>
                    <a:pt x="4588" y="8163"/>
                  </a:lnTo>
                  <a:lnTo>
                    <a:pt x="4925" y="8973"/>
                  </a:lnTo>
                  <a:lnTo>
                    <a:pt x="5195" y="9715"/>
                  </a:lnTo>
                  <a:lnTo>
                    <a:pt x="5330" y="10524"/>
                  </a:lnTo>
                  <a:lnTo>
                    <a:pt x="5330" y="11334"/>
                  </a:lnTo>
                  <a:lnTo>
                    <a:pt x="5195" y="12143"/>
                  </a:lnTo>
                  <a:lnTo>
                    <a:pt x="4925" y="12885"/>
                  </a:lnTo>
                  <a:lnTo>
                    <a:pt x="4520" y="13695"/>
                  </a:lnTo>
                  <a:lnTo>
                    <a:pt x="3711" y="14841"/>
                  </a:lnTo>
                  <a:lnTo>
                    <a:pt x="2834" y="15921"/>
                  </a:lnTo>
                  <a:lnTo>
                    <a:pt x="2429" y="16460"/>
                  </a:lnTo>
                  <a:lnTo>
                    <a:pt x="2092" y="17067"/>
                  </a:lnTo>
                  <a:lnTo>
                    <a:pt x="1754" y="17675"/>
                  </a:lnTo>
                  <a:lnTo>
                    <a:pt x="1485" y="18349"/>
                  </a:lnTo>
                  <a:lnTo>
                    <a:pt x="1282" y="18956"/>
                  </a:lnTo>
                  <a:lnTo>
                    <a:pt x="1147" y="19563"/>
                  </a:lnTo>
                  <a:lnTo>
                    <a:pt x="1080" y="20170"/>
                  </a:lnTo>
                  <a:lnTo>
                    <a:pt x="1147" y="20845"/>
                  </a:lnTo>
                  <a:lnTo>
                    <a:pt x="1215" y="21452"/>
                  </a:lnTo>
                  <a:lnTo>
                    <a:pt x="1350" y="22059"/>
                  </a:lnTo>
                  <a:lnTo>
                    <a:pt x="1620" y="22599"/>
                  </a:lnTo>
                  <a:lnTo>
                    <a:pt x="1957" y="23139"/>
                  </a:lnTo>
                  <a:lnTo>
                    <a:pt x="2294" y="23678"/>
                  </a:lnTo>
                  <a:lnTo>
                    <a:pt x="2766" y="24150"/>
                  </a:lnTo>
                  <a:lnTo>
                    <a:pt x="3711" y="25027"/>
                  </a:lnTo>
                  <a:lnTo>
                    <a:pt x="4723" y="25837"/>
                  </a:lnTo>
                  <a:lnTo>
                    <a:pt x="5734" y="26714"/>
                  </a:lnTo>
                  <a:lnTo>
                    <a:pt x="6274" y="27186"/>
                  </a:lnTo>
                  <a:lnTo>
                    <a:pt x="6746" y="27793"/>
                  </a:lnTo>
                  <a:lnTo>
                    <a:pt x="7084" y="28400"/>
                  </a:lnTo>
                  <a:lnTo>
                    <a:pt x="7488" y="29007"/>
                  </a:lnTo>
                  <a:lnTo>
                    <a:pt x="7758" y="29682"/>
                  </a:lnTo>
                  <a:lnTo>
                    <a:pt x="8028" y="30356"/>
                  </a:lnTo>
                  <a:lnTo>
                    <a:pt x="8163" y="31031"/>
                  </a:lnTo>
                  <a:lnTo>
                    <a:pt x="8365" y="31773"/>
                  </a:lnTo>
                  <a:lnTo>
                    <a:pt x="8500" y="32650"/>
                  </a:lnTo>
                  <a:lnTo>
                    <a:pt x="8500" y="33527"/>
                  </a:lnTo>
                  <a:lnTo>
                    <a:pt x="8433" y="34404"/>
                  </a:lnTo>
                  <a:lnTo>
                    <a:pt x="8298" y="35213"/>
                  </a:lnTo>
                  <a:lnTo>
                    <a:pt x="8095" y="36023"/>
                  </a:lnTo>
                  <a:lnTo>
                    <a:pt x="7826" y="36832"/>
                  </a:lnTo>
                  <a:lnTo>
                    <a:pt x="7151" y="38451"/>
                  </a:lnTo>
                  <a:lnTo>
                    <a:pt x="6814" y="39261"/>
                  </a:lnTo>
                  <a:lnTo>
                    <a:pt x="8365" y="38789"/>
                  </a:lnTo>
                  <a:lnTo>
                    <a:pt x="9917" y="38182"/>
                  </a:lnTo>
                  <a:lnTo>
                    <a:pt x="10322" y="37170"/>
                  </a:lnTo>
                  <a:lnTo>
                    <a:pt x="10659" y="36090"/>
                  </a:lnTo>
                  <a:lnTo>
                    <a:pt x="10929" y="35011"/>
                  </a:lnTo>
                  <a:lnTo>
                    <a:pt x="10996" y="34404"/>
                  </a:lnTo>
                  <a:lnTo>
                    <a:pt x="10996" y="33864"/>
                  </a:lnTo>
                  <a:lnTo>
                    <a:pt x="10929" y="32515"/>
                  </a:lnTo>
                  <a:lnTo>
                    <a:pt x="10726" y="31166"/>
                  </a:lnTo>
                  <a:lnTo>
                    <a:pt x="10389" y="29884"/>
                  </a:lnTo>
                  <a:lnTo>
                    <a:pt x="9917" y="28670"/>
                  </a:lnTo>
                  <a:lnTo>
                    <a:pt x="9242" y="27456"/>
                  </a:lnTo>
                  <a:lnTo>
                    <a:pt x="8500" y="26376"/>
                  </a:lnTo>
                  <a:lnTo>
                    <a:pt x="7623" y="25365"/>
                  </a:lnTo>
                  <a:lnTo>
                    <a:pt x="6611" y="24488"/>
                  </a:lnTo>
                  <a:lnTo>
                    <a:pt x="5667" y="23746"/>
                  </a:lnTo>
                  <a:lnTo>
                    <a:pt x="4655" y="23004"/>
                  </a:lnTo>
                  <a:lnTo>
                    <a:pt x="4250" y="22531"/>
                  </a:lnTo>
                  <a:lnTo>
                    <a:pt x="3846" y="22059"/>
                  </a:lnTo>
                  <a:lnTo>
                    <a:pt x="3508" y="21520"/>
                  </a:lnTo>
                  <a:lnTo>
                    <a:pt x="3306" y="20980"/>
                  </a:lnTo>
                  <a:lnTo>
                    <a:pt x="3239" y="20305"/>
                  </a:lnTo>
                  <a:lnTo>
                    <a:pt x="3306" y="19631"/>
                  </a:lnTo>
                  <a:lnTo>
                    <a:pt x="3508" y="19024"/>
                  </a:lnTo>
                  <a:lnTo>
                    <a:pt x="3778" y="18349"/>
                  </a:lnTo>
                  <a:lnTo>
                    <a:pt x="4115" y="17742"/>
                  </a:lnTo>
                  <a:lnTo>
                    <a:pt x="4520" y="17202"/>
                  </a:lnTo>
                  <a:lnTo>
                    <a:pt x="5262" y="16123"/>
                  </a:lnTo>
                  <a:lnTo>
                    <a:pt x="6004" y="15044"/>
                  </a:lnTo>
                  <a:lnTo>
                    <a:pt x="6342" y="14504"/>
                  </a:lnTo>
                  <a:lnTo>
                    <a:pt x="6611" y="13897"/>
                  </a:lnTo>
                  <a:lnTo>
                    <a:pt x="6881" y="13357"/>
                  </a:lnTo>
                  <a:lnTo>
                    <a:pt x="7084" y="12750"/>
                  </a:lnTo>
                  <a:lnTo>
                    <a:pt x="7219" y="12076"/>
                  </a:lnTo>
                  <a:lnTo>
                    <a:pt x="7286" y="11468"/>
                  </a:lnTo>
                  <a:lnTo>
                    <a:pt x="7219" y="10929"/>
                  </a:lnTo>
                  <a:lnTo>
                    <a:pt x="7219" y="10389"/>
                  </a:lnTo>
                  <a:lnTo>
                    <a:pt x="7084" y="9917"/>
                  </a:lnTo>
                  <a:lnTo>
                    <a:pt x="6949" y="9377"/>
                  </a:lnTo>
                  <a:lnTo>
                    <a:pt x="6544" y="8433"/>
                  </a:lnTo>
                  <a:lnTo>
                    <a:pt x="6072" y="7488"/>
                  </a:lnTo>
                  <a:lnTo>
                    <a:pt x="5330" y="6477"/>
                  </a:lnTo>
                  <a:lnTo>
                    <a:pt x="4790" y="5869"/>
                  </a:lnTo>
                  <a:lnTo>
                    <a:pt x="4183" y="5330"/>
                  </a:lnTo>
                  <a:lnTo>
                    <a:pt x="2901" y="4318"/>
                  </a:lnTo>
                  <a:lnTo>
                    <a:pt x="2294" y="3778"/>
                  </a:lnTo>
                  <a:lnTo>
                    <a:pt x="1822" y="3104"/>
                  </a:lnTo>
                  <a:lnTo>
                    <a:pt x="1620" y="2766"/>
                  </a:lnTo>
                  <a:lnTo>
                    <a:pt x="1485" y="2429"/>
                  </a:lnTo>
                  <a:lnTo>
                    <a:pt x="1350" y="2024"/>
                  </a:lnTo>
                  <a:lnTo>
                    <a:pt x="1282" y="1620"/>
                  </a:lnTo>
                  <a:lnTo>
                    <a:pt x="1282" y="945"/>
                  </a:lnTo>
                  <a:lnTo>
                    <a:pt x="1350" y="271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5C7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6"/>
            <p:cNvSpPr/>
            <p:nvPr/>
          </p:nvSpPr>
          <p:spPr>
            <a:xfrm>
              <a:off x="723800" y="3925825"/>
              <a:ext cx="295150" cy="296850"/>
            </a:xfrm>
            <a:custGeom>
              <a:avLst/>
              <a:gdLst/>
              <a:ahLst/>
              <a:cxnLst/>
              <a:rect l="l" t="t" r="r" b="b"/>
              <a:pathLst>
                <a:path w="11806" h="11874" extrusionOk="0">
                  <a:moveTo>
                    <a:pt x="4993" y="2901"/>
                  </a:moveTo>
                  <a:lnTo>
                    <a:pt x="5397" y="2969"/>
                  </a:lnTo>
                  <a:lnTo>
                    <a:pt x="5735" y="3104"/>
                  </a:lnTo>
                  <a:lnTo>
                    <a:pt x="6139" y="3239"/>
                  </a:lnTo>
                  <a:lnTo>
                    <a:pt x="6409" y="3374"/>
                  </a:lnTo>
                  <a:lnTo>
                    <a:pt x="6747" y="3576"/>
                  </a:lnTo>
                  <a:lnTo>
                    <a:pt x="7219" y="4048"/>
                  </a:lnTo>
                  <a:lnTo>
                    <a:pt x="7623" y="4655"/>
                  </a:lnTo>
                  <a:lnTo>
                    <a:pt x="7893" y="5262"/>
                  </a:lnTo>
                  <a:lnTo>
                    <a:pt x="8096" y="5937"/>
                  </a:lnTo>
                  <a:lnTo>
                    <a:pt x="8163" y="6612"/>
                  </a:lnTo>
                  <a:lnTo>
                    <a:pt x="8096" y="7354"/>
                  </a:lnTo>
                  <a:lnTo>
                    <a:pt x="7893" y="8028"/>
                  </a:lnTo>
                  <a:lnTo>
                    <a:pt x="7623" y="8635"/>
                  </a:lnTo>
                  <a:lnTo>
                    <a:pt x="7219" y="9175"/>
                  </a:lnTo>
                  <a:lnTo>
                    <a:pt x="6747" y="9647"/>
                  </a:lnTo>
                  <a:lnTo>
                    <a:pt x="6409" y="9849"/>
                  </a:lnTo>
                  <a:lnTo>
                    <a:pt x="6139" y="10052"/>
                  </a:lnTo>
                  <a:lnTo>
                    <a:pt x="5735" y="10187"/>
                  </a:lnTo>
                  <a:lnTo>
                    <a:pt x="5397" y="10254"/>
                  </a:lnTo>
                  <a:lnTo>
                    <a:pt x="4993" y="10322"/>
                  </a:lnTo>
                  <a:lnTo>
                    <a:pt x="4520" y="10389"/>
                  </a:lnTo>
                  <a:lnTo>
                    <a:pt x="4116" y="10322"/>
                  </a:lnTo>
                  <a:lnTo>
                    <a:pt x="3711" y="10254"/>
                  </a:lnTo>
                  <a:lnTo>
                    <a:pt x="3306" y="10187"/>
                  </a:lnTo>
                  <a:lnTo>
                    <a:pt x="2969" y="10052"/>
                  </a:lnTo>
                  <a:lnTo>
                    <a:pt x="2632" y="9849"/>
                  </a:lnTo>
                  <a:lnTo>
                    <a:pt x="2294" y="9647"/>
                  </a:lnTo>
                  <a:lnTo>
                    <a:pt x="1822" y="9175"/>
                  </a:lnTo>
                  <a:lnTo>
                    <a:pt x="1417" y="8635"/>
                  </a:lnTo>
                  <a:lnTo>
                    <a:pt x="1148" y="8028"/>
                  </a:lnTo>
                  <a:lnTo>
                    <a:pt x="945" y="7354"/>
                  </a:lnTo>
                  <a:lnTo>
                    <a:pt x="878" y="6612"/>
                  </a:lnTo>
                  <a:lnTo>
                    <a:pt x="945" y="5937"/>
                  </a:lnTo>
                  <a:lnTo>
                    <a:pt x="1148" y="5262"/>
                  </a:lnTo>
                  <a:lnTo>
                    <a:pt x="1417" y="4655"/>
                  </a:lnTo>
                  <a:lnTo>
                    <a:pt x="1822" y="4048"/>
                  </a:lnTo>
                  <a:lnTo>
                    <a:pt x="2294" y="3576"/>
                  </a:lnTo>
                  <a:lnTo>
                    <a:pt x="2632" y="3374"/>
                  </a:lnTo>
                  <a:lnTo>
                    <a:pt x="2969" y="3239"/>
                  </a:lnTo>
                  <a:lnTo>
                    <a:pt x="3306" y="3104"/>
                  </a:lnTo>
                  <a:lnTo>
                    <a:pt x="3711" y="2969"/>
                  </a:lnTo>
                  <a:lnTo>
                    <a:pt x="4116" y="2901"/>
                  </a:lnTo>
                  <a:close/>
                  <a:moveTo>
                    <a:pt x="5937" y="1"/>
                  </a:moveTo>
                  <a:lnTo>
                    <a:pt x="5330" y="68"/>
                  </a:lnTo>
                  <a:lnTo>
                    <a:pt x="4723" y="136"/>
                  </a:lnTo>
                  <a:lnTo>
                    <a:pt x="4183" y="271"/>
                  </a:lnTo>
                  <a:lnTo>
                    <a:pt x="3643" y="473"/>
                  </a:lnTo>
                  <a:lnTo>
                    <a:pt x="3104" y="743"/>
                  </a:lnTo>
                  <a:lnTo>
                    <a:pt x="2632" y="1013"/>
                  </a:lnTo>
                  <a:lnTo>
                    <a:pt x="2159" y="1350"/>
                  </a:lnTo>
                  <a:lnTo>
                    <a:pt x="1755" y="1755"/>
                  </a:lnTo>
                  <a:lnTo>
                    <a:pt x="1350" y="2159"/>
                  </a:lnTo>
                  <a:lnTo>
                    <a:pt x="1013" y="2632"/>
                  </a:lnTo>
                  <a:lnTo>
                    <a:pt x="743" y="3104"/>
                  </a:lnTo>
                  <a:lnTo>
                    <a:pt x="473" y="3643"/>
                  </a:lnTo>
                  <a:lnTo>
                    <a:pt x="271" y="4183"/>
                  </a:lnTo>
                  <a:lnTo>
                    <a:pt x="136" y="4723"/>
                  </a:lnTo>
                  <a:lnTo>
                    <a:pt x="68" y="5330"/>
                  </a:lnTo>
                  <a:lnTo>
                    <a:pt x="1" y="5937"/>
                  </a:lnTo>
                  <a:lnTo>
                    <a:pt x="68" y="6544"/>
                  </a:lnTo>
                  <a:lnTo>
                    <a:pt x="136" y="7084"/>
                  </a:lnTo>
                  <a:lnTo>
                    <a:pt x="271" y="7691"/>
                  </a:lnTo>
                  <a:lnTo>
                    <a:pt x="473" y="8231"/>
                  </a:lnTo>
                  <a:lnTo>
                    <a:pt x="743" y="8703"/>
                  </a:lnTo>
                  <a:lnTo>
                    <a:pt x="1013" y="9242"/>
                  </a:lnTo>
                  <a:lnTo>
                    <a:pt x="1350" y="9647"/>
                  </a:lnTo>
                  <a:lnTo>
                    <a:pt x="1755" y="10119"/>
                  </a:lnTo>
                  <a:lnTo>
                    <a:pt x="2159" y="10457"/>
                  </a:lnTo>
                  <a:lnTo>
                    <a:pt x="2632" y="10794"/>
                  </a:lnTo>
                  <a:lnTo>
                    <a:pt x="3104" y="11131"/>
                  </a:lnTo>
                  <a:lnTo>
                    <a:pt x="3643" y="11401"/>
                  </a:lnTo>
                  <a:lnTo>
                    <a:pt x="4183" y="11603"/>
                  </a:lnTo>
                  <a:lnTo>
                    <a:pt x="4723" y="11738"/>
                  </a:lnTo>
                  <a:lnTo>
                    <a:pt x="5330" y="11806"/>
                  </a:lnTo>
                  <a:lnTo>
                    <a:pt x="5937" y="11873"/>
                  </a:lnTo>
                  <a:lnTo>
                    <a:pt x="6544" y="11806"/>
                  </a:lnTo>
                  <a:lnTo>
                    <a:pt x="7084" y="11738"/>
                  </a:lnTo>
                  <a:lnTo>
                    <a:pt x="7691" y="11603"/>
                  </a:lnTo>
                  <a:lnTo>
                    <a:pt x="8231" y="11401"/>
                  </a:lnTo>
                  <a:lnTo>
                    <a:pt x="8703" y="11131"/>
                  </a:lnTo>
                  <a:lnTo>
                    <a:pt x="9175" y="10794"/>
                  </a:lnTo>
                  <a:lnTo>
                    <a:pt x="9647" y="10457"/>
                  </a:lnTo>
                  <a:lnTo>
                    <a:pt x="10052" y="10119"/>
                  </a:lnTo>
                  <a:lnTo>
                    <a:pt x="10457" y="9647"/>
                  </a:lnTo>
                  <a:lnTo>
                    <a:pt x="10794" y="9242"/>
                  </a:lnTo>
                  <a:lnTo>
                    <a:pt x="11131" y="8703"/>
                  </a:lnTo>
                  <a:lnTo>
                    <a:pt x="11334" y="8231"/>
                  </a:lnTo>
                  <a:lnTo>
                    <a:pt x="11536" y="7691"/>
                  </a:lnTo>
                  <a:lnTo>
                    <a:pt x="11738" y="7084"/>
                  </a:lnTo>
                  <a:lnTo>
                    <a:pt x="11806" y="6544"/>
                  </a:lnTo>
                  <a:lnTo>
                    <a:pt x="11806" y="5937"/>
                  </a:lnTo>
                  <a:lnTo>
                    <a:pt x="11806" y="5330"/>
                  </a:lnTo>
                  <a:lnTo>
                    <a:pt x="11738" y="4723"/>
                  </a:lnTo>
                  <a:lnTo>
                    <a:pt x="11536" y="4183"/>
                  </a:lnTo>
                  <a:lnTo>
                    <a:pt x="11334" y="3643"/>
                  </a:lnTo>
                  <a:lnTo>
                    <a:pt x="11131" y="3104"/>
                  </a:lnTo>
                  <a:lnTo>
                    <a:pt x="10794" y="2632"/>
                  </a:lnTo>
                  <a:lnTo>
                    <a:pt x="10457" y="2159"/>
                  </a:lnTo>
                  <a:lnTo>
                    <a:pt x="10052" y="1755"/>
                  </a:lnTo>
                  <a:lnTo>
                    <a:pt x="9647" y="1350"/>
                  </a:lnTo>
                  <a:lnTo>
                    <a:pt x="9175" y="1013"/>
                  </a:lnTo>
                  <a:lnTo>
                    <a:pt x="8703" y="743"/>
                  </a:lnTo>
                  <a:lnTo>
                    <a:pt x="8231" y="473"/>
                  </a:lnTo>
                  <a:lnTo>
                    <a:pt x="7691" y="271"/>
                  </a:lnTo>
                  <a:lnTo>
                    <a:pt x="7084" y="136"/>
                  </a:lnTo>
                  <a:lnTo>
                    <a:pt x="6544" y="68"/>
                  </a:lnTo>
                  <a:lnTo>
                    <a:pt x="5937" y="1"/>
                  </a:lnTo>
                  <a:close/>
                </a:path>
              </a:pathLst>
            </a:custGeom>
            <a:solidFill>
              <a:srgbClr val="FC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6"/>
            <p:cNvSpPr/>
            <p:nvPr/>
          </p:nvSpPr>
          <p:spPr>
            <a:xfrm>
              <a:off x="745725" y="3998350"/>
              <a:ext cx="182175" cy="187225"/>
            </a:xfrm>
            <a:custGeom>
              <a:avLst/>
              <a:gdLst/>
              <a:ahLst/>
              <a:cxnLst/>
              <a:rect l="l" t="t" r="r" b="b"/>
              <a:pathLst>
                <a:path w="7287" h="7489" extrusionOk="0">
                  <a:moveTo>
                    <a:pt x="3239" y="0"/>
                  </a:moveTo>
                  <a:lnTo>
                    <a:pt x="2834" y="68"/>
                  </a:lnTo>
                  <a:lnTo>
                    <a:pt x="2429" y="203"/>
                  </a:lnTo>
                  <a:lnTo>
                    <a:pt x="2092" y="338"/>
                  </a:lnTo>
                  <a:lnTo>
                    <a:pt x="1755" y="473"/>
                  </a:lnTo>
                  <a:lnTo>
                    <a:pt x="1417" y="675"/>
                  </a:lnTo>
                  <a:lnTo>
                    <a:pt x="945" y="1147"/>
                  </a:lnTo>
                  <a:lnTo>
                    <a:pt x="540" y="1754"/>
                  </a:lnTo>
                  <a:lnTo>
                    <a:pt x="271" y="2361"/>
                  </a:lnTo>
                  <a:lnTo>
                    <a:pt x="68" y="3036"/>
                  </a:lnTo>
                  <a:lnTo>
                    <a:pt x="1" y="3711"/>
                  </a:lnTo>
                  <a:lnTo>
                    <a:pt x="68" y="4453"/>
                  </a:lnTo>
                  <a:lnTo>
                    <a:pt x="271" y="5127"/>
                  </a:lnTo>
                  <a:lnTo>
                    <a:pt x="540" y="5734"/>
                  </a:lnTo>
                  <a:lnTo>
                    <a:pt x="945" y="6274"/>
                  </a:lnTo>
                  <a:lnTo>
                    <a:pt x="1417" y="6746"/>
                  </a:lnTo>
                  <a:lnTo>
                    <a:pt x="1755" y="6948"/>
                  </a:lnTo>
                  <a:lnTo>
                    <a:pt x="2092" y="7151"/>
                  </a:lnTo>
                  <a:lnTo>
                    <a:pt x="2429" y="7286"/>
                  </a:lnTo>
                  <a:lnTo>
                    <a:pt x="2834" y="7353"/>
                  </a:lnTo>
                  <a:lnTo>
                    <a:pt x="3239" y="7421"/>
                  </a:lnTo>
                  <a:lnTo>
                    <a:pt x="3643" y="7488"/>
                  </a:lnTo>
                  <a:lnTo>
                    <a:pt x="4116" y="7421"/>
                  </a:lnTo>
                  <a:lnTo>
                    <a:pt x="4520" y="7353"/>
                  </a:lnTo>
                  <a:lnTo>
                    <a:pt x="4858" y="7286"/>
                  </a:lnTo>
                  <a:lnTo>
                    <a:pt x="5262" y="7151"/>
                  </a:lnTo>
                  <a:lnTo>
                    <a:pt x="5532" y="6948"/>
                  </a:lnTo>
                  <a:lnTo>
                    <a:pt x="5870" y="6746"/>
                  </a:lnTo>
                  <a:lnTo>
                    <a:pt x="6342" y="6274"/>
                  </a:lnTo>
                  <a:lnTo>
                    <a:pt x="6746" y="5734"/>
                  </a:lnTo>
                  <a:lnTo>
                    <a:pt x="7016" y="5127"/>
                  </a:lnTo>
                  <a:lnTo>
                    <a:pt x="7219" y="4453"/>
                  </a:lnTo>
                  <a:lnTo>
                    <a:pt x="7286" y="3711"/>
                  </a:lnTo>
                  <a:lnTo>
                    <a:pt x="7219" y="3036"/>
                  </a:lnTo>
                  <a:lnTo>
                    <a:pt x="7016" y="2361"/>
                  </a:lnTo>
                  <a:lnTo>
                    <a:pt x="6746" y="1754"/>
                  </a:lnTo>
                  <a:lnTo>
                    <a:pt x="6342" y="1147"/>
                  </a:lnTo>
                  <a:lnTo>
                    <a:pt x="5870" y="675"/>
                  </a:lnTo>
                  <a:lnTo>
                    <a:pt x="5532" y="473"/>
                  </a:lnTo>
                  <a:lnTo>
                    <a:pt x="5262" y="338"/>
                  </a:lnTo>
                  <a:lnTo>
                    <a:pt x="4858" y="203"/>
                  </a:lnTo>
                  <a:lnTo>
                    <a:pt x="4520" y="68"/>
                  </a:lnTo>
                  <a:lnTo>
                    <a:pt x="4116" y="0"/>
                  </a:lnTo>
                  <a:close/>
                </a:path>
              </a:pathLst>
            </a:custGeom>
            <a:solidFill>
              <a:srgbClr val="021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6"/>
            <p:cNvSpPr/>
            <p:nvPr/>
          </p:nvSpPr>
          <p:spPr>
            <a:xfrm>
              <a:off x="2067900" y="3841500"/>
              <a:ext cx="364300" cy="586900"/>
            </a:xfrm>
            <a:custGeom>
              <a:avLst/>
              <a:gdLst/>
              <a:ahLst/>
              <a:cxnLst/>
              <a:rect l="l" t="t" r="r" b="b"/>
              <a:pathLst>
                <a:path w="14572" h="23476" extrusionOk="0">
                  <a:moveTo>
                    <a:pt x="9107" y="1"/>
                  </a:moveTo>
                  <a:lnTo>
                    <a:pt x="8433" y="68"/>
                  </a:lnTo>
                  <a:lnTo>
                    <a:pt x="7825" y="203"/>
                  </a:lnTo>
                  <a:lnTo>
                    <a:pt x="7218" y="338"/>
                  </a:lnTo>
                  <a:lnTo>
                    <a:pt x="6611" y="541"/>
                  </a:lnTo>
                  <a:lnTo>
                    <a:pt x="6004" y="878"/>
                  </a:lnTo>
                  <a:lnTo>
                    <a:pt x="5397" y="1215"/>
                  </a:lnTo>
                  <a:lnTo>
                    <a:pt x="4857" y="1552"/>
                  </a:lnTo>
                  <a:lnTo>
                    <a:pt x="4318" y="2025"/>
                  </a:lnTo>
                  <a:lnTo>
                    <a:pt x="3778" y="2497"/>
                  </a:lnTo>
                  <a:lnTo>
                    <a:pt x="3238" y="2969"/>
                  </a:lnTo>
                  <a:lnTo>
                    <a:pt x="2496" y="3846"/>
                  </a:lnTo>
                  <a:lnTo>
                    <a:pt x="1822" y="4790"/>
                  </a:lnTo>
                  <a:lnTo>
                    <a:pt x="608" y="6747"/>
                  </a:lnTo>
                  <a:lnTo>
                    <a:pt x="270" y="7286"/>
                  </a:lnTo>
                  <a:lnTo>
                    <a:pt x="0" y="7893"/>
                  </a:lnTo>
                  <a:lnTo>
                    <a:pt x="405" y="8500"/>
                  </a:lnTo>
                  <a:lnTo>
                    <a:pt x="742" y="9175"/>
                  </a:lnTo>
                  <a:lnTo>
                    <a:pt x="1012" y="9782"/>
                  </a:lnTo>
                  <a:lnTo>
                    <a:pt x="1215" y="10389"/>
                  </a:lnTo>
                  <a:lnTo>
                    <a:pt x="1282" y="10727"/>
                  </a:lnTo>
                  <a:lnTo>
                    <a:pt x="1889" y="9715"/>
                  </a:lnTo>
                  <a:lnTo>
                    <a:pt x="2496" y="8770"/>
                  </a:lnTo>
                  <a:lnTo>
                    <a:pt x="3238" y="7826"/>
                  </a:lnTo>
                  <a:lnTo>
                    <a:pt x="4048" y="7016"/>
                  </a:lnTo>
                  <a:lnTo>
                    <a:pt x="4655" y="6409"/>
                  </a:lnTo>
                  <a:lnTo>
                    <a:pt x="5262" y="5802"/>
                  </a:lnTo>
                  <a:lnTo>
                    <a:pt x="6004" y="5263"/>
                  </a:lnTo>
                  <a:lnTo>
                    <a:pt x="6679" y="4790"/>
                  </a:lnTo>
                  <a:lnTo>
                    <a:pt x="7488" y="4318"/>
                  </a:lnTo>
                  <a:lnTo>
                    <a:pt x="8298" y="3981"/>
                  </a:lnTo>
                  <a:lnTo>
                    <a:pt x="9107" y="3778"/>
                  </a:lnTo>
                  <a:lnTo>
                    <a:pt x="9917" y="3644"/>
                  </a:lnTo>
                  <a:lnTo>
                    <a:pt x="9984" y="3644"/>
                  </a:lnTo>
                  <a:lnTo>
                    <a:pt x="10052" y="3711"/>
                  </a:lnTo>
                  <a:lnTo>
                    <a:pt x="10052" y="3778"/>
                  </a:lnTo>
                  <a:lnTo>
                    <a:pt x="9984" y="3846"/>
                  </a:lnTo>
                  <a:lnTo>
                    <a:pt x="8635" y="4386"/>
                  </a:lnTo>
                  <a:lnTo>
                    <a:pt x="7421" y="4993"/>
                  </a:lnTo>
                  <a:lnTo>
                    <a:pt x="6139" y="5802"/>
                  </a:lnTo>
                  <a:lnTo>
                    <a:pt x="4992" y="6679"/>
                  </a:lnTo>
                  <a:lnTo>
                    <a:pt x="3913" y="7691"/>
                  </a:lnTo>
                  <a:lnTo>
                    <a:pt x="2969" y="8770"/>
                  </a:lnTo>
                  <a:lnTo>
                    <a:pt x="2564" y="9377"/>
                  </a:lnTo>
                  <a:lnTo>
                    <a:pt x="2159" y="9985"/>
                  </a:lnTo>
                  <a:lnTo>
                    <a:pt x="1754" y="10592"/>
                  </a:lnTo>
                  <a:lnTo>
                    <a:pt x="1417" y="11199"/>
                  </a:lnTo>
                  <a:lnTo>
                    <a:pt x="1619" y="12008"/>
                  </a:lnTo>
                  <a:lnTo>
                    <a:pt x="1687" y="12750"/>
                  </a:lnTo>
                  <a:lnTo>
                    <a:pt x="2429" y="12413"/>
                  </a:lnTo>
                  <a:lnTo>
                    <a:pt x="3238" y="12143"/>
                  </a:lnTo>
                  <a:lnTo>
                    <a:pt x="4048" y="11941"/>
                  </a:lnTo>
                  <a:lnTo>
                    <a:pt x="4925" y="11806"/>
                  </a:lnTo>
                  <a:lnTo>
                    <a:pt x="5734" y="11738"/>
                  </a:lnTo>
                  <a:lnTo>
                    <a:pt x="6611" y="11671"/>
                  </a:lnTo>
                  <a:lnTo>
                    <a:pt x="7421" y="11738"/>
                  </a:lnTo>
                  <a:lnTo>
                    <a:pt x="8230" y="11941"/>
                  </a:lnTo>
                  <a:lnTo>
                    <a:pt x="8298" y="12008"/>
                  </a:lnTo>
                  <a:lnTo>
                    <a:pt x="8365" y="12076"/>
                  </a:lnTo>
                  <a:lnTo>
                    <a:pt x="8298" y="12211"/>
                  </a:lnTo>
                  <a:lnTo>
                    <a:pt x="8230" y="12278"/>
                  </a:lnTo>
                  <a:lnTo>
                    <a:pt x="7421" y="12413"/>
                  </a:lnTo>
                  <a:lnTo>
                    <a:pt x="6544" y="12548"/>
                  </a:lnTo>
                  <a:lnTo>
                    <a:pt x="4925" y="12683"/>
                  </a:lnTo>
                  <a:lnTo>
                    <a:pt x="4115" y="12750"/>
                  </a:lnTo>
                  <a:lnTo>
                    <a:pt x="3238" y="12885"/>
                  </a:lnTo>
                  <a:lnTo>
                    <a:pt x="2429" y="13088"/>
                  </a:lnTo>
                  <a:lnTo>
                    <a:pt x="1687" y="13357"/>
                  </a:lnTo>
                  <a:lnTo>
                    <a:pt x="1552" y="14302"/>
                  </a:lnTo>
                  <a:lnTo>
                    <a:pt x="2092" y="14707"/>
                  </a:lnTo>
                  <a:lnTo>
                    <a:pt x="2564" y="15044"/>
                  </a:lnTo>
                  <a:lnTo>
                    <a:pt x="3711" y="15718"/>
                  </a:lnTo>
                  <a:lnTo>
                    <a:pt x="4925" y="16326"/>
                  </a:lnTo>
                  <a:lnTo>
                    <a:pt x="6206" y="16730"/>
                  </a:lnTo>
                  <a:lnTo>
                    <a:pt x="7488" y="17068"/>
                  </a:lnTo>
                  <a:lnTo>
                    <a:pt x="8770" y="17202"/>
                  </a:lnTo>
                  <a:lnTo>
                    <a:pt x="10052" y="17270"/>
                  </a:lnTo>
                  <a:lnTo>
                    <a:pt x="11266" y="17135"/>
                  </a:lnTo>
                  <a:lnTo>
                    <a:pt x="11401" y="17202"/>
                  </a:lnTo>
                  <a:lnTo>
                    <a:pt x="11468" y="17270"/>
                  </a:lnTo>
                  <a:lnTo>
                    <a:pt x="11468" y="17337"/>
                  </a:lnTo>
                  <a:lnTo>
                    <a:pt x="11401" y="17405"/>
                  </a:lnTo>
                  <a:lnTo>
                    <a:pt x="10726" y="17675"/>
                  </a:lnTo>
                  <a:lnTo>
                    <a:pt x="10052" y="17877"/>
                  </a:lnTo>
                  <a:lnTo>
                    <a:pt x="9377" y="17944"/>
                  </a:lnTo>
                  <a:lnTo>
                    <a:pt x="8702" y="17877"/>
                  </a:lnTo>
                  <a:lnTo>
                    <a:pt x="7960" y="17810"/>
                  </a:lnTo>
                  <a:lnTo>
                    <a:pt x="7286" y="17607"/>
                  </a:lnTo>
                  <a:lnTo>
                    <a:pt x="5937" y="17270"/>
                  </a:lnTo>
                  <a:lnTo>
                    <a:pt x="4722" y="16798"/>
                  </a:lnTo>
                  <a:lnTo>
                    <a:pt x="3576" y="16191"/>
                  </a:lnTo>
                  <a:lnTo>
                    <a:pt x="2496" y="15516"/>
                  </a:lnTo>
                  <a:lnTo>
                    <a:pt x="1552" y="14707"/>
                  </a:lnTo>
                  <a:lnTo>
                    <a:pt x="1350" y="15583"/>
                  </a:lnTo>
                  <a:lnTo>
                    <a:pt x="1012" y="16393"/>
                  </a:lnTo>
                  <a:lnTo>
                    <a:pt x="675" y="17270"/>
                  </a:lnTo>
                  <a:lnTo>
                    <a:pt x="270" y="18079"/>
                  </a:lnTo>
                  <a:lnTo>
                    <a:pt x="608" y="18687"/>
                  </a:lnTo>
                  <a:lnTo>
                    <a:pt x="1012" y="19294"/>
                  </a:lnTo>
                  <a:lnTo>
                    <a:pt x="1484" y="19901"/>
                  </a:lnTo>
                  <a:lnTo>
                    <a:pt x="1957" y="20440"/>
                  </a:lnTo>
                  <a:lnTo>
                    <a:pt x="2429" y="20980"/>
                  </a:lnTo>
                  <a:lnTo>
                    <a:pt x="2969" y="21452"/>
                  </a:lnTo>
                  <a:lnTo>
                    <a:pt x="3508" y="21857"/>
                  </a:lnTo>
                  <a:lnTo>
                    <a:pt x="4115" y="22262"/>
                  </a:lnTo>
                  <a:lnTo>
                    <a:pt x="4655" y="22599"/>
                  </a:lnTo>
                  <a:lnTo>
                    <a:pt x="5330" y="22869"/>
                  </a:lnTo>
                  <a:lnTo>
                    <a:pt x="5937" y="23139"/>
                  </a:lnTo>
                  <a:lnTo>
                    <a:pt x="6611" y="23274"/>
                  </a:lnTo>
                  <a:lnTo>
                    <a:pt x="7286" y="23409"/>
                  </a:lnTo>
                  <a:lnTo>
                    <a:pt x="8028" y="23476"/>
                  </a:lnTo>
                  <a:lnTo>
                    <a:pt x="8702" y="23409"/>
                  </a:lnTo>
                  <a:lnTo>
                    <a:pt x="9444" y="23341"/>
                  </a:lnTo>
                  <a:lnTo>
                    <a:pt x="10052" y="23139"/>
                  </a:lnTo>
                  <a:lnTo>
                    <a:pt x="10659" y="22869"/>
                  </a:lnTo>
                  <a:lnTo>
                    <a:pt x="11198" y="22532"/>
                  </a:lnTo>
                  <a:lnTo>
                    <a:pt x="11671" y="22059"/>
                  </a:lnTo>
                  <a:lnTo>
                    <a:pt x="12143" y="21587"/>
                  </a:lnTo>
                  <a:lnTo>
                    <a:pt x="12480" y="21048"/>
                  </a:lnTo>
                  <a:lnTo>
                    <a:pt x="12750" y="20440"/>
                  </a:lnTo>
                  <a:lnTo>
                    <a:pt x="12952" y="19833"/>
                  </a:lnTo>
                  <a:lnTo>
                    <a:pt x="13087" y="19226"/>
                  </a:lnTo>
                  <a:lnTo>
                    <a:pt x="13087" y="18619"/>
                  </a:lnTo>
                  <a:lnTo>
                    <a:pt x="13087" y="18012"/>
                  </a:lnTo>
                  <a:lnTo>
                    <a:pt x="12952" y="17405"/>
                  </a:lnTo>
                  <a:lnTo>
                    <a:pt x="12817" y="16865"/>
                  </a:lnTo>
                  <a:lnTo>
                    <a:pt x="12615" y="16258"/>
                  </a:lnTo>
                  <a:lnTo>
                    <a:pt x="12075" y="15111"/>
                  </a:lnTo>
                  <a:lnTo>
                    <a:pt x="11671" y="14302"/>
                  </a:lnTo>
                  <a:lnTo>
                    <a:pt x="11131" y="13492"/>
                  </a:lnTo>
                  <a:lnTo>
                    <a:pt x="10456" y="12683"/>
                  </a:lnTo>
                  <a:lnTo>
                    <a:pt x="9782" y="11873"/>
                  </a:lnTo>
                  <a:lnTo>
                    <a:pt x="10861" y="11064"/>
                  </a:lnTo>
                  <a:lnTo>
                    <a:pt x="11873" y="10254"/>
                  </a:lnTo>
                  <a:lnTo>
                    <a:pt x="12345" y="9782"/>
                  </a:lnTo>
                  <a:lnTo>
                    <a:pt x="12817" y="9310"/>
                  </a:lnTo>
                  <a:lnTo>
                    <a:pt x="13222" y="8838"/>
                  </a:lnTo>
                  <a:lnTo>
                    <a:pt x="13559" y="8298"/>
                  </a:lnTo>
                  <a:lnTo>
                    <a:pt x="13897" y="7758"/>
                  </a:lnTo>
                  <a:lnTo>
                    <a:pt x="14166" y="7151"/>
                  </a:lnTo>
                  <a:lnTo>
                    <a:pt x="14369" y="6544"/>
                  </a:lnTo>
                  <a:lnTo>
                    <a:pt x="14504" y="5937"/>
                  </a:lnTo>
                  <a:lnTo>
                    <a:pt x="14571" y="5397"/>
                  </a:lnTo>
                  <a:lnTo>
                    <a:pt x="14571" y="4790"/>
                  </a:lnTo>
                  <a:lnTo>
                    <a:pt x="14504" y="4183"/>
                  </a:lnTo>
                  <a:lnTo>
                    <a:pt x="14369" y="3576"/>
                  </a:lnTo>
                  <a:lnTo>
                    <a:pt x="14166" y="3036"/>
                  </a:lnTo>
                  <a:lnTo>
                    <a:pt x="13829" y="2497"/>
                  </a:lnTo>
                  <a:lnTo>
                    <a:pt x="13424" y="1957"/>
                  </a:lnTo>
                  <a:lnTo>
                    <a:pt x="12885" y="1417"/>
                  </a:lnTo>
                  <a:lnTo>
                    <a:pt x="12278" y="1013"/>
                  </a:lnTo>
                  <a:lnTo>
                    <a:pt x="11603" y="608"/>
                  </a:lnTo>
                  <a:lnTo>
                    <a:pt x="10996" y="338"/>
                  </a:lnTo>
                  <a:lnTo>
                    <a:pt x="10389" y="203"/>
                  </a:lnTo>
                  <a:lnTo>
                    <a:pt x="9714" y="68"/>
                  </a:lnTo>
                  <a:lnTo>
                    <a:pt x="9107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6"/>
            <p:cNvSpPr/>
            <p:nvPr/>
          </p:nvSpPr>
          <p:spPr>
            <a:xfrm>
              <a:off x="1290450" y="3477250"/>
              <a:ext cx="170350" cy="145050"/>
            </a:xfrm>
            <a:custGeom>
              <a:avLst/>
              <a:gdLst/>
              <a:ahLst/>
              <a:cxnLst/>
              <a:rect l="l" t="t" r="r" b="b"/>
              <a:pathLst>
                <a:path w="6814" h="5802" extrusionOk="0">
                  <a:moveTo>
                    <a:pt x="2227" y="0"/>
                  </a:moveTo>
                  <a:lnTo>
                    <a:pt x="0" y="5397"/>
                  </a:lnTo>
                  <a:lnTo>
                    <a:pt x="1147" y="5464"/>
                  </a:lnTo>
                  <a:lnTo>
                    <a:pt x="2766" y="5599"/>
                  </a:lnTo>
                  <a:lnTo>
                    <a:pt x="4385" y="5801"/>
                  </a:lnTo>
                  <a:lnTo>
                    <a:pt x="6814" y="810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6"/>
            <p:cNvSpPr/>
            <p:nvPr/>
          </p:nvSpPr>
          <p:spPr>
            <a:xfrm>
              <a:off x="1081325" y="3448575"/>
              <a:ext cx="247950" cy="187225"/>
            </a:xfrm>
            <a:custGeom>
              <a:avLst/>
              <a:gdLst/>
              <a:ahLst/>
              <a:cxnLst/>
              <a:rect l="l" t="t" r="r" b="b"/>
              <a:pathLst>
                <a:path w="9918" h="7489" extrusionOk="0">
                  <a:moveTo>
                    <a:pt x="4385" y="0"/>
                  </a:moveTo>
                  <a:lnTo>
                    <a:pt x="3846" y="135"/>
                  </a:lnTo>
                  <a:lnTo>
                    <a:pt x="3576" y="270"/>
                  </a:lnTo>
                  <a:lnTo>
                    <a:pt x="3374" y="405"/>
                  </a:lnTo>
                  <a:lnTo>
                    <a:pt x="3171" y="607"/>
                  </a:lnTo>
                  <a:lnTo>
                    <a:pt x="3036" y="810"/>
                  </a:lnTo>
                  <a:lnTo>
                    <a:pt x="878" y="5734"/>
                  </a:lnTo>
                  <a:lnTo>
                    <a:pt x="406" y="6611"/>
                  </a:lnTo>
                  <a:lnTo>
                    <a:pt x="1" y="7488"/>
                  </a:lnTo>
                  <a:lnTo>
                    <a:pt x="1" y="7488"/>
                  </a:lnTo>
                  <a:lnTo>
                    <a:pt x="1215" y="7218"/>
                  </a:lnTo>
                  <a:lnTo>
                    <a:pt x="2362" y="6948"/>
                  </a:lnTo>
                  <a:lnTo>
                    <a:pt x="4385" y="6679"/>
                  </a:lnTo>
                  <a:lnTo>
                    <a:pt x="5937" y="6544"/>
                  </a:lnTo>
                  <a:lnTo>
                    <a:pt x="7489" y="6544"/>
                  </a:lnTo>
                  <a:lnTo>
                    <a:pt x="8703" y="3778"/>
                  </a:lnTo>
                  <a:lnTo>
                    <a:pt x="9917" y="1012"/>
                  </a:lnTo>
                  <a:lnTo>
                    <a:pt x="4858" y="68"/>
                  </a:lnTo>
                  <a:lnTo>
                    <a:pt x="4385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6"/>
            <p:cNvSpPr/>
            <p:nvPr/>
          </p:nvSpPr>
          <p:spPr>
            <a:xfrm>
              <a:off x="1413550" y="3500850"/>
              <a:ext cx="212525" cy="160225"/>
            </a:xfrm>
            <a:custGeom>
              <a:avLst/>
              <a:gdLst/>
              <a:ahLst/>
              <a:cxnLst/>
              <a:rect l="l" t="t" r="r" b="b"/>
              <a:pathLst>
                <a:path w="8501" h="6409" extrusionOk="0">
                  <a:moveTo>
                    <a:pt x="2362" y="0"/>
                  </a:moveTo>
                  <a:lnTo>
                    <a:pt x="1" y="4992"/>
                  </a:lnTo>
                  <a:lnTo>
                    <a:pt x="1417" y="5195"/>
                  </a:lnTo>
                  <a:lnTo>
                    <a:pt x="2632" y="5465"/>
                  </a:lnTo>
                  <a:lnTo>
                    <a:pt x="4386" y="5937"/>
                  </a:lnTo>
                  <a:lnTo>
                    <a:pt x="6072" y="6409"/>
                  </a:lnTo>
                  <a:lnTo>
                    <a:pt x="8501" y="1215"/>
                  </a:lnTo>
                  <a:lnTo>
                    <a:pt x="6140" y="675"/>
                  </a:lnTo>
                  <a:lnTo>
                    <a:pt x="3846" y="27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6"/>
            <p:cNvSpPr/>
            <p:nvPr/>
          </p:nvSpPr>
          <p:spPr>
            <a:xfrm>
              <a:off x="1572075" y="3534575"/>
              <a:ext cx="161925" cy="165300"/>
            </a:xfrm>
            <a:custGeom>
              <a:avLst/>
              <a:gdLst/>
              <a:ahLst/>
              <a:cxnLst/>
              <a:rect l="l" t="t" r="r" b="b"/>
              <a:pathLst>
                <a:path w="6477" h="6612" extrusionOk="0">
                  <a:moveTo>
                    <a:pt x="2632" y="1"/>
                  </a:moveTo>
                  <a:lnTo>
                    <a:pt x="1" y="5195"/>
                  </a:lnTo>
                  <a:lnTo>
                    <a:pt x="1890" y="5869"/>
                  </a:lnTo>
                  <a:lnTo>
                    <a:pt x="3711" y="6611"/>
                  </a:lnTo>
                  <a:lnTo>
                    <a:pt x="5128" y="3643"/>
                  </a:lnTo>
                  <a:lnTo>
                    <a:pt x="6477" y="675"/>
                  </a:lnTo>
                  <a:lnTo>
                    <a:pt x="4521" y="405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6"/>
            <p:cNvSpPr/>
            <p:nvPr/>
          </p:nvSpPr>
          <p:spPr>
            <a:xfrm>
              <a:off x="1673275" y="3553125"/>
              <a:ext cx="190600" cy="224325"/>
            </a:xfrm>
            <a:custGeom>
              <a:avLst/>
              <a:gdLst/>
              <a:ahLst/>
              <a:cxnLst/>
              <a:rect l="l" t="t" r="r" b="b"/>
              <a:pathLst>
                <a:path w="7624" h="8973" extrusionOk="0">
                  <a:moveTo>
                    <a:pt x="2968" y="1"/>
                  </a:moveTo>
                  <a:lnTo>
                    <a:pt x="1552" y="3036"/>
                  </a:lnTo>
                  <a:lnTo>
                    <a:pt x="0" y="6004"/>
                  </a:lnTo>
                  <a:lnTo>
                    <a:pt x="1417" y="6679"/>
                  </a:lnTo>
                  <a:lnTo>
                    <a:pt x="2766" y="7421"/>
                  </a:lnTo>
                  <a:lnTo>
                    <a:pt x="4115" y="8163"/>
                  </a:lnTo>
                  <a:lnTo>
                    <a:pt x="5397" y="8972"/>
                  </a:lnTo>
                  <a:lnTo>
                    <a:pt x="5869" y="7623"/>
                  </a:lnTo>
                  <a:lnTo>
                    <a:pt x="6341" y="6274"/>
                  </a:lnTo>
                  <a:lnTo>
                    <a:pt x="6814" y="4925"/>
                  </a:lnTo>
                  <a:lnTo>
                    <a:pt x="7353" y="3576"/>
                  </a:lnTo>
                  <a:lnTo>
                    <a:pt x="7556" y="3036"/>
                  </a:lnTo>
                  <a:lnTo>
                    <a:pt x="7623" y="2429"/>
                  </a:lnTo>
                  <a:lnTo>
                    <a:pt x="7556" y="1822"/>
                  </a:lnTo>
                  <a:lnTo>
                    <a:pt x="7353" y="1282"/>
                  </a:lnTo>
                  <a:lnTo>
                    <a:pt x="7016" y="810"/>
                  </a:lnTo>
                  <a:lnTo>
                    <a:pt x="6814" y="608"/>
                  </a:lnTo>
                  <a:lnTo>
                    <a:pt x="6611" y="405"/>
                  </a:lnTo>
                  <a:lnTo>
                    <a:pt x="6341" y="270"/>
                  </a:lnTo>
                  <a:lnTo>
                    <a:pt x="6004" y="203"/>
                  </a:lnTo>
                  <a:lnTo>
                    <a:pt x="5734" y="136"/>
                  </a:lnTo>
                  <a:lnTo>
                    <a:pt x="5397" y="136"/>
                  </a:lnTo>
                  <a:lnTo>
                    <a:pt x="4183" y="68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6"/>
            <p:cNvSpPr/>
            <p:nvPr/>
          </p:nvSpPr>
          <p:spPr>
            <a:xfrm>
              <a:off x="1067850" y="4519450"/>
              <a:ext cx="256350" cy="263125"/>
            </a:xfrm>
            <a:custGeom>
              <a:avLst/>
              <a:gdLst/>
              <a:ahLst/>
              <a:cxnLst/>
              <a:rect l="l" t="t" r="r" b="b"/>
              <a:pathLst>
                <a:path w="10254" h="10525" extrusionOk="0">
                  <a:moveTo>
                    <a:pt x="1889" y="1"/>
                  </a:moveTo>
                  <a:lnTo>
                    <a:pt x="1417" y="68"/>
                  </a:lnTo>
                  <a:lnTo>
                    <a:pt x="1079" y="136"/>
                  </a:lnTo>
                  <a:lnTo>
                    <a:pt x="742" y="271"/>
                  </a:lnTo>
                  <a:lnTo>
                    <a:pt x="472" y="473"/>
                  </a:lnTo>
                  <a:lnTo>
                    <a:pt x="270" y="675"/>
                  </a:lnTo>
                  <a:lnTo>
                    <a:pt x="135" y="945"/>
                  </a:lnTo>
                  <a:lnTo>
                    <a:pt x="68" y="1282"/>
                  </a:lnTo>
                  <a:lnTo>
                    <a:pt x="0" y="1620"/>
                  </a:lnTo>
                  <a:lnTo>
                    <a:pt x="68" y="2294"/>
                  </a:lnTo>
                  <a:lnTo>
                    <a:pt x="202" y="3036"/>
                  </a:lnTo>
                  <a:lnTo>
                    <a:pt x="472" y="3778"/>
                  </a:lnTo>
                  <a:lnTo>
                    <a:pt x="810" y="4520"/>
                  </a:lnTo>
                  <a:lnTo>
                    <a:pt x="1282" y="5667"/>
                  </a:lnTo>
                  <a:lnTo>
                    <a:pt x="1821" y="6679"/>
                  </a:lnTo>
                  <a:lnTo>
                    <a:pt x="2294" y="7691"/>
                  </a:lnTo>
                  <a:lnTo>
                    <a:pt x="2563" y="8163"/>
                  </a:lnTo>
                  <a:lnTo>
                    <a:pt x="2901" y="8635"/>
                  </a:lnTo>
                  <a:lnTo>
                    <a:pt x="3306" y="9107"/>
                  </a:lnTo>
                  <a:lnTo>
                    <a:pt x="3710" y="9512"/>
                  </a:lnTo>
                  <a:lnTo>
                    <a:pt x="4048" y="9782"/>
                  </a:lnTo>
                  <a:lnTo>
                    <a:pt x="4520" y="10052"/>
                  </a:lnTo>
                  <a:lnTo>
                    <a:pt x="4924" y="10254"/>
                  </a:lnTo>
                  <a:lnTo>
                    <a:pt x="5397" y="10389"/>
                  </a:lnTo>
                  <a:lnTo>
                    <a:pt x="5801" y="10524"/>
                  </a:lnTo>
                  <a:lnTo>
                    <a:pt x="6746" y="10524"/>
                  </a:lnTo>
                  <a:lnTo>
                    <a:pt x="7218" y="10457"/>
                  </a:lnTo>
                  <a:lnTo>
                    <a:pt x="7690" y="10389"/>
                  </a:lnTo>
                  <a:lnTo>
                    <a:pt x="8095" y="10254"/>
                  </a:lnTo>
                  <a:lnTo>
                    <a:pt x="8567" y="10052"/>
                  </a:lnTo>
                  <a:lnTo>
                    <a:pt x="8904" y="9782"/>
                  </a:lnTo>
                  <a:lnTo>
                    <a:pt x="9309" y="9445"/>
                  </a:lnTo>
                  <a:lnTo>
                    <a:pt x="9579" y="9107"/>
                  </a:lnTo>
                  <a:lnTo>
                    <a:pt x="9849" y="8703"/>
                  </a:lnTo>
                  <a:lnTo>
                    <a:pt x="10051" y="8298"/>
                  </a:lnTo>
                  <a:lnTo>
                    <a:pt x="10186" y="7893"/>
                  </a:lnTo>
                  <a:lnTo>
                    <a:pt x="10254" y="7556"/>
                  </a:lnTo>
                  <a:lnTo>
                    <a:pt x="10254" y="7151"/>
                  </a:lnTo>
                  <a:lnTo>
                    <a:pt x="10186" y="6814"/>
                  </a:lnTo>
                  <a:lnTo>
                    <a:pt x="10051" y="6409"/>
                  </a:lnTo>
                  <a:lnTo>
                    <a:pt x="9916" y="6072"/>
                  </a:lnTo>
                  <a:lnTo>
                    <a:pt x="9512" y="5397"/>
                  </a:lnTo>
                  <a:lnTo>
                    <a:pt x="9039" y="4858"/>
                  </a:lnTo>
                  <a:lnTo>
                    <a:pt x="8567" y="4318"/>
                  </a:lnTo>
                  <a:lnTo>
                    <a:pt x="7555" y="3374"/>
                  </a:lnTo>
                  <a:lnTo>
                    <a:pt x="6813" y="2834"/>
                  </a:lnTo>
                  <a:lnTo>
                    <a:pt x="5801" y="2024"/>
                  </a:lnTo>
                  <a:lnTo>
                    <a:pt x="4520" y="1080"/>
                  </a:lnTo>
                  <a:lnTo>
                    <a:pt x="3845" y="608"/>
                  </a:lnTo>
                  <a:lnTo>
                    <a:pt x="3171" y="271"/>
                  </a:lnTo>
                  <a:lnTo>
                    <a:pt x="2563" y="68"/>
                  </a:lnTo>
                  <a:lnTo>
                    <a:pt x="2226" y="1"/>
                  </a:lnTo>
                  <a:close/>
                </a:path>
              </a:pathLst>
            </a:custGeom>
            <a:solidFill>
              <a:srgbClr val="F9A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6"/>
            <p:cNvSpPr/>
            <p:nvPr/>
          </p:nvSpPr>
          <p:spPr>
            <a:xfrm>
              <a:off x="394950" y="3836450"/>
              <a:ext cx="62425" cy="64100"/>
            </a:xfrm>
            <a:custGeom>
              <a:avLst/>
              <a:gdLst/>
              <a:ahLst/>
              <a:cxnLst/>
              <a:rect l="l" t="t" r="r" b="b"/>
              <a:pathLst>
                <a:path w="2497" h="2564" extrusionOk="0">
                  <a:moveTo>
                    <a:pt x="945" y="0"/>
                  </a:moveTo>
                  <a:lnTo>
                    <a:pt x="675" y="68"/>
                  </a:lnTo>
                  <a:lnTo>
                    <a:pt x="473" y="203"/>
                  </a:lnTo>
                  <a:lnTo>
                    <a:pt x="338" y="405"/>
                  </a:lnTo>
                  <a:lnTo>
                    <a:pt x="135" y="608"/>
                  </a:lnTo>
                  <a:lnTo>
                    <a:pt x="68" y="810"/>
                  </a:lnTo>
                  <a:lnTo>
                    <a:pt x="1" y="1282"/>
                  </a:lnTo>
                  <a:lnTo>
                    <a:pt x="68" y="1754"/>
                  </a:lnTo>
                  <a:lnTo>
                    <a:pt x="135" y="1957"/>
                  </a:lnTo>
                  <a:lnTo>
                    <a:pt x="338" y="2159"/>
                  </a:lnTo>
                  <a:lnTo>
                    <a:pt x="473" y="2361"/>
                  </a:lnTo>
                  <a:lnTo>
                    <a:pt x="675" y="2429"/>
                  </a:lnTo>
                  <a:lnTo>
                    <a:pt x="945" y="2564"/>
                  </a:lnTo>
                  <a:lnTo>
                    <a:pt x="1552" y="2564"/>
                  </a:lnTo>
                  <a:lnTo>
                    <a:pt x="1822" y="2429"/>
                  </a:lnTo>
                  <a:lnTo>
                    <a:pt x="2024" y="2361"/>
                  </a:lnTo>
                  <a:lnTo>
                    <a:pt x="2159" y="2159"/>
                  </a:lnTo>
                  <a:lnTo>
                    <a:pt x="2294" y="1957"/>
                  </a:lnTo>
                  <a:lnTo>
                    <a:pt x="2429" y="1754"/>
                  </a:lnTo>
                  <a:lnTo>
                    <a:pt x="2496" y="1282"/>
                  </a:lnTo>
                  <a:lnTo>
                    <a:pt x="2429" y="810"/>
                  </a:lnTo>
                  <a:lnTo>
                    <a:pt x="2294" y="608"/>
                  </a:lnTo>
                  <a:lnTo>
                    <a:pt x="2159" y="405"/>
                  </a:lnTo>
                  <a:lnTo>
                    <a:pt x="2024" y="203"/>
                  </a:lnTo>
                  <a:lnTo>
                    <a:pt x="1822" y="68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6"/>
            <p:cNvSpPr/>
            <p:nvPr/>
          </p:nvSpPr>
          <p:spPr>
            <a:xfrm>
              <a:off x="238125" y="3622275"/>
              <a:ext cx="35425" cy="38800"/>
            </a:xfrm>
            <a:custGeom>
              <a:avLst/>
              <a:gdLst/>
              <a:ahLst/>
              <a:cxnLst/>
              <a:rect l="l" t="t" r="r" b="b"/>
              <a:pathLst>
                <a:path w="1417" h="1552" extrusionOk="0">
                  <a:moveTo>
                    <a:pt x="742" y="0"/>
                  </a:moveTo>
                  <a:lnTo>
                    <a:pt x="405" y="68"/>
                  </a:lnTo>
                  <a:lnTo>
                    <a:pt x="202" y="270"/>
                  </a:lnTo>
                  <a:lnTo>
                    <a:pt x="67" y="473"/>
                  </a:lnTo>
                  <a:lnTo>
                    <a:pt x="0" y="810"/>
                  </a:lnTo>
                  <a:lnTo>
                    <a:pt x="67" y="1080"/>
                  </a:lnTo>
                  <a:lnTo>
                    <a:pt x="202" y="1282"/>
                  </a:lnTo>
                  <a:lnTo>
                    <a:pt x="405" y="1484"/>
                  </a:lnTo>
                  <a:lnTo>
                    <a:pt x="742" y="1552"/>
                  </a:lnTo>
                  <a:lnTo>
                    <a:pt x="1012" y="1484"/>
                  </a:lnTo>
                  <a:lnTo>
                    <a:pt x="1282" y="1282"/>
                  </a:lnTo>
                  <a:lnTo>
                    <a:pt x="1417" y="1080"/>
                  </a:lnTo>
                  <a:lnTo>
                    <a:pt x="1417" y="810"/>
                  </a:lnTo>
                  <a:lnTo>
                    <a:pt x="1417" y="473"/>
                  </a:lnTo>
                  <a:lnTo>
                    <a:pt x="1282" y="270"/>
                  </a:lnTo>
                  <a:lnTo>
                    <a:pt x="1012" y="68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6"/>
            <p:cNvSpPr/>
            <p:nvPr/>
          </p:nvSpPr>
          <p:spPr>
            <a:xfrm>
              <a:off x="447225" y="3322075"/>
              <a:ext cx="70850" cy="74250"/>
            </a:xfrm>
            <a:custGeom>
              <a:avLst/>
              <a:gdLst/>
              <a:ahLst/>
              <a:cxnLst/>
              <a:rect l="l" t="t" r="r" b="b"/>
              <a:pathLst>
                <a:path w="2834" h="2970" extrusionOk="0">
                  <a:moveTo>
                    <a:pt x="1080" y="1"/>
                  </a:moveTo>
                  <a:lnTo>
                    <a:pt x="810" y="68"/>
                  </a:lnTo>
                  <a:lnTo>
                    <a:pt x="540" y="271"/>
                  </a:lnTo>
                  <a:lnTo>
                    <a:pt x="338" y="406"/>
                  </a:lnTo>
                  <a:lnTo>
                    <a:pt x="203" y="676"/>
                  </a:lnTo>
                  <a:lnTo>
                    <a:pt x="68" y="945"/>
                  </a:lnTo>
                  <a:lnTo>
                    <a:pt x="1" y="1148"/>
                  </a:lnTo>
                  <a:lnTo>
                    <a:pt x="1" y="1485"/>
                  </a:lnTo>
                  <a:lnTo>
                    <a:pt x="1" y="1755"/>
                  </a:lnTo>
                  <a:lnTo>
                    <a:pt x="68" y="2025"/>
                  </a:lnTo>
                  <a:lnTo>
                    <a:pt x="203" y="2227"/>
                  </a:lnTo>
                  <a:lnTo>
                    <a:pt x="338" y="2497"/>
                  </a:lnTo>
                  <a:lnTo>
                    <a:pt x="540" y="2632"/>
                  </a:lnTo>
                  <a:lnTo>
                    <a:pt x="810" y="2834"/>
                  </a:lnTo>
                  <a:lnTo>
                    <a:pt x="1080" y="2902"/>
                  </a:lnTo>
                  <a:lnTo>
                    <a:pt x="1417" y="2969"/>
                  </a:lnTo>
                  <a:lnTo>
                    <a:pt x="1755" y="2902"/>
                  </a:lnTo>
                  <a:lnTo>
                    <a:pt x="2024" y="2834"/>
                  </a:lnTo>
                  <a:lnTo>
                    <a:pt x="2294" y="2632"/>
                  </a:lnTo>
                  <a:lnTo>
                    <a:pt x="2497" y="2497"/>
                  </a:lnTo>
                  <a:lnTo>
                    <a:pt x="2632" y="2227"/>
                  </a:lnTo>
                  <a:lnTo>
                    <a:pt x="2766" y="2025"/>
                  </a:lnTo>
                  <a:lnTo>
                    <a:pt x="2834" y="1755"/>
                  </a:lnTo>
                  <a:lnTo>
                    <a:pt x="2834" y="1485"/>
                  </a:lnTo>
                  <a:lnTo>
                    <a:pt x="2834" y="1148"/>
                  </a:lnTo>
                  <a:lnTo>
                    <a:pt x="2766" y="945"/>
                  </a:lnTo>
                  <a:lnTo>
                    <a:pt x="2632" y="676"/>
                  </a:lnTo>
                  <a:lnTo>
                    <a:pt x="2497" y="406"/>
                  </a:lnTo>
                  <a:lnTo>
                    <a:pt x="2294" y="271"/>
                  </a:lnTo>
                  <a:lnTo>
                    <a:pt x="2024" y="68"/>
                  </a:lnTo>
                  <a:lnTo>
                    <a:pt x="1755" y="1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6"/>
            <p:cNvSpPr/>
            <p:nvPr/>
          </p:nvSpPr>
          <p:spPr>
            <a:xfrm>
              <a:off x="263400" y="4101225"/>
              <a:ext cx="42200" cy="50600"/>
            </a:xfrm>
            <a:custGeom>
              <a:avLst/>
              <a:gdLst/>
              <a:ahLst/>
              <a:cxnLst/>
              <a:rect l="l" t="t" r="r" b="b"/>
              <a:pathLst>
                <a:path w="1688" h="2024" extrusionOk="0">
                  <a:moveTo>
                    <a:pt x="810" y="0"/>
                  </a:moveTo>
                  <a:lnTo>
                    <a:pt x="608" y="68"/>
                  </a:lnTo>
                  <a:lnTo>
                    <a:pt x="406" y="135"/>
                  </a:lnTo>
                  <a:lnTo>
                    <a:pt x="271" y="270"/>
                  </a:lnTo>
                  <a:lnTo>
                    <a:pt x="136" y="472"/>
                  </a:lnTo>
                  <a:lnTo>
                    <a:pt x="68" y="472"/>
                  </a:lnTo>
                  <a:lnTo>
                    <a:pt x="1" y="675"/>
                  </a:lnTo>
                  <a:lnTo>
                    <a:pt x="1" y="877"/>
                  </a:lnTo>
                  <a:lnTo>
                    <a:pt x="1" y="1080"/>
                  </a:lnTo>
                  <a:lnTo>
                    <a:pt x="68" y="1282"/>
                  </a:lnTo>
                  <a:lnTo>
                    <a:pt x="136" y="1552"/>
                  </a:lnTo>
                  <a:lnTo>
                    <a:pt x="271" y="1822"/>
                  </a:lnTo>
                  <a:lnTo>
                    <a:pt x="541" y="1957"/>
                  </a:lnTo>
                  <a:lnTo>
                    <a:pt x="810" y="2024"/>
                  </a:lnTo>
                  <a:lnTo>
                    <a:pt x="1148" y="1957"/>
                  </a:lnTo>
                  <a:lnTo>
                    <a:pt x="1417" y="1822"/>
                  </a:lnTo>
                  <a:lnTo>
                    <a:pt x="1552" y="1552"/>
                  </a:lnTo>
                  <a:lnTo>
                    <a:pt x="1620" y="1282"/>
                  </a:lnTo>
                  <a:lnTo>
                    <a:pt x="1687" y="1080"/>
                  </a:lnTo>
                  <a:lnTo>
                    <a:pt x="1687" y="877"/>
                  </a:lnTo>
                  <a:lnTo>
                    <a:pt x="1687" y="675"/>
                  </a:lnTo>
                  <a:lnTo>
                    <a:pt x="1552" y="472"/>
                  </a:lnTo>
                  <a:lnTo>
                    <a:pt x="1417" y="270"/>
                  </a:lnTo>
                  <a:lnTo>
                    <a:pt x="1283" y="135"/>
                  </a:lnTo>
                  <a:lnTo>
                    <a:pt x="1080" y="6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57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1" name="Google Shape;3341;p76"/>
          <p:cNvGrpSpPr/>
          <p:nvPr/>
        </p:nvGrpSpPr>
        <p:grpSpPr>
          <a:xfrm>
            <a:off x="6678612" y="3461972"/>
            <a:ext cx="2479218" cy="1395778"/>
            <a:chOff x="4171700" y="2162950"/>
            <a:chExt cx="3210175" cy="1807300"/>
          </a:xfrm>
        </p:grpSpPr>
        <p:sp>
          <p:nvSpPr>
            <p:cNvPr id="3342" name="Google Shape;3342;p76"/>
            <p:cNvSpPr/>
            <p:nvPr/>
          </p:nvSpPr>
          <p:spPr>
            <a:xfrm>
              <a:off x="4171700" y="3093600"/>
              <a:ext cx="3210175" cy="876650"/>
            </a:xfrm>
            <a:custGeom>
              <a:avLst/>
              <a:gdLst/>
              <a:ahLst/>
              <a:cxnLst/>
              <a:rect l="l" t="t" r="r" b="b"/>
              <a:pathLst>
                <a:path w="128407" h="35066" extrusionOk="0">
                  <a:moveTo>
                    <a:pt x="124589" y="1"/>
                  </a:moveTo>
                  <a:lnTo>
                    <a:pt x="123936" y="51"/>
                  </a:lnTo>
                  <a:lnTo>
                    <a:pt x="123283" y="202"/>
                  </a:lnTo>
                  <a:lnTo>
                    <a:pt x="122630" y="352"/>
                  </a:lnTo>
                  <a:lnTo>
                    <a:pt x="122027" y="603"/>
                  </a:lnTo>
                  <a:lnTo>
                    <a:pt x="121424" y="855"/>
                  </a:lnTo>
                  <a:lnTo>
                    <a:pt x="120821" y="1206"/>
                  </a:lnTo>
                  <a:lnTo>
                    <a:pt x="120319" y="1558"/>
                  </a:lnTo>
                  <a:lnTo>
                    <a:pt x="119816" y="2010"/>
                  </a:lnTo>
                  <a:lnTo>
                    <a:pt x="119364" y="2512"/>
                  </a:lnTo>
                  <a:lnTo>
                    <a:pt x="118962" y="3065"/>
                  </a:lnTo>
                  <a:lnTo>
                    <a:pt x="118360" y="2713"/>
                  </a:lnTo>
                  <a:lnTo>
                    <a:pt x="117757" y="2412"/>
                  </a:lnTo>
                  <a:lnTo>
                    <a:pt x="117104" y="2161"/>
                  </a:lnTo>
                  <a:lnTo>
                    <a:pt x="116400" y="1960"/>
                  </a:lnTo>
                  <a:lnTo>
                    <a:pt x="115747" y="1809"/>
                  </a:lnTo>
                  <a:lnTo>
                    <a:pt x="115044" y="1709"/>
                  </a:lnTo>
                  <a:lnTo>
                    <a:pt x="114341" y="1658"/>
                  </a:lnTo>
                  <a:lnTo>
                    <a:pt x="113637" y="1709"/>
                  </a:lnTo>
                  <a:lnTo>
                    <a:pt x="112934" y="1759"/>
                  </a:lnTo>
                  <a:lnTo>
                    <a:pt x="112281" y="1859"/>
                  </a:lnTo>
                  <a:lnTo>
                    <a:pt x="111578" y="2010"/>
                  </a:lnTo>
                  <a:lnTo>
                    <a:pt x="110924" y="2261"/>
                  </a:lnTo>
                  <a:lnTo>
                    <a:pt x="110271" y="2512"/>
                  </a:lnTo>
                  <a:lnTo>
                    <a:pt x="109618" y="2814"/>
                  </a:lnTo>
                  <a:lnTo>
                    <a:pt x="109015" y="3216"/>
                  </a:lnTo>
                  <a:lnTo>
                    <a:pt x="108463" y="3618"/>
                  </a:lnTo>
                  <a:lnTo>
                    <a:pt x="108111" y="3919"/>
                  </a:lnTo>
                  <a:lnTo>
                    <a:pt x="107810" y="4271"/>
                  </a:lnTo>
                  <a:lnTo>
                    <a:pt x="107207" y="4974"/>
                  </a:lnTo>
                  <a:lnTo>
                    <a:pt x="106604" y="5677"/>
                  </a:lnTo>
                  <a:lnTo>
                    <a:pt x="106303" y="5979"/>
                  </a:lnTo>
                  <a:lnTo>
                    <a:pt x="105951" y="6230"/>
                  </a:lnTo>
                  <a:lnTo>
                    <a:pt x="105649" y="6381"/>
                  </a:lnTo>
                  <a:lnTo>
                    <a:pt x="105398" y="6481"/>
                  </a:lnTo>
                  <a:lnTo>
                    <a:pt x="105097" y="6531"/>
                  </a:lnTo>
                  <a:lnTo>
                    <a:pt x="104243" y="6531"/>
                  </a:lnTo>
                  <a:lnTo>
                    <a:pt x="103690" y="6381"/>
                  </a:lnTo>
                  <a:lnTo>
                    <a:pt x="103087" y="6180"/>
                  </a:lnTo>
                  <a:lnTo>
                    <a:pt x="102535" y="5979"/>
                  </a:lnTo>
                  <a:lnTo>
                    <a:pt x="101982" y="5778"/>
                  </a:lnTo>
                  <a:lnTo>
                    <a:pt x="101430" y="5627"/>
                  </a:lnTo>
                  <a:lnTo>
                    <a:pt x="100726" y="5527"/>
                  </a:lnTo>
                  <a:lnTo>
                    <a:pt x="100023" y="5527"/>
                  </a:lnTo>
                  <a:lnTo>
                    <a:pt x="99420" y="5677"/>
                  </a:lnTo>
                  <a:lnTo>
                    <a:pt x="98767" y="5878"/>
                  </a:lnTo>
                  <a:lnTo>
                    <a:pt x="98214" y="6180"/>
                  </a:lnTo>
                  <a:lnTo>
                    <a:pt x="97662" y="6531"/>
                  </a:lnTo>
                  <a:lnTo>
                    <a:pt x="97159" y="6984"/>
                  </a:lnTo>
                  <a:lnTo>
                    <a:pt x="96657" y="7486"/>
                  </a:lnTo>
                  <a:lnTo>
                    <a:pt x="96054" y="8139"/>
                  </a:lnTo>
                  <a:lnTo>
                    <a:pt x="95451" y="8842"/>
                  </a:lnTo>
                  <a:lnTo>
                    <a:pt x="94899" y="9546"/>
                  </a:lnTo>
                  <a:lnTo>
                    <a:pt x="94296" y="10199"/>
                  </a:lnTo>
                  <a:lnTo>
                    <a:pt x="93693" y="10802"/>
                  </a:lnTo>
                  <a:lnTo>
                    <a:pt x="92990" y="11404"/>
                  </a:lnTo>
                  <a:lnTo>
                    <a:pt x="92236" y="11857"/>
                  </a:lnTo>
                  <a:lnTo>
                    <a:pt x="91834" y="12108"/>
                  </a:lnTo>
                  <a:lnTo>
                    <a:pt x="91432" y="12258"/>
                  </a:lnTo>
                  <a:lnTo>
                    <a:pt x="90578" y="12560"/>
                  </a:lnTo>
                  <a:lnTo>
                    <a:pt x="89674" y="12811"/>
                  </a:lnTo>
                  <a:lnTo>
                    <a:pt x="88770" y="12962"/>
                  </a:lnTo>
                  <a:lnTo>
                    <a:pt x="87865" y="13062"/>
                  </a:lnTo>
                  <a:lnTo>
                    <a:pt x="86057" y="13263"/>
                  </a:lnTo>
                  <a:lnTo>
                    <a:pt x="84248" y="13464"/>
                  </a:lnTo>
                  <a:lnTo>
                    <a:pt x="83394" y="13565"/>
                  </a:lnTo>
                  <a:lnTo>
                    <a:pt x="82641" y="13766"/>
                  </a:lnTo>
                  <a:lnTo>
                    <a:pt x="81837" y="13966"/>
                  </a:lnTo>
                  <a:lnTo>
                    <a:pt x="81083" y="14268"/>
                  </a:lnTo>
                  <a:lnTo>
                    <a:pt x="80330" y="14569"/>
                  </a:lnTo>
                  <a:lnTo>
                    <a:pt x="79677" y="14971"/>
                  </a:lnTo>
                  <a:lnTo>
                    <a:pt x="79024" y="15474"/>
                  </a:lnTo>
                  <a:lnTo>
                    <a:pt x="78421" y="16026"/>
                  </a:lnTo>
                  <a:lnTo>
                    <a:pt x="77818" y="16780"/>
                  </a:lnTo>
                  <a:lnTo>
                    <a:pt x="77265" y="17584"/>
                  </a:lnTo>
                  <a:lnTo>
                    <a:pt x="76763" y="18387"/>
                  </a:lnTo>
                  <a:lnTo>
                    <a:pt x="76311" y="19241"/>
                  </a:lnTo>
                  <a:lnTo>
                    <a:pt x="75859" y="20045"/>
                  </a:lnTo>
                  <a:lnTo>
                    <a:pt x="75407" y="20899"/>
                  </a:lnTo>
                  <a:lnTo>
                    <a:pt x="74854" y="21703"/>
                  </a:lnTo>
                  <a:lnTo>
                    <a:pt x="74251" y="22406"/>
                  </a:lnTo>
                  <a:lnTo>
                    <a:pt x="73950" y="22808"/>
                  </a:lnTo>
                  <a:lnTo>
                    <a:pt x="73548" y="23110"/>
                  </a:lnTo>
                  <a:lnTo>
                    <a:pt x="73196" y="23411"/>
                  </a:lnTo>
                  <a:lnTo>
                    <a:pt x="72744" y="23662"/>
                  </a:lnTo>
                  <a:lnTo>
                    <a:pt x="72342" y="23913"/>
                  </a:lnTo>
                  <a:lnTo>
                    <a:pt x="71890" y="24114"/>
                  </a:lnTo>
                  <a:lnTo>
                    <a:pt x="71438" y="24265"/>
                  </a:lnTo>
                  <a:lnTo>
                    <a:pt x="70986" y="24416"/>
                  </a:lnTo>
                  <a:lnTo>
                    <a:pt x="70534" y="24516"/>
                  </a:lnTo>
                  <a:lnTo>
                    <a:pt x="70031" y="24617"/>
                  </a:lnTo>
                  <a:lnTo>
                    <a:pt x="69529" y="24667"/>
                  </a:lnTo>
                  <a:lnTo>
                    <a:pt x="69077" y="24667"/>
                  </a:lnTo>
                  <a:lnTo>
                    <a:pt x="68574" y="24617"/>
                  </a:lnTo>
                  <a:lnTo>
                    <a:pt x="68072" y="24566"/>
                  </a:lnTo>
                  <a:lnTo>
                    <a:pt x="67620" y="24466"/>
                  </a:lnTo>
                  <a:lnTo>
                    <a:pt x="67117" y="24366"/>
                  </a:lnTo>
                  <a:lnTo>
                    <a:pt x="66615" y="24165"/>
                  </a:lnTo>
                  <a:lnTo>
                    <a:pt x="66163" y="23964"/>
                  </a:lnTo>
                  <a:lnTo>
                    <a:pt x="65711" y="23712"/>
                  </a:lnTo>
                  <a:lnTo>
                    <a:pt x="65309" y="23461"/>
                  </a:lnTo>
                  <a:lnTo>
                    <a:pt x="64957" y="23160"/>
                  </a:lnTo>
                  <a:lnTo>
                    <a:pt x="64606" y="22808"/>
                  </a:lnTo>
                  <a:lnTo>
                    <a:pt x="63952" y="22105"/>
                  </a:lnTo>
                  <a:lnTo>
                    <a:pt x="63350" y="21351"/>
                  </a:lnTo>
                  <a:lnTo>
                    <a:pt x="62747" y="20598"/>
                  </a:lnTo>
                  <a:lnTo>
                    <a:pt x="62094" y="19844"/>
                  </a:lnTo>
                  <a:lnTo>
                    <a:pt x="61441" y="19141"/>
                  </a:lnTo>
                  <a:lnTo>
                    <a:pt x="60737" y="18538"/>
                  </a:lnTo>
                  <a:lnTo>
                    <a:pt x="59984" y="17985"/>
                  </a:lnTo>
                  <a:lnTo>
                    <a:pt x="59230" y="17533"/>
                  </a:lnTo>
                  <a:lnTo>
                    <a:pt x="58477" y="17081"/>
                  </a:lnTo>
                  <a:lnTo>
                    <a:pt x="57623" y="16729"/>
                  </a:lnTo>
                  <a:lnTo>
                    <a:pt x="56769" y="16378"/>
                  </a:lnTo>
                  <a:lnTo>
                    <a:pt x="55915" y="16076"/>
                  </a:lnTo>
                  <a:lnTo>
                    <a:pt x="55060" y="15825"/>
                  </a:lnTo>
                  <a:lnTo>
                    <a:pt x="54156" y="15624"/>
                  </a:lnTo>
                  <a:lnTo>
                    <a:pt x="53202" y="15423"/>
                  </a:lnTo>
                  <a:lnTo>
                    <a:pt x="51343" y="15122"/>
                  </a:lnTo>
                  <a:lnTo>
                    <a:pt x="50137" y="15021"/>
                  </a:lnTo>
                  <a:lnTo>
                    <a:pt x="49534" y="14921"/>
                  </a:lnTo>
                  <a:lnTo>
                    <a:pt x="48982" y="14820"/>
                  </a:lnTo>
                  <a:lnTo>
                    <a:pt x="48429" y="14620"/>
                  </a:lnTo>
                  <a:lnTo>
                    <a:pt x="47927" y="14368"/>
                  </a:lnTo>
                  <a:lnTo>
                    <a:pt x="47726" y="14167"/>
                  </a:lnTo>
                  <a:lnTo>
                    <a:pt x="47525" y="13966"/>
                  </a:lnTo>
                  <a:lnTo>
                    <a:pt x="47324" y="13715"/>
                  </a:lnTo>
                  <a:lnTo>
                    <a:pt x="47173" y="13464"/>
                  </a:lnTo>
                  <a:lnTo>
                    <a:pt x="46822" y="12761"/>
                  </a:lnTo>
                  <a:lnTo>
                    <a:pt x="46570" y="12057"/>
                  </a:lnTo>
                  <a:lnTo>
                    <a:pt x="46219" y="11404"/>
                  </a:lnTo>
                  <a:lnTo>
                    <a:pt x="46018" y="11053"/>
                  </a:lnTo>
                  <a:lnTo>
                    <a:pt x="45767" y="10751"/>
                  </a:lnTo>
                  <a:lnTo>
                    <a:pt x="45515" y="10500"/>
                  </a:lnTo>
                  <a:lnTo>
                    <a:pt x="45214" y="10299"/>
                  </a:lnTo>
                  <a:lnTo>
                    <a:pt x="44611" y="9897"/>
                  </a:lnTo>
                  <a:lnTo>
                    <a:pt x="44008" y="9596"/>
                  </a:lnTo>
                  <a:lnTo>
                    <a:pt x="43305" y="9294"/>
                  </a:lnTo>
                  <a:lnTo>
                    <a:pt x="42501" y="9043"/>
                  </a:lnTo>
                  <a:lnTo>
                    <a:pt x="41697" y="8842"/>
                  </a:lnTo>
                  <a:lnTo>
                    <a:pt x="40894" y="8641"/>
                  </a:lnTo>
                  <a:lnTo>
                    <a:pt x="40090" y="8390"/>
                  </a:lnTo>
                  <a:lnTo>
                    <a:pt x="39587" y="8239"/>
                  </a:lnTo>
                  <a:lnTo>
                    <a:pt x="39135" y="8038"/>
                  </a:lnTo>
                  <a:lnTo>
                    <a:pt x="38231" y="7536"/>
                  </a:lnTo>
                  <a:lnTo>
                    <a:pt x="37377" y="7034"/>
                  </a:lnTo>
                  <a:lnTo>
                    <a:pt x="36523" y="6431"/>
                  </a:lnTo>
                  <a:lnTo>
                    <a:pt x="35920" y="5979"/>
                  </a:lnTo>
                  <a:lnTo>
                    <a:pt x="35217" y="5577"/>
                  </a:lnTo>
                  <a:lnTo>
                    <a:pt x="34865" y="5426"/>
                  </a:lnTo>
                  <a:lnTo>
                    <a:pt x="34513" y="5275"/>
                  </a:lnTo>
                  <a:lnTo>
                    <a:pt x="34112" y="5175"/>
                  </a:lnTo>
                  <a:lnTo>
                    <a:pt x="33760" y="5125"/>
                  </a:lnTo>
                  <a:lnTo>
                    <a:pt x="33157" y="5125"/>
                  </a:lnTo>
                  <a:lnTo>
                    <a:pt x="32604" y="5225"/>
                  </a:lnTo>
                  <a:lnTo>
                    <a:pt x="32102" y="5426"/>
                  </a:lnTo>
                  <a:lnTo>
                    <a:pt x="31600" y="5677"/>
                  </a:lnTo>
                  <a:lnTo>
                    <a:pt x="31348" y="5225"/>
                  </a:lnTo>
                  <a:lnTo>
                    <a:pt x="31047" y="4874"/>
                  </a:lnTo>
                  <a:lnTo>
                    <a:pt x="30695" y="4522"/>
                  </a:lnTo>
                  <a:lnTo>
                    <a:pt x="30344" y="4170"/>
                  </a:lnTo>
                  <a:lnTo>
                    <a:pt x="29992" y="3869"/>
                  </a:lnTo>
                  <a:lnTo>
                    <a:pt x="29590" y="3618"/>
                  </a:lnTo>
                  <a:lnTo>
                    <a:pt x="29138" y="3417"/>
                  </a:lnTo>
                  <a:lnTo>
                    <a:pt x="28636" y="3216"/>
                  </a:lnTo>
                  <a:lnTo>
                    <a:pt x="27480" y="2814"/>
                  </a:lnTo>
                  <a:lnTo>
                    <a:pt x="26877" y="2663"/>
                  </a:lnTo>
                  <a:lnTo>
                    <a:pt x="26274" y="2563"/>
                  </a:lnTo>
                  <a:lnTo>
                    <a:pt x="25621" y="2512"/>
                  </a:lnTo>
                  <a:lnTo>
                    <a:pt x="25019" y="2563"/>
                  </a:lnTo>
                  <a:lnTo>
                    <a:pt x="24466" y="2663"/>
                  </a:lnTo>
                  <a:lnTo>
                    <a:pt x="23863" y="2814"/>
                  </a:lnTo>
                  <a:lnTo>
                    <a:pt x="23260" y="3115"/>
                  </a:lnTo>
                  <a:lnTo>
                    <a:pt x="22708" y="3417"/>
                  </a:lnTo>
                  <a:lnTo>
                    <a:pt x="22155" y="3768"/>
                  </a:lnTo>
                  <a:lnTo>
                    <a:pt x="21653" y="4120"/>
                  </a:lnTo>
                  <a:lnTo>
                    <a:pt x="21201" y="4522"/>
                  </a:lnTo>
                  <a:lnTo>
                    <a:pt x="20799" y="5024"/>
                  </a:lnTo>
                  <a:lnTo>
                    <a:pt x="20447" y="5527"/>
                  </a:lnTo>
                  <a:lnTo>
                    <a:pt x="20146" y="6129"/>
                  </a:lnTo>
                  <a:lnTo>
                    <a:pt x="19945" y="6682"/>
                  </a:lnTo>
                  <a:lnTo>
                    <a:pt x="19241" y="6632"/>
                  </a:lnTo>
                  <a:lnTo>
                    <a:pt x="18538" y="6682"/>
                  </a:lnTo>
                  <a:lnTo>
                    <a:pt x="18136" y="6732"/>
                  </a:lnTo>
                  <a:lnTo>
                    <a:pt x="17784" y="6833"/>
                  </a:lnTo>
                  <a:lnTo>
                    <a:pt x="17382" y="6984"/>
                  </a:lnTo>
                  <a:lnTo>
                    <a:pt x="17031" y="7134"/>
                  </a:lnTo>
                  <a:lnTo>
                    <a:pt x="16327" y="7536"/>
                  </a:lnTo>
                  <a:lnTo>
                    <a:pt x="15725" y="8038"/>
                  </a:lnTo>
                  <a:lnTo>
                    <a:pt x="15222" y="8491"/>
                  </a:lnTo>
                  <a:lnTo>
                    <a:pt x="14820" y="9043"/>
                  </a:lnTo>
                  <a:lnTo>
                    <a:pt x="14418" y="9646"/>
                  </a:lnTo>
                  <a:lnTo>
                    <a:pt x="14117" y="10299"/>
                  </a:lnTo>
                  <a:lnTo>
                    <a:pt x="13816" y="10249"/>
                  </a:lnTo>
                  <a:lnTo>
                    <a:pt x="13514" y="10199"/>
                  </a:lnTo>
                  <a:lnTo>
                    <a:pt x="12911" y="10199"/>
                  </a:lnTo>
                  <a:lnTo>
                    <a:pt x="12258" y="10299"/>
                  </a:lnTo>
                  <a:lnTo>
                    <a:pt x="11655" y="10450"/>
                  </a:lnTo>
                  <a:lnTo>
                    <a:pt x="11002" y="10701"/>
                  </a:lnTo>
                  <a:lnTo>
                    <a:pt x="10450" y="11002"/>
                  </a:lnTo>
                  <a:lnTo>
                    <a:pt x="9947" y="11354"/>
                  </a:lnTo>
                  <a:lnTo>
                    <a:pt x="9495" y="11656"/>
                  </a:lnTo>
                  <a:lnTo>
                    <a:pt x="8993" y="12158"/>
                  </a:lnTo>
                  <a:lnTo>
                    <a:pt x="8591" y="12761"/>
                  </a:lnTo>
                  <a:lnTo>
                    <a:pt x="8189" y="13364"/>
                  </a:lnTo>
                  <a:lnTo>
                    <a:pt x="7888" y="14017"/>
                  </a:lnTo>
                  <a:lnTo>
                    <a:pt x="7435" y="13966"/>
                  </a:lnTo>
                  <a:lnTo>
                    <a:pt x="6933" y="13966"/>
                  </a:lnTo>
                  <a:lnTo>
                    <a:pt x="6481" y="14117"/>
                  </a:lnTo>
                  <a:lnTo>
                    <a:pt x="6029" y="14268"/>
                  </a:lnTo>
                  <a:lnTo>
                    <a:pt x="5577" y="14469"/>
                  </a:lnTo>
                  <a:lnTo>
                    <a:pt x="5175" y="14770"/>
                  </a:lnTo>
                  <a:lnTo>
                    <a:pt x="4773" y="15072"/>
                  </a:lnTo>
                  <a:lnTo>
                    <a:pt x="4471" y="15423"/>
                  </a:lnTo>
                  <a:lnTo>
                    <a:pt x="4220" y="15775"/>
                  </a:lnTo>
                  <a:lnTo>
                    <a:pt x="3969" y="16177"/>
                  </a:lnTo>
                  <a:lnTo>
                    <a:pt x="3768" y="16579"/>
                  </a:lnTo>
                  <a:lnTo>
                    <a:pt x="3617" y="17031"/>
                  </a:lnTo>
                  <a:lnTo>
                    <a:pt x="3115" y="17332"/>
                  </a:lnTo>
                  <a:lnTo>
                    <a:pt x="2562" y="17584"/>
                  </a:lnTo>
                  <a:lnTo>
                    <a:pt x="2010" y="17935"/>
                  </a:lnTo>
                  <a:lnTo>
                    <a:pt x="1507" y="18337"/>
                  </a:lnTo>
                  <a:lnTo>
                    <a:pt x="1055" y="18839"/>
                  </a:lnTo>
                  <a:lnTo>
                    <a:pt x="704" y="19392"/>
                  </a:lnTo>
                  <a:lnTo>
                    <a:pt x="402" y="19995"/>
                  </a:lnTo>
                  <a:lnTo>
                    <a:pt x="201" y="20648"/>
                  </a:lnTo>
                  <a:lnTo>
                    <a:pt x="51" y="21301"/>
                  </a:lnTo>
                  <a:lnTo>
                    <a:pt x="0" y="22004"/>
                  </a:lnTo>
                  <a:lnTo>
                    <a:pt x="0" y="22708"/>
                  </a:lnTo>
                  <a:lnTo>
                    <a:pt x="101" y="23361"/>
                  </a:lnTo>
                  <a:lnTo>
                    <a:pt x="252" y="24014"/>
                  </a:lnTo>
                  <a:lnTo>
                    <a:pt x="503" y="24617"/>
                  </a:lnTo>
                  <a:lnTo>
                    <a:pt x="854" y="25220"/>
                  </a:lnTo>
                  <a:lnTo>
                    <a:pt x="1256" y="25722"/>
                  </a:lnTo>
                  <a:lnTo>
                    <a:pt x="1759" y="26124"/>
                  </a:lnTo>
                  <a:lnTo>
                    <a:pt x="2060" y="26325"/>
                  </a:lnTo>
                  <a:lnTo>
                    <a:pt x="2362" y="26475"/>
                  </a:lnTo>
                  <a:lnTo>
                    <a:pt x="2362" y="27330"/>
                  </a:lnTo>
                  <a:lnTo>
                    <a:pt x="2462" y="28184"/>
                  </a:lnTo>
                  <a:lnTo>
                    <a:pt x="2613" y="29038"/>
                  </a:lnTo>
                  <a:lnTo>
                    <a:pt x="2914" y="29791"/>
                  </a:lnTo>
                  <a:lnTo>
                    <a:pt x="3266" y="30545"/>
                  </a:lnTo>
                  <a:lnTo>
                    <a:pt x="3718" y="31248"/>
                  </a:lnTo>
                  <a:lnTo>
                    <a:pt x="4271" y="31901"/>
                  </a:lnTo>
                  <a:lnTo>
                    <a:pt x="4924" y="32504"/>
                  </a:lnTo>
                  <a:lnTo>
                    <a:pt x="5677" y="33006"/>
                  </a:lnTo>
                  <a:lnTo>
                    <a:pt x="6531" y="33458"/>
                  </a:lnTo>
                  <a:lnTo>
                    <a:pt x="7335" y="33810"/>
                  </a:lnTo>
                  <a:lnTo>
                    <a:pt x="8239" y="34112"/>
                  </a:lnTo>
                  <a:lnTo>
                    <a:pt x="9144" y="34312"/>
                  </a:lnTo>
                  <a:lnTo>
                    <a:pt x="10048" y="34513"/>
                  </a:lnTo>
                  <a:lnTo>
                    <a:pt x="11856" y="34815"/>
                  </a:lnTo>
                  <a:lnTo>
                    <a:pt x="13012" y="34915"/>
                  </a:lnTo>
                  <a:lnTo>
                    <a:pt x="14218" y="35016"/>
                  </a:lnTo>
                  <a:lnTo>
                    <a:pt x="15373" y="35066"/>
                  </a:lnTo>
                  <a:lnTo>
                    <a:pt x="16528" y="35066"/>
                  </a:lnTo>
                  <a:lnTo>
                    <a:pt x="17734" y="35016"/>
                  </a:lnTo>
                  <a:lnTo>
                    <a:pt x="18890" y="34915"/>
                  </a:lnTo>
                  <a:lnTo>
                    <a:pt x="20045" y="34765"/>
                  </a:lnTo>
                  <a:lnTo>
                    <a:pt x="21201" y="34564"/>
                  </a:lnTo>
                  <a:lnTo>
                    <a:pt x="22406" y="34363"/>
                  </a:lnTo>
                  <a:lnTo>
                    <a:pt x="23562" y="34112"/>
                  </a:lnTo>
                  <a:lnTo>
                    <a:pt x="25822" y="33559"/>
                  </a:lnTo>
                  <a:lnTo>
                    <a:pt x="30444" y="32303"/>
                  </a:lnTo>
                  <a:lnTo>
                    <a:pt x="32755" y="31750"/>
                  </a:lnTo>
                  <a:lnTo>
                    <a:pt x="33911" y="31499"/>
                  </a:lnTo>
                  <a:lnTo>
                    <a:pt x="35066" y="31348"/>
                  </a:lnTo>
                  <a:lnTo>
                    <a:pt x="36272" y="31198"/>
                  </a:lnTo>
                  <a:lnTo>
                    <a:pt x="37427" y="31097"/>
                  </a:lnTo>
                  <a:lnTo>
                    <a:pt x="38633" y="31047"/>
                  </a:lnTo>
                  <a:lnTo>
                    <a:pt x="39788" y="31047"/>
                  </a:lnTo>
                  <a:lnTo>
                    <a:pt x="40994" y="31148"/>
                  </a:lnTo>
                  <a:lnTo>
                    <a:pt x="42200" y="31298"/>
                  </a:lnTo>
                  <a:lnTo>
                    <a:pt x="43405" y="31499"/>
                  </a:lnTo>
                  <a:lnTo>
                    <a:pt x="44611" y="31750"/>
                  </a:lnTo>
                  <a:lnTo>
                    <a:pt x="46972" y="32253"/>
                  </a:lnTo>
                  <a:lnTo>
                    <a:pt x="49333" y="32755"/>
                  </a:lnTo>
                  <a:lnTo>
                    <a:pt x="50439" y="32906"/>
                  </a:lnTo>
                  <a:lnTo>
                    <a:pt x="51544" y="33057"/>
                  </a:lnTo>
                  <a:lnTo>
                    <a:pt x="52649" y="33157"/>
                  </a:lnTo>
                  <a:lnTo>
                    <a:pt x="54809" y="33157"/>
                  </a:lnTo>
                  <a:lnTo>
                    <a:pt x="55915" y="33107"/>
                  </a:lnTo>
                  <a:lnTo>
                    <a:pt x="56970" y="32956"/>
                  </a:lnTo>
                  <a:lnTo>
                    <a:pt x="58075" y="32805"/>
                  </a:lnTo>
                  <a:lnTo>
                    <a:pt x="60536" y="32353"/>
                  </a:lnTo>
                  <a:lnTo>
                    <a:pt x="61742" y="32152"/>
                  </a:lnTo>
                  <a:lnTo>
                    <a:pt x="62998" y="32002"/>
                  </a:lnTo>
                  <a:lnTo>
                    <a:pt x="64204" y="31901"/>
                  </a:lnTo>
                  <a:lnTo>
                    <a:pt x="65409" y="31901"/>
                  </a:lnTo>
                  <a:lnTo>
                    <a:pt x="66665" y="31951"/>
                  </a:lnTo>
                  <a:lnTo>
                    <a:pt x="67921" y="32152"/>
                  </a:lnTo>
                  <a:lnTo>
                    <a:pt x="69026" y="32353"/>
                  </a:lnTo>
                  <a:lnTo>
                    <a:pt x="70132" y="32604"/>
                  </a:lnTo>
                  <a:lnTo>
                    <a:pt x="72342" y="33107"/>
                  </a:lnTo>
                  <a:lnTo>
                    <a:pt x="74603" y="33609"/>
                  </a:lnTo>
                  <a:lnTo>
                    <a:pt x="75708" y="33810"/>
                  </a:lnTo>
                  <a:lnTo>
                    <a:pt x="76813" y="33961"/>
                  </a:lnTo>
                  <a:lnTo>
                    <a:pt x="78019" y="34112"/>
                  </a:lnTo>
                  <a:lnTo>
                    <a:pt x="79174" y="34162"/>
                  </a:lnTo>
                  <a:lnTo>
                    <a:pt x="80380" y="34212"/>
                  </a:lnTo>
                  <a:lnTo>
                    <a:pt x="81536" y="34212"/>
                  </a:lnTo>
                  <a:lnTo>
                    <a:pt x="82741" y="34162"/>
                  </a:lnTo>
                  <a:lnTo>
                    <a:pt x="83897" y="34112"/>
                  </a:lnTo>
                  <a:lnTo>
                    <a:pt x="86258" y="33911"/>
                  </a:lnTo>
                  <a:lnTo>
                    <a:pt x="88569" y="33609"/>
                  </a:lnTo>
                  <a:lnTo>
                    <a:pt x="90880" y="33308"/>
                  </a:lnTo>
                  <a:lnTo>
                    <a:pt x="95502" y="32554"/>
                  </a:lnTo>
                  <a:lnTo>
                    <a:pt x="97812" y="32202"/>
                  </a:lnTo>
                  <a:lnTo>
                    <a:pt x="100174" y="31901"/>
                  </a:lnTo>
                  <a:lnTo>
                    <a:pt x="102485" y="31650"/>
                  </a:lnTo>
                  <a:lnTo>
                    <a:pt x="104795" y="31499"/>
                  </a:lnTo>
                  <a:lnTo>
                    <a:pt x="106102" y="31449"/>
                  </a:lnTo>
                  <a:lnTo>
                    <a:pt x="107358" y="31449"/>
                  </a:lnTo>
                  <a:lnTo>
                    <a:pt x="108563" y="31499"/>
                  </a:lnTo>
                  <a:lnTo>
                    <a:pt x="109819" y="31600"/>
                  </a:lnTo>
                  <a:lnTo>
                    <a:pt x="112331" y="31851"/>
                  </a:lnTo>
                  <a:lnTo>
                    <a:pt x="114843" y="32152"/>
                  </a:lnTo>
                  <a:lnTo>
                    <a:pt x="119816" y="32856"/>
                  </a:lnTo>
                  <a:lnTo>
                    <a:pt x="122278" y="33157"/>
                  </a:lnTo>
                  <a:lnTo>
                    <a:pt x="124790" y="33358"/>
                  </a:lnTo>
                  <a:lnTo>
                    <a:pt x="126598" y="33458"/>
                  </a:lnTo>
                  <a:lnTo>
                    <a:pt x="128407" y="33458"/>
                  </a:lnTo>
                  <a:lnTo>
                    <a:pt x="128407" y="804"/>
                  </a:lnTo>
                  <a:lnTo>
                    <a:pt x="127804" y="503"/>
                  </a:lnTo>
                  <a:lnTo>
                    <a:pt x="127201" y="302"/>
                  </a:lnTo>
                  <a:lnTo>
                    <a:pt x="126598" y="151"/>
                  </a:lnTo>
                  <a:lnTo>
                    <a:pt x="125945" y="51"/>
                  </a:lnTo>
                  <a:lnTo>
                    <a:pt x="125292" y="1"/>
                  </a:lnTo>
                  <a:close/>
                </a:path>
              </a:pathLst>
            </a:custGeom>
            <a:solidFill>
              <a:srgbClr val="FF5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6"/>
            <p:cNvSpPr/>
            <p:nvPr/>
          </p:nvSpPr>
          <p:spPr>
            <a:xfrm>
              <a:off x="4200575" y="3356100"/>
              <a:ext cx="3181300" cy="614150"/>
            </a:xfrm>
            <a:custGeom>
              <a:avLst/>
              <a:gdLst/>
              <a:ahLst/>
              <a:cxnLst/>
              <a:rect l="l" t="t" r="r" b="b"/>
              <a:pathLst>
                <a:path w="127252" h="24566" extrusionOk="0">
                  <a:moveTo>
                    <a:pt x="29088" y="0"/>
                  </a:moveTo>
                  <a:lnTo>
                    <a:pt x="28485" y="151"/>
                  </a:lnTo>
                  <a:lnTo>
                    <a:pt x="27933" y="302"/>
                  </a:lnTo>
                  <a:lnTo>
                    <a:pt x="27380" y="603"/>
                  </a:lnTo>
                  <a:lnTo>
                    <a:pt x="26878" y="1005"/>
                  </a:lnTo>
                  <a:lnTo>
                    <a:pt x="26426" y="1507"/>
                  </a:lnTo>
                  <a:lnTo>
                    <a:pt x="26024" y="2110"/>
                  </a:lnTo>
                  <a:lnTo>
                    <a:pt x="25873" y="2361"/>
                  </a:lnTo>
                  <a:lnTo>
                    <a:pt x="25672" y="2512"/>
                  </a:lnTo>
                  <a:lnTo>
                    <a:pt x="25471" y="2562"/>
                  </a:lnTo>
                  <a:lnTo>
                    <a:pt x="25220" y="2612"/>
                  </a:lnTo>
                  <a:lnTo>
                    <a:pt x="25019" y="2612"/>
                  </a:lnTo>
                  <a:lnTo>
                    <a:pt x="24768" y="2562"/>
                  </a:lnTo>
                  <a:lnTo>
                    <a:pt x="24567" y="2462"/>
                  </a:lnTo>
                  <a:lnTo>
                    <a:pt x="24366" y="2361"/>
                  </a:lnTo>
                  <a:lnTo>
                    <a:pt x="23914" y="2060"/>
                  </a:lnTo>
                  <a:lnTo>
                    <a:pt x="23562" y="1859"/>
                  </a:lnTo>
                  <a:lnTo>
                    <a:pt x="23160" y="1758"/>
                  </a:lnTo>
                  <a:lnTo>
                    <a:pt x="22809" y="1758"/>
                  </a:lnTo>
                  <a:lnTo>
                    <a:pt x="22457" y="1859"/>
                  </a:lnTo>
                  <a:lnTo>
                    <a:pt x="22155" y="2010"/>
                  </a:lnTo>
                  <a:lnTo>
                    <a:pt x="21854" y="2211"/>
                  </a:lnTo>
                  <a:lnTo>
                    <a:pt x="21553" y="2462"/>
                  </a:lnTo>
                  <a:lnTo>
                    <a:pt x="21301" y="2763"/>
                  </a:lnTo>
                  <a:lnTo>
                    <a:pt x="21101" y="3065"/>
                  </a:lnTo>
                  <a:lnTo>
                    <a:pt x="20648" y="3818"/>
                  </a:lnTo>
                  <a:lnTo>
                    <a:pt x="20347" y="4521"/>
                  </a:lnTo>
                  <a:lnTo>
                    <a:pt x="20046" y="5225"/>
                  </a:lnTo>
                  <a:lnTo>
                    <a:pt x="19945" y="5476"/>
                  </a:lnTo>
                  <a:lnTo>
                    <a:pt x="19794" y="5677"/>
                  </a:lnTo>
                  <a:lnTo>
                    <a:pt x="19644" y="5828"/>
                  </a:lnTo>
                  <a:lnTo>
                    <a:pt x="19443" y="5928"/>
                  </a:lnTo>
                  <a:lnTo>
                    <a:pt x="19242" y="5978"/>
                  </a:lnTo>
                  <a:lnTo>
                    <a:pt x="18739" y="5978"/>
                  </a:lnTo>
                  <a:lnTo>
                    <a:pt x="18488" y="5878"/>
                  </a:lnTo>
                  <a:lnTo>
                    <a:pt x="17333" y="5325"/>
                  </a:lnTo>
                  <a:lnTo>
                    <a:pt x="16680" y="5074"/>
                  </a:lnTo>
                  <a:lnTo>
                    <a:pt x="16077" y="4923"/>
                  </a:lnTo>
                  <a:lnTo>
                    <a:pt x="15424" y="4823"/>
                  </a:lnTo>
                  <a:lnTo>
                    <a:pt x="14821" y="4823"/>
                  </a:lnTo>
                  <a:lnTo>
                    <a:pt x="14469" y="4873"/>
                  </a:lnTo>
                  <a:lnTo>
                    <a:pt x="14168" y="4974"/>
                  </a:lnTo>
                  <a:lnTo>
                    <a:pt x="13866" y="5124"/>
                  </a:lnTo>
                  <a:lnTo>
                    <a:pt x="13565" y="5275"/>
                  </a:lnTo>
                  <a:lnTo>
                    <a:pt x="13213" y="5526"/>
                  </a:lnTo>
                  <a:lnTo>
                    <a:pt x="12962" y="5777"/>
                  </a:lnTo>
                  <a:lnTo>
                    <a:pt x="12661" y="6079"/>
                  </a:lnTo>
                  <a:lnTo>
                    <a:pt x="12409" y="6430"/>
                  </a:lnTo>
                  <a:lnTo>
                    <a:pt x="11957" y="7084"/>
                  </a:lnTo>
                  <a:lnTo>
                    <a:pt x="11555" y="7737"/>
                  </a:lnTo>
                  <a:lnTo>
                    <a:pt x="11204" y="8189"/>
                  </a:lnTo>
                  <a:lnTo>
                    <a:pt x="10802" y="8591"/>
                  </a:lnTo>
                  <a:lnTo>
                    <a:pt x="10450" y="8942"/>
                  </a:lnTo>
                  <a:lnTo>
                    <a:pt x="10048" y="9244"/>
                  </a:lnTo>
                  <a:lnTo>
                    <a:pt x="9646" y="9545"/>
                  </a:lnTo>
                  <a:lnTo>
                    <a:pt x="9194" y="9746"/>
                  </a:lnTo>
                  <a:lnTo>
                    <a:pt x="8692" y="9997"/>
                  </a:lnTo>
                  <a:lnTo>
                    <a:pt x="8139" y="10148"/>
                  </a:lnTo>
                  <a:lnTo>
                    <a:pt x="7285" y="10399"/>
                  </a:lnTo>
                  <a:lnTo>
                    <a:pt x="6481" y="10550"/>
                  </a:lnTo>
                  <a:lnTo>
                    <a:pt x="5627" y="10701"/>
                  </a:lnTo>
                  <a:lnTo>
                    <a:pt x="4824" y="10902"/>
                  </a:lnTo>
                  <a:lnTo>
                    <a:pt x="4070" y="11102"/>
                  </a:lnTo>
                  <a:lnTo>
                    <a:pt x="3316" y="11454"/>
                  </a:lnTo>
                  <a:lnTo>
                    <a:pt x="2965" y="11655"/>
                  </a:lnTo>
                  <a:lnTo>
                    <a:pt x="2613" y="11906"/>
                  </a:lnTo>
                  <a:lnTo>
                    <a:pt x="2262" y="12157"/>
                  </a:lnTo>
                  <a:lnTo>
                    <a:pt x="1910" y="12509"/>
                  </a:lnTo>
                  <a:lnTo>
                    <a:pt x="1357" y="13112"/>
                  </a:lnTo>
                  <a:lnTo>
                    <a:pt x="855" y="13715"/>
                  </a:lnTo>
                  <a:lnTo>
                    <a:pt x="403" y="14368"/>
                  </a:lnTo>
                  <a:lnTo>
                    <a:pt x="1" y="15071"/>
                  </a:lnTo>
                  <a:lnTo>
                    <a:pt x="252" y="15322"/>
                  </a:lnTo>
                  <a:lnTo>
                    <a:pt x="553" y="15574"/>
                  </a:lnTo>
                  <a:lnTo>
                    <a:pt x="855" y="15775"/>
                  </a:lnTo>
                  <a:lnTo>
                    <a:pt x="1207" y="15975"/>
                  </a:lnTo>
                  <a:lnTo>
                    <a:pt x="1207" y="16830"/>
                  </a:lnTo>
                  <a:lnTo>
                    <a:pt x="1307" y="17684"/>
                  </a:lnTo>
                  <a:lnTo>
                    <a:pt x="1458" y="18538"/>
                  </a:lnTo>
                  <a:lnTo>
                    <a:pt x="1759" y="19291"/>
                  </a:lnTo>
                  <a:lnTo>
                    <a:pt x="2111" y="20045"/>
                  </a:lnTo>
                  <a:lnTo>
                    <a:pt x="2563" y="20748"/>
                  </a:lnTo>
                  <a:lnTo>
                    <a:pt x="3116" y="21401"/>
                  </a:lnTo>
                  <a:lnTo>
                    <a:pt x="3769" y="22004"/>
                  </a:lnTo>
                  <a:lnTo>
                    <a:pt x="4522" y="22506"/>
                  </a:lnTo>
                  <a:lnTo>
                    <a:pt x="5376" y="22958"/>
                  </a:lnTo>
                  <a:lnTo>
                    <a:pt x="6180" y="23310"/>
                  </a:lnTo>
                  <a:lnTo>
                    <a:pt x="7084" y="23612"/>
                  </a:lnTo>
                  <a:lnTo>
                    <a:pt x="7989" y="23812"/>
                  </a:lnTo>
                  <a:lnTo>
                    <a:pt x="8893" y="24013"/>
                  </a:lnTo>
                  <a:lnTo>
                    <a:pt x="10701" y="24315"/>
                  </a:lnTo>
                  <a:lnTo>
                    <a:pt x="11857" y="24415"/>
                  </a:lnTo>
                  <a:lnTo>
                    <a:pt x="13063" y="24516"/>
                  </a:lnTo>
                  <a:lnTo>
                    <a:pt x="14218" y="24566"/>
                  </a:lnTo>
                  <a:lnTo>
                    <a:pt x="15373" y="24566"/>
                  </a:lnTo>
                  <a:lnTo>
                    <a:pt x="16579" y="24516"/>
                  </a:lnTo>
                  <a:lnTo>
                    <a:pt x="17735" y="24415"/>
                  </a:lnTo>
                  <a:lnTo>
                    <a:pt x="18890" y="24265"/>
                  </a:lnTo>
                  <a:lnTo>
                    <a:pt x="20046" y="24064"/>
                  </a:lnTo>
                  <a:lnTo>
                    <a:pt x="21251" y="23863"/>
                  </a:lnTo>
                  <a:lnTo>
                    <a:pt x="22407" y="23612"/>
                  </a:lnTo>
                  <a:lnTo>
                    <a:pt x="24667" y="23059"/>
                  </a:lnTo>
                  <a:lnTo>
                    <a:pt x="29289" y="21803"/>
                  </a:lnTo>
                  <a:lnTo>
                    <a:pt x="31600" y="21250"/>
                  </a:lnTo>
                  <a:lnTo>
                    <a:pt x="32756" y="20999"/>
                  </a:lnTo>
                  <a:lnTo>
                    <a:pt x="33911" y="20848"/>
                  </a:lnTo>
                  <a:lnTo>
                    <a:pt x="35117" y="20698"/>
                  </a:lnTo>
                  <a:lnTo>
                    <a:pt x="36272" y="20597"/>
                  </a:lnTo>
                  <a:lnTo>
                    <a:pt x="37478" y="20547"/>
                  </a:lnTo>
                  <a:lnTo>
                    <a:pt x="38633" y="20547"/>
                  </a:lnTo>
                  <a:lnTo>
                    <a:pt x="39839" y="20648"/>
                  </a:lnTo>
                  <a:lnTo>
                    <a:pt x="41045" y="20798"/>
                  </a:lnTo>
                  <a:lnTo>
                    <a:pt x="42250" y="20999"/>
                  </a:lnTo>
                  <a:lnTo>
                    <a:pt x="43456" y="21250"/>
                  </a:lnTo>
                  <a:lnTo>
                    <a:pt x="45817" y="21753"/>
                  </a:lnTo>
                  <a:lnTo>
                    <a:pt x="48178" y="22255"/>
                  </a:lnTo>
                  <a:lnTo>
                    <a:pt x="49284" y="22406"/>
                  </a:lnTo>
                  <a:lnTo>
                    <a:pt x="50389" y="22557"/>
                  </a:lnTo>
                  <a:lnTo>
                    <a:pt x="51494" y="22657"/>
                  </a:lnTo>
                  <a:lnTo>
                    <a:pt x="53654" y="22657"/>
                  </a:lnTo>
                  <a:lnTo>
                    <a:pt x="54760" y="22607"/>
                  </a:lnTo>
                  <a:lnTo>
                    <a:pt x="55815" y="22456"/>
                  </a:lnTo>
                  <a:lnTo>
                    <a:pt x="56920" y="22305"/>
                  </a:lnTo>
                  <a:lnTo>
                    <a:pt x="59381" y="21853"/>
                  </a:lnTo>
                  <a:lnTo>
                    <a:pt x="60587" y="21652"/>
                  </a:lnTo>
                  <a:lnTo>
                    <a:pt x="61843" y="21502"/>
                  </a:lnTo>
                  <a:lnTo>
                    <a:pt x="63049" y="21401"/>
                  </a:lnTo>
                  <a:lnTo>
                    <a:pt x="64254" y="21401"/>
                  </a:lnTo>
                  <a:lnTo>
                    <a:pt x="65510" y="21451"/>
                  </a:lnTo>
                  <a:lnTo>
                    <a:pt x="66766" y="21652"/>
                  </a:lnTo>
                  <a:lnTo>
                    <a:pt x="67871" y="21853"/>
                  </a:lnTo>
                  <a:lnTo>
                    <a:pt x="68977" y="22104"/>
                  </a:lnTo>
                  <a:lnTo>
                    <a:pt x="71187" y="22607"/>
                  </a:lnTo>
                  <a:lnTo>
                    <a:pt x="73448" y="23109"/>
                  </a:lnTo>
                  <a:lnTo>
                    <a:pt x="74553" y="23310"/>
                  </a:lnTo>
                  <a:lnTo>
                    <a:pt x="75658" y="23461"/>
                  </a:lnTo>
                  <a:lnTo>
                    <a:pt x="76864" y="23612"/>
                  </a:lnTo>
                  <a:lnTo>
                    <a:pt x="78019" y="23662"/>
                  </a:lnTo>
                  <a:lnTo>
                    <a:pt x="79225" y="23712"/>
                  </a:lnTo>
                  <a:lnTo>
                    <a:pt x="80381" y="23712"/>
                  </a:lnTo>
                  <a:lnTo>
                    <a:pt x="81586" y="23662"/>
                  </a:lnTo>
                  <a:lnTo>
                    <a:pt x="82742" y="23612"/>
                  </a:lnTo>
                  <a:lnTo>
                    <a:pt x="85103" y="23411"/>
                  </a:lnTo>
                  <a:lnTo>
                    <a:pt x="87414" y="23109"/>
                  </a:lnTo>
                  <a:lnTo>
                    <a:pt x="89725" y="22808"/>
                  </a:lnTo>
                  <a:lnTo>
                    <a:pt x="94347" y="22054"/>
                  </a:lnTo>
                  <a:lnTo>
                    <a:pt x="96657" y="21702"/>
                  </a:lnTo>
                  <a:lnTo>
                    <a:pt x="99019" y="21401"/>
                  </a:lnTo>
                  <a:lnTo>
                    <a:pt x="101330" y="21150"/>
                  </a:lnTo>
                  <a:lnTo>
                    <a:pt x="103640" y="20999"/>
                  </a:lnTo>
                  <a:lnTo>
                    <a:pt x="104947" y="20949"/>
                  </a:lnTo>
                  <a:lnTo>
                    <a:pt x="106203" y="20949"/>
                  </a:lnTo>
                  <a:lnTo>
                    <a:pt x="107408" y="20999"/>
                  </a:lnTo>
                  <a:lnTo>
                    <a:pt x="108664" y="21100"/>
                  </a:lnTo>
                  <a:lnTo>
                    <a:pt x="111176" y="21351"/>
                  </a:lnTo>
                  <a:lnTo>
                    <a:pt x="113688" y="21652"/>
                  </a:lnTo>
                  <a:lnTo>
                    <a:pt x="118661" y="22356"/>
                  </a:lnTo>
                  <a:lnTo>
                    <a:pt x="121123" y="22657"/>
                  </a:lnTo>
                  <a:lnTo>
                    <a:pt x="123635" y="22858"/>
                  </a:lnTo>
                  <a:lnTo>
                    <a:pt x="125443" y="22958"/>
                  </a:lnTo>
                  <a:lnTo>
                    <a:pt x="127252" y="22958"/>
                  </a:lnTo>
                  <a:lnTo>
                    <a:pt x="127252" y="2411"/>
                  </a:lnTo>
                  <a:lnTo>
                    <a:pt x="126649" y="2562"/>
                  </a:lnTo>
                  <a:lnTo>
                    <a:pt x="125996" y="2612"/>
                  </a:lnTo>
                  <a:lnTo>
                    <a:pt x="125393" y="2562"/>
                  </a:lnTo>
                  <a:lnTo>
                    <a:pt x="124740" y="2512"/>
                  </a:lnTo>
                  <a:lnTo>
                    <a:pt x="123534" y="2261"/>
                  </a:lnTo>
                  <a:lnTo>
                    <a:pt x="122279" y="2010"/>
                  </a:lnTo>
                  <a:lnTo>
                    <a:pt x="121726" y="1959"/>
                  </a:lnTo>
                  <a:lnTo>
                    <a:pt x="121224" y="1909"/>
                  </a:lnTo>
                  <a:lnTo>
                    <a:pt x="120721" y="1959"/>
                  </a:lnTo>
                  <a:lnTo>
                    <a:pt x="120269" y="2010"/>
                  </a:lnTo>
                  <a:lnTo>
                    <a:pt x="119817" y="2160"/>
                  </a:lnTo>
                  <a:lnTo>
                    <a:pt x="119365" y="2311"/>
                  </a:lnTo>
                  <a:lnTo>
                    <a:pt x="118511" y="2713"/>
                  </a:lnTo>
                  <a:lnTo>
                    <a:pt x="117707" y="3165"/>
                  </a:lnTo>
                  <a:lnTo>
                    <a:pt x="116903" y="3667"/>
                  </a:lnTo>
                  <a:lnTo>
                    <a:pt x="116049" y="4220"/>
                  </a:lnTo>
                  <a:lnTo>
                    <a:pt x="115195" y="4672"/>
                  </a:lnTo>
                  <a:lnTo>
                    <a:pt x="114994" y="4773"/>
                  </a:lnTo>
                  <a:lnTo>
                    <a:pt x="114793" y="4823"/>
                  </a:lnTo>
                  <a:lnTo>
                    <a:pt x="114592" y="4823"/>
                  </a:lnTo>
                  <a:lnTo>
                    <a:pt x="114391" y="4773"/>
                  </a:lnTo>
                  <a:lnTo>
                    <a:pt x="114190" y="4722"/>
                  </a:lnTo>
                  <a:lnTo>
                    <a:pt x="113989" y="4622"/>
                  </a:lnTo>
                  <a:lnTo>
                    <a:pt x="113839" y="4471"/>
                  </a:lnTo>
                  <a:lnTo>
                    <a:pt x="113738" y="4320"/>
                  </a:lnTo>
                  <a:lnTo>
                    <a:pt x="113387" y="3768"/>
                  </a:lnTo>
                  <a:lnTo>
                    <a:pt x="112934" y="3266"/>
                  </a:lnTo>
                  <a:lnTo>
                    <a:pt x="112432" y="2914"/>
                  </a:lnTo>
                  <a:lnTo>
                    <a:pt x="111879" y="2562"/>
                  </a:lnTo>
                  <a:lnTo>
                    <a:pt x="111277" y="2361"/>
                  </a:lnTo>
                  <a:lnTo>
                    <a:pt x="110674" y="2160"/>
                  </a:lnTo>
                  <a:lnTo>
                    <a:pt x="110021" y="2110"/>
                  </a:lnTo>
                  <a:lnTo>
                    <a:pt x="109368" y="2060"/>
                  </a:lnTo>
                  <a:lnTo>
                    <a:pt x="108664" y="2110"/>
                  </a:lnTo>
                  <a:lnTo>
                    <a:pt x="108011" y="2261"/>
                  </a:lnTo>
                  <a:lnTo>
                    <a:pt x="107408" y="2512"/>
                  </a:lnTo>
                  <a:lnTo>
                    <a:pt x="106856" y="2813"/>
                  </a:lnTo>
                  <a:lnTo>
                    <a:pt x="106404" y="3215"/>
                  </a:lnTo>
                  <a:lnTo>
                    <a:pt x="105951" y="3718"/>
                  </a:lnTo>
                  <a:lnTo>
                    <a:pt x="105549" y="4270"/>
                  </a:lnTo>
                  <a:lnTo>
                    <a:pt x="105198" y="4873"/>
                  </a:lnTo>
                  <a:lnTo>
                    <a:pt x="104896" y="5476"/>
                  </a:lnTo>
                  <a:lnTo>
                    <a:pt x="104645" y="6129"/>
                  </a:lnTo>
                  <a:lnTo>
                    <a:pt x="104193" y="7335"/>
                  </a:lnTo>
                  <a:lnTo>
                    <a:pt x="103892" y="7887"/>
                  </a:lnTo>
                  <a:lnTo>
                    <a:pt x="103540" y="8440"/>
                  </a:lnTo>
                  <a:lnTo>
                    <a:pt x="103088" y="8892"/>
                  </a:lnTo>
                  <a:lnTo>
                    <a:pt x="102837" y="9093"/>
                  </a:lnTo>
                  <a:lnTo>
                    <a:pt x="102535" y="9294"/>
                  </a:lnTo>
                  <a:lnTo>
                    <a:pt x="101983" y="9595"/>
                  </a:lnTo>
                  <a:lnTo>
                    <a:pt x="101430" y="9897"/>
                  </a:lnTo>
                  <a:lnTo>
                    <a:pt x="100325" y="10349"/>
                  </a:lnTo>
                  <a:lnTo>
                    <a:pt x="99169" y="10751"/>
                  </a:lnTo>
                  <a:lnTo>
                    <a:pt x="97964" y="11002"/>
                  </a:lnTo>
                  <a:lnTo>
                    <a:pt x="96758" y="11203"/>
                  </a:lnTo>
                  <a:lnTo>
                    <a:pt x="95552" y="11303"/>
                  </a:lnTo>
                  <a:lnTo>
                    <a:pt x="94296" y="11354"/>
                  </a:lnTo>
                  <a:lnTo>
                    <a:pt x="93091" y="11404"/>
                  </a:lnTo>
                  <a:lnTo>
                    <a:pt x="91835" y="11354"/>
                  </a:lnTo>
                  <a:lnTo>
                    <a:pt x="90579" y="11303"/>
                  </a:lnTo>
                  <a:lnTo>
                    <a:pt x="88067" y="11102"/>
                  </a:lnTo>
                  <a:lnTo>
                    <a:pt x="85555" y="10952"/>
                  </a:lnTo>
                  <a:lnTo>
                    <a:pt x="84349" y="10952"/>
                  </a:lnTo>
                  <a:lnTo>
                    <a:pt x="83194" y="10902"/>
                  </a:lnTo>
                  <a:lnTo>
                    <a:pt x="81837" y="10952"/>
                  </a:lnTo>
                  <a:lnTo>
                    <a:pt x="80531" y="11052"/>
                  </a:lnTo>
                  <a:lnTo>
                    <a:pt x="79275" y="11153"/>
                  </a:lnTo>
                  <a:lnTo>
                    <a:pt x="77969" y="11303"/>
                  </a:lnTo>
                  <a:lnTo>
                    <a:pt x="75407" y="11705"/>
                  </a:lnTo>
                  <a:lnTo>
                    <a:pt x="72845" y="12208"/>
                  </a:lnTo>
                  <a:lnTo>
                    <a:pt x="72493" y="12509"/>
                  </a:lnTo>
                  <a:lnTo>
                    <a:pt x="72142" y="12811"/>
                  </a:lnTo>
                  <a:lnTo>
                    <a:pt x="71790" y="13062"/>
                  </a:lnTo>
                  <a:lnTo>
                    <a:pt x="71388" y="13313"/>
                  </a:lnTo>
                  <a:lnTo>
                    <a:pt x="70936" y="13514"/>
                  </a:lnTo>
                  <a:lnTo>
                    <a:pt x="70534" y="13715"/>
                  </a:lnTo>
                  <a:lnTo>
                    <a:pt x="70082" y="13866"/>
                  </a:lnTo>
                  <a:lnTo>
                    <a:pt x="69630" y="13966"/>
                  </a:lnTo>
                  <a:lnTo>
                    <a:pt x="68726" y="14117"/>
                  </a:lnTo>
                  <a:lnTo>
                    <a:pt x="67821" y="14167"/>
                  </a:lnTo>
                  <a:lnTo>
                    <a:pt x="67369" y="14117"/>
                  </a:lnTo>
                  <a:lnTo>
                    <a:pt x="66867" y="14066"/>
                  </a:lnTo>
                  <a:lnTo>
                    <a:pt x="66415" y="13966"/>
                  </a:lnTo>
                  <a:lnTo>
                    <a:pt x="65962" y="13866"/>
                  </a:lnTo>
                  <a:lnTo>
                    <a:pt x="65410" y="13665"/>
                  </a:lnTo>
                  <a:lnTo>
                    <a:pt x="63802" y="13815"/>
                  </a:lnTo>
                  <a:lnTo>
                    <a:pt x="62998" y="13866"/>
                  </a:lnTo>
                  <a:lnTo>
                    <a:pt x="62195" y="13866"/>
                  </a:lnTo>
                  <a:lnTo>
                    <a:pt x="60939" y="13815"/>
                  </a:lnTo>
                  <a:lnTo>
                    <a:pt x="59733" y="13665"/>
                  </a:lnTo>
                  <a:lnTo>
                    <a:pt x="58527" y="13464"/>
                  </a:lnTo>
                  <a:lnTo>
                    <a:pt x="57372" y="13162"/>
                  </a:lnTo>
                  <a:lnTo>
                    <a:pt x="56216" y="12760"/>
                  </a:lnTo>
                  <a:lnTo>
                    <a:pt x="55061" y="12308"/>
                  </a:lnTo>
                  <a:lnTo>
                    <a:pt x="53956" y="11806"/>
                  </a:lnTo>
                  <a:lnTo>
                    <a:pt x="52851" y="11203"/>
                  </a:lnTo>
                  <a:lnTo>
                    <a:pt x="50540" y="9796"/>
                  </a:lnTo>
                  <a:lnTo>
                    <a:pt x="48229" y="8390"/>
                  </a:lnTo>
                  <a:lnTo>
                    <a:pt x="47073" y="7737"/>
                  </a:lnTo>
                  <a:lnTo>
                    <a:pt x="45868" y="7134"/>
                  </a:lnTo>
                  <a:lnTo>
                    <a:pt x="44612" y="6581"/>
                  </a:lnTo>
                  <a:lnTo>
                    <a:pt x="43356" y="6129"/>
                  </a:lnTo>
                  <a:lnTo>
                    <a:pt x="43104" y="6029"/>
                  </a:lnTo>
                  <a:lnTo>
                    <a:pt x="42904" y="5928"/>
                  </a:lnTo>
                  <a:lnTo>
                    <a:pt x="42803" y="5777"/>
                  </a:lnTo>
                  <a:lnTo>
                    <a:pt x="42703" y="5576"/>
                  </a:lnTo>
                  <a:lnTo>
                    <a:pt x="40743" y="4873"/>
                  </a:lnTo>
                  <a:lnTo>
                    <a:pt x="39789" y="4471"/>
                  </a:lnTo>
                  <a:lnTo>
                    <a:pt x="38885" y="4069"/>
                  </a:lnTo>
                  <a:lnTo>
                    <a:pt x="37980" y="3617"/>
                  </a:lnTo>
                  <a:lnTo>
                    <a:pt x="37076" y="3115"/>
                  </a:lnTo>
                  <a:lnTo>
                    <a:pt x="36172" y="2562"/>
                  </a:lnTo>
                  <a:lnTo>
                    <a:pt x="35217" y="1959"/>
                  </a:lnTo>
                  <a:lnTo>
                    <a:pt x="34715" y="1658"/>
                  </a:lnTo>
                  <a:lnTo>
                    <a:pt x="34162" y="1306"/>
                  </a:lnTo>
                  <a:lnTo>
                    <a:pt x="33559" y="1005"/>
                  </a:lnTo>
                  <a:lnTo>
                    <a:pt x="32957" y="754"/>
                  </a:lnTo>
                  <a:lnTo>
                    <a:pt x="32303" y="502"/>
                  </a:lnTo>
                  <a:lnTo>
                    <a:pt x="31650" y="302"/>
                  </a:lnTo>
                  <a:lnTo>
                    <a:pt x="30997" y="101"/>
                  </a:lnTo>
                  <a:lnTo>
                    <a:pt x="30344" y="0"/>
                  </a:lnTo>
                  <a:close/>
                </a:path>
              </a:pathLst>
            </a:custGeom>
            <a:solidFill>
              <a:srgbClr val="F4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6"/>
            <p:cNvSpPr/>
            <p:nvPr/>
          </p:nvSpPr>
          <p:spPr>
            <a:xfrm>
              <a:off x="4171700" y="3156400"/>
              <a:ext cx="1601325" cy="521225"/>
            </a:xfrm>
            <a:custGeom>
              <a:avLst/>
              <a:gdLst/>
              <a:ahLst/>
              <a:cxnLst/>
              <a:rect l="l" t="t" r="r" b="b"/>
              <a:pathLst>
                <a:path w="64053" h="20849" extrusionOk="0">
                  <a:moveTo>
                    <a:pt x="25621" y="0"/>
                  </a:moveTo>
                  <a:lnTo>
                    <a:pt x="25019" y="51"/>
                  </a:lnTo>
                  <a:lnTo>
                    <a:pt x="24466" y="151"/>
                  </a:lnTo>
                  <a:lnTo>
                    <a:pt x="23863" y="302"/>
                  </a:lnTo>
                  <a:lnTo>
                    <a:pt x="23260" y="603"/>
                  </a:lnTo>
                  <a:lnTo>
                    <a:pt x="22708" y="905"/>
                  </a:lnTo>
                  <a:lnTo>
                    <a:pt x="22155" y="1256"/>
                  </a:lnTo>
                  <a:lnTo>
                    <a:pt x="21653" y="1608"/>
                  </a:lnTo>
                  <a:lnTo>
                    <a:pt x="21201" y="2010"/>
                  </a:lnTo>
                  <a:lnTo>
                    <a:pt x="20799" y="2512"/>
                  </a:lnTo>
                  <a:lnTo>
                    <a:pt x="20447" y="3015"/>
                  </a:lnTo>
                  <a:lnTo>
                    <a:pt x="20146" y="3617"/>
                  </a:lnTo>
                  <a:lnTo>
                    <a:pt x="19945" y="4170"/>
                  </a:lnTo>
                  <a:lnTo>
                    <a:pt x="19241" y="4120"/>
                  </a:lnTo>
                  <a:lnTo>
                    <a:pt x="18538" y="4170"/>
                  </a:lnTo>
                  <a:lnTo>
                    <a:pt x="18136" y="4220"/>
                  </a:lnTo>
                  <a:lnTo>
                    <a:pt x="17784" y="4321"/>
                  </a:lnTo>
                  <a:lnTo>
                    <a:pt x="17382" y="4472"/>
                  </a:lnTo>
                  <a:lnTo>
                    <a:pt x="17031" y="4622"/>
                  </a:lnTo>
                  <a:lnTo>
                    <a:pt x="16327" y="5024"/>
                  </a:lnTo>
                  <a:lnTo>
                    <a:pt x="15725" y="5526"/>
                  </a:lnTo>
                  <a:lnTo>
                    <a:pt x="15222" y="5979"/>
                  </a:lnTo>
                  <a:lnTo>
                    <a:pt x="14820" y="6531"/>
                  </a:lnTo>
                  <a:lnTo>
                    <a:pt x="14418" y="7134"/>
                  </a:lnTo>
                  <a:lnTo>
                    <a:pt x="14117" y="7787"/>
                  </a:lnTo>
                  <a:lnTo>
                    <a:pt x="13816" y="7737"/>
                  </a:lnTo>
                  <a:lnTo>
                    <a:pt x="13514" y="7687"/>
                  </a:lnTo>
                  <a:lnTo>
                    <a:pt x="12911" y="7687"/>
                  </a:lnTo>
                  <a:lnTo>
                    <a:pt x="12258" y="7787"/>
                  </a:lnTo>
                  <a:lnTo>
                    <a:pt x="11655" y="7938"/>
                  </a:lnTo>
                  <a:lnTo>
                    <a:pt x="11002" y="8189"/>
                  </a:lnTo>
                  <a:lnTo>
                    <a:pt x="10450" y="8490"/>
                  </a:lnTo>
                  <a:lnTo>
                    <a:pt x="9947" y="8842"/>
                  </a:lnTo>
                  <a:lnTo>
                    <a:pt x="9495" y="9144"/>
                  </a:lnTo>
                  <a:lnTo>
                    <a:pt x="8993" y="9646"/>
                  </a:lnTo>
                  <a:lnTo>
                    <a:pt x="8591" y="10249"/>
                  </a:lnTo>
                  <a:lnTo>
                    <a:pt x="8189" y="10852"/>
                  </a:lnTo>
                  <a:lnTo>
                    <a:pt x="7888" y="11505"/>
                  </a:lnTo>
                  <a:lnTo>
                    <a:pt x="7435" y="11454"/>
                  </a:lnTo>
                  <a:lnTo>
                    <a:pt x="6933" y="11454"/>
                  </a:lnTo>
                  <a:lnTo>
                    <a:pt x="6481" y="11605"/>
                  </a:lnTo>
                  <a:lnTo>
                    <a:pt x="6029" y="11756"/>
                  </a:lnTo>
                  <a:lnTo>
                    <a:pt x="5577" y="11957"/>
                  </a:lnTo>
                  <a:lnTo>
                    <a:pt x="5175" y="12258"/>
                  </a:lnTo>
                  <a:lnTo>
                    <a:pt x="4773" y="12560"/>
                  </a:lnTo>
                  <a:lnTo>
                    <a:pt x="4471" y="12911"/>
                  </a:lnTo>
                  <a:lnTo>
                    <a:pt x="4220" y="13263"/>
                  </a:lnTo>
                  <a:lnTo>
                    <a:pt x="3969" y="13665"/>
                  </a:lnTo>
                  <a:lnTo>
                    <a:pt x="3768" y="14067"/>
                  </a:lnTo>
                  <a:lnTo>
                    <a:pt x="3617" y="14519"/>
                  </a:lnTo>
                  <a:lnTo>
                    <a:pt x="3115" y="14820"/>
                  </a:lnTo>
                  <a:lnTo>
                    <a:pt x="2562" y="15072"/>
                  </a:lnTo>
                  <a:lnTo>
                    <a:pt x="2211" y="15272"/>
                  </a:lnTo>
                  <a:lnTo>
                    <a:pt x="1859" y="15524"/>
                  </a:lnTo>
                  <a:lnTo>
                    <a:pt x="1558" y="15775"/>
                  </a:lnTo>
                  <a:lnTo>
                    <a:pt x="1256" y="16076"/>
                  </a:lnTo>
                  <a:lnTo>
                    <a:pt x="1005" y="16378"/>
                  </a:lnTo>
                  <a:lnTo>
                    <a:pt x="804" y="16729"/>
                  </a:lnTo>
                  <a:lnTo>
                    <a:pt x="553" y="17081"/>
                  </a:lnTo>
                  <a:lnTo>
                    <a:pt x="402" y="17483"/>
                  </a:lnTo>
                  <a:lnTo>
                    <a:pt x="252" y="17885"/>
                  </a:lnTo>
                  <a:lnTo>
                    <a:pt x="151" y="18287"/>
                  </a:lnTo>
                  <a:lnTo>
                    <a:pt x="51" y="18739"/>
                  </a:lnTo>
                  <a:lnTo>
                    <a:pt x="0" y="19141"/>
                  </a:lnTo>
                  <a:lnTo>
                    <a:pt x="0" y="19593"/>
                  </a:lnTo>
                  <a:lnTo>
                    <a:pt x="0" y="19995"/>
                  </a:lnTo>
                  <a:lnTo>
                    <a:pt x="0" y="20447"/>
                  </a:lnTo>
                  <a:lnTo>
                    <a:pt x="101" y="20849"/>
                  </a:lnTo>
                  <a:lnTo>
                    <a:pt x="905" y="19744"/>
                  </a:lnTo>
                  <a:lnTo>
                    <a:pt x="1608" y="18990"/>
                  </a:lnTo>
                  <a:lnTo>
                    <a:pt x="2362" y="18337"/>
                  </a:lnTo>
                  <a:lnTo>
                    <a:pt x="3065" y="17835"/>
                  </a:lnTo>
                  <a:lnTo>
                    <a:pt x="3869" y="17433"/>
                  </a:lnTo>
                  <a:lnTo>
                    <a:pt x="4723" y="17081"/>
                  </a:lnTo>
                  <a:lnTo>
                    <a:pt x="5577" y="16780"/>
                  </a:lnTo>
                  <a:lnTo>
                    <a:pt x="6531" y="16579"/>
                  </a:lnTo>
                  <a:lnTo>
                    <a:pt x="7536" y="16378"/>
                  </a:lnTo>
                  <a:lnTo>
                    <a:pt x="8189" y="16227"/>
                  </a:lnTo>
                  <a:lnTo>
                    <a:pt x="8792" y="16026"/>
                  </a:lnTo>
                  <a:lnTo>
                    <a:pt x="9345" y="15825"/>
                  </a:lnTo>
                  <a:lnTo>
                    <a:pt x="9797" y="15524"/>
                  </a:lnTo>
                  <a:lnTo>
                    <a:pt x="10249" y="15222"/>
                  </a:lnTo>
                  <a:lnTo>
                    <a:pt x="10651" y="14820"/>
                  </a:lnTo>
                  <a:lnTo>
                    <a:pt x="11053" y="14318"/>
                  </a:lnTo>
                  <a:lnTo>
                    <a:pt x="11454" y="13765"/>
                  </a:lnTo>
                  <a:lnTo>
                    <a:pt x="12258" y="12710"/>
                  </a:lnTo>
                  <a:lnTo>
                    <a:pt x="12710" y="12208"/>
                  </a:lnTo>
                  <a:lnTo>
                    <a:pt x="13213" y="11756"/>
                  </a:lnTo>
                  <a:lnTo>
                    <a:pt x="13615" y="11454"/>
                  </a:lnTo>
                  <a:lnTo>
                    <a:pt x="14017" y="11203"/>
                  </a:lnTo>
                  <a:lnTo>
                    <a:pt x="14418" y="11002"/>
                  </a:lnTo>
                  <a:lnTo>
                    <a:pt x="14820" y="10852"/>
                  </a:lnTo>
                  <a:lnTo>
                    <a:pt x="15222" y="10751"/>
                  </a:lnTo>
                  <a:lnTo>
                    <a:pt x="15624" y="10701"/>
                  </a:lnTo>
                  <a:lnTo>
                    <a:pt x="16026" y="10651"/>
                  </a:lnTo>
                  <a:lnTo>
                    <a:pt x="16428" y="10651"/>
                  </a:lnTo>
                  <a:lnTo>
                    <a:pt x="17232" y="10751"/>
                  </a:lnTo>
                  <a:lnTo>
                    <a:pt x="18036" y="10902"/>
                  </a:lnTo>
                  <a:lnTo>
                    <a:pt x="18839" y="11203"/>
                  </a:lnTo>
                  <a:lnTo>
                    <a:pt x="19643" y="11555"/>
                  </a:lnTo>
                  <a:lnTo>
                    <a:pt x="20146" y="10550"/>
                  </a:lnTo>
                  <a:lnTo>
                    <a:pt x="20447" y="10098"/>
                  </a:lnTo>
                  <a:lnTo>
                    <a:pt x="20748" y="9646"/>
                  </a:lnTo>
                  <a:lnTo>
                    <a:pt x="21100" y="9244"/>
                  </a:lnTo>
                  <a:lnTo>
                    <a:pt x="21452" y="8892"/>
                  </a:lnTo>
                  <a:lnTo>
                    <a:pt x="21854" y="8541"/>
                  </a:lnTo>
                  <a:lnTo>
                    <a:pt x="22256" y="8290"/>
                  </a:lnTo>
                  <a:lnTo>
                    <a:pt x="22657" y="8038"/>
                  </a:lnTo>
                  <a:lnTo>
                    <a:pt x="23059" y="7888"/>
                  </a:lnTo>
                  <a:lnTo>
                    <a:pt x="23511" y="7737"/>
                  </a:lnTo>
                  <a:lnTo>
                    <a:pt x="23964" y="7687"/>
                  </a:lnTo>
                  <a:lnTo>
                    <a:pt x="24466" y="7687"/>
                  </a:lnTo>
                  <a:lnTo>
                    <a:pt x="24918" y="7737"/>
                  </a:lnTo>
                  <a:lnTo>
                    <a:pt x="25420" y="7888"/>
                  </a:lnTo>
                  <a:lnTo>
                    <a:pt x="25973" y="8139"/>
                  </a:lnTo>
                  <a:lnTo>
                    <a:pt x="26325" y="7737"/>
                  </a:lnTo>
                  <a:lnTo>
                    <a:pt x="26676" y="7335"/>
                  </a:lnTo>
                  <a:lnTo>
                    <a:pt x="27078" y="7034"/>
                  </a:lnTo>
                  <a:lnTo>
                    <a:pt x="27530" y="6782"/>
                  </a:lnTo>
                  <a:lnTo>
                    <a:pt x="27932" y="6531"/>
                  </a:lnTo>
                  <a:lnTo>
                    <a:pt x="28435" y="6330"/>
                  </a:lnTo>
                  <a:lnTo>
                    <a:pt x="28887" y="6180"/>
                  </a:lnTo>
                  <a:lnTo>
                    <a:pt x="29389" y="6029"/>
                  </a:lnTo>
                  <a:lnTo>
                    <a:pt x="29892" y="5928"/>
                  </a:lnTo>
                  <a:lnTo>
                    <a:pt x="30394" y="5878"/>
                  </a:lnTo>
                  <a:lnTo>
                    <a:pt x="30947" y="5878"/>
                  </a:lnTo>
                  <a:lnTo>
                    <a:pt x="31449" y="5928"/>
                  </a:lnTo>
                  <a:lnTo>
                    <a:pt x="32002" y="5979"/>
                  </a:lnTo>
                  <a:lnTo>
                    <a:pt x="32554" y="6029"/>
                  </a:lnTo>
                  <a:lnTo>
                    <a:pt x="33609" y="6280"/>
                  </a:lnTo>
                  <a:lnTo>
                    <a:pt x="34363" y="6531"/>
                  </a:lnTo>
                  <a:lnTo>
                    <a:pt x="35066" y="6782"/>
                  </a:lnTo>
                  <a:lnTo>
                    <a:pt x="35719" y="7134"/>
                  </a:lnTo>
                  <a:lnTo>
                    <a:pt x="36372" y="7486"/>
                  </a:lnTo>
                  <a:lnTo>
                    <a:pt x="37578" y="8290"/>
                  </a:lnTo>
                  <a:lnTo>
                    <a:pt x="38834" y="9144"/>
                  </a:lnTo>
                  <a:lnTo>
                    <a:pt x="39638" y="9596"/>
                  </a:lnTo>
                  <a:lnTo>
                    <a:pt x="40441" y="10048"/>
                  </a:lnTo>
                  <a:lnTo>
                    <a:pt x="41245" y="10399"/>
                  </a:lnTo>
                  <a:lnTo>
                    <a:pt x="42099" y="10751"/>
                  </a:lnTo>
                  <a:lnTo>
                    <a:pt x="43807" y="11354"/>
                  </a:lnTo>
                  <a:lnTo>
                    <a:pt x="45566" y="11907"/>
                  </a:lnTo>
                  <a:lnTo>
                    <a:pt x="45767" y="12007"/>
                  </a:lnTo>
                  <a:lnTo>
                    <a:pt x="45968" y="12158"/>
                  </a:lnTo>
                  <a:lnTo>
                    <a:pt x="46118" y="12308"/>
                  </a:lnTo>
                  <a:lnTo>
                    <a:pt x="46219" y="12509"/>
                  </a:lnTo>
                  <a:lnTo>
                    <a:pt x="47274" y="12911"/>
                  </a:lnTo>
                  <a:lnTo>
                    <a:pt x="48329" y="13414"/>
                  </a:lnTo>
                  <a:lnTo>
                    <a:pt x="49384" y="13966"/>
                  </a:lnTo>
                  <a:lnTo>
                    <a:pt x="50388" y="14519"/>
                  </a:lnTo>
                  <a:lnTo>
                    <a:pt x="52398" y="15725"/>
                  </a:lnTo>
                  <a:lnTo>
                    <a:pt x="54407" y="16981"/>
                  </a:lnTo>
                  <a:lnTo>
                    <a:pt x="55563" y="17634"/>
                  </a:lnTo>
                  <a:lnTo>
                    <a:pt x="56718" y="18186"/>
                  </a:lnTo>
                  <a:lnTo>
                    <a:pt x="57924" y="18638"/>
                  </a:lnTo>
                  <a:lnTo>
                    <a:pt x="59079" y="19040"/>
                  </a:lnTo>
                  <a:lnTo>
                    <a:pt x="60285" y="19342"/>
                  </a:lnTo>
                  <a:lnTo>
                    <a:pt x="61541" y="19593"/>
                  </a:lnTo>
                  <a:lnTo>
                    <a:pt x="62797" y="19693"/>
                  </a:lnTo>
                  <a:lnTo>
                    <a:pt x="64053" y="19744"/>
                  </a:lnTo>
                  <a:lnTo>
                    <a:pt x="64053" y="19744"/>
                  </a:lnTo>
                  <a:lnTo>
                    <a:pt x="63400" y="18940"/>
                  </a:lnTo>
                  <a:lnTo>
                    <a:pt x="62797" y="18136"/>
                  </a:lnTo>
                  <a:lnTo>
                    <a:pt x="62144" y="17382"/>
                  </a:lnTo>
                  <a:lnTo>
                    <a:pt x="61441" y="16629"/>
                  </a:lnTo>
                  <a:lnTo>
                    <a:pt x="60737" y="16026"/>
                  </a:lnTo>
                  <a:lnTo>
                    <a:pt x="59984" y="15473"/>
                  </a:lnTo>
                  <a:lnTo>
                    <a:pt x="59230" y="15021"/>
                  </a:lnTo>
                  <a:lnTo>
                    <a:pt x="58477" y="14569"/>
                  </a:lnTo>
                  <a:lnTo>
                    <a:pt x="57623" y="14217"/>
                  </a:lnTo>
                  <a:lnTo>
                    <a:pt x="56769" y="13866"/>
                  </a:lnTo>
                  <a:lnTo>
                    <a:pt x="55915" y="13564"/>
                  </a:lnTo>
                  <a:lnTo>
                    <a:pt x="55060" y="13313"/>
                  </a:lnTo>
                  <a:lnTo>
                    <a:pt x="54156" y="13112"/>
                  </a:lnTo>
                  <a:lnTo>
                    <a:pt x="53202" y="12911"/>
                  </a:lnTo>
                  <a:lnTo>
                    <a:pt x="51343" y="12610"/>
                  </a:lnTo>
                  <a:lnTo>
                    <a:pt x="50137" y="12509"/>
                  </a:lnTo>
                  <a:lnTo>
                    <a:pt x="49534" y="12409"/>
                  </a:lnTo>
                  <a:lnTo>
                    <a:pt x="48982" y="12308"/>
                  </a:lnTo>
                  <a:lnTo>
                    <a:pt x="48429" y="12108"/>
                  </a:lnTo>
                  <a:lnTo>
                    <a:pt x="47927" y="11856"/>
                  </a:lnTo>
                  <a:lnTo>
                    <a:pt x="47726" y="11655"/>
                  </a:lnTo>
                  <a:lnTo>
                    <a:pt x="47525" y="11454"/>
                  </a:lnTo>
                  <a:lnTo>
                    <a:pt x="47324" y="11203"/>
                  </a:lnTo>
                  <a:lnTo>
                    <a:pt x="47173" y="10952"/>
                  </a:lnTo>
                  <a:lnTo>
                    <a:pt x="46822" y="10249"/>
                  </a:lnTo>
                  <a:lnTo>
                    <a:pt x="46570" y="9545"/>
                  </a:lnTo>
                  <a:lnTo>
                    <a:pt x="46219" y="8892"/>
                  </a:lnTo>
                  <a:lnTo>
                    <a:pt x="46018" y="8541"/>
                  </a:lnTo>
                  <a:lnTo>
                    <a:pt x="45767" y="8239"/>
                  </a:lnTo>
                  <a:lnTo>
                    <a:pt x="45515" y="7988"/>
                  </a:lnTo>
                  <a:lnTo>
                    <a:pt x="45214" y="7787"/>
                  </a:lnTo>
                  <a:lnTo>
                    <a:pt x="44611" y="7385"/>
                  </a:lnTo>
                  <a:lnTo>
                    <a:pt x="44008" y="7084"/>
                  </a:lnTo>
                  <a:lnTo>
                    <a:pt x="43305" y="6782"/>
                  </a:lnTo>
                  <a:lnTo>
                    <a:pt x="42501" y="6531"/>
                  </a:lnTo>
                  <a:lnTo>
                    <a:pt x="41697" y="6330"/>
                  </a:lnTo>
                  <a:lnTo>
                    <a:pt x="40894" y="6129"/>
                  </a:lnTo>
                  <a:lnTo>
                    <a:pt x="40090" y="5878"/>
                  </a:lnTo>
                  <a:lnTo>
                    <a:pt x="39587" y="5727"/>
                  </a:lnTo>
                  <a:lnTo>
                    <a:pt x="39135" y="5526"/>
                  </a:lnTo>
                  <a:lnTo>
                    <a:pt x="38231" y="5024"/>
                  </a:lnTo>
                  <a:lnTo>
                    <a:pt x="37377" y="4522"/>
                  </a:lnTo>
                  <a:lnTo>
                    <a:pt x="36523" y="3919"/>
                  </a:lnTo>
                  <a:lnTo>
                    <a:pt x="35920" y="3467"/>
                  </a:lnTo>
                  <a:lnTo>
                    <a:pt x="35217" y="3065"/>
                  </a:lnTo>
                  <a:lnTo>
                    <a:pt x="34865" y="2914"/>
                  </a:lnTo>
                  <a:lnTo>
                    <a:pt x="34513" y="2763"/>
                  </a:lnTo>
                  <a:lnTo>
                    <a:pt x="34112" y="2663"/>
                  </a:lnTo>
                  <a:lnTo>
                    <a:pt x="33760" y="2613"/>
                  </a:lnTo>
                  <a:lnTo>
                    <a:pt x="33157" y="2613"/>
                  </a:lnTo>
                  <a:lnTo>
                    <a:pt x="32604" y="2713"/>
                  </a:lnTo>
                  <a:lnTo>
                    <a:pt x="32102" y="2914"/>
                  </a:lnTo>
                  <a:lnTo>
                    <a:pt x="31600" y="3165"/>
                  </a:lnTo>
                  <a:lnTo>
                    <a:pt x="31348" y="2713"/>
                  </a:lnTo>
                  <a:lnTo>
                    <a:pt x="31047" y="2362"/>
                  </a:lnTo>
                  <a:lnTo>
                    <a:pt x="30695" y="2010"/>
                  </a:lnTo>
                  <a:lnTo>
                    <a:pt x="30344" y="1658"/>
                  </a:lnTo>
                  <a:lnTo>
                    <a:pt x="29992" y="1357"/>
                  </a:lnTo>
                  <a:lnTo>
                    <a:pt x="29590" y="1106"/>
                  </a:lnTo>
                  <a:lnTo>
                    <a:pt x="29138" y="905"/>
                  </a:lnTo>
                  <a:lnTo>
                    <a:pt x="28636" y="704"/>
                  </a:lnTo>
                  <a:lnTo>
                    <a:pt x="27480" y="302"/>
                  </a:lnTo>
                  <a:lnTo>
                    <a:pt x="26877" y="151"/>
                  </a:lnTo>
                  <a:lnTo>
                    <a:pt x="26274" y="51"/>
                  </a:lnTo>
                  <a:lnTo>
                    <a:pt x="25621" y="0"/>
                  </a:lnTo>
                  <a:close/>
                </a:path>
              </a:pathLst>
            </a:custGeom>
            <a:solidFill>
              <a:srgbClr val="FF5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6"/>
            <p:cNvSpPr/>
            <p:nvPr/>
          </p:nvSpPr>
          <p:spPr>
            <a:xfrm>
              <a:off x="6524050" y="2162950"/>
              <a:ext cx="816400" cy="1617675"/>
            </a:xfrm>
            <a:custGeom>
              <a:avLst/>
              <a:gdLst/>
              <a:ahLst/>
              <a:cxnLst/>
              <a:rect l="l" t="t" r="r" b="b"/>
              <a:pathLst>
                <a:path w="32656" h="64707" extrusionOk="0">
                  <a:moveTo>
                    <a:pt x="22909" y="1"/>
                  </a:moveTo>
                  <a:lnTo>
                    <a:pt x="22608" y="101"/>
                  </a:lnTo>
                  <a:lnTo>
                    <a:pt x="22306" y="202"/>
                  </a:lnTo>
                  <a:lnTo>
                    <a:pt x="22005" y="353"/>
                  </a:lnTo>
                  <a:lnTo>
                    <a:pt x="21754" y="554"/>
                  </a:lnTo>
                  <a:lnTo>
                    <a:pt x="21502" y="855"/>
                  </a:lnTo>
                  <a:lnTo>
                    <a:pt x="21302" y="1156"/>
                  </a:lnTo>
                  <a:lnTo>
                    <a:pt x="21151" y="1458"/>
                  </a:lnTo>
                  <a:lnTo>
                    <a:pt x="21000" y="1860"/>
                  </a:lnTo>
                  <a:lnTo>
                    <a:pt x="20950" y="2262"/>
                  </a:lnTo>
                  <a:lnTo>
                    <a:pt x="21000" y="2714"/>
                  </a:lnTo>
                  <a:lnTo>
                    <a:pt x="21050" y="3317"/>
                  </a:lnTo>
                  <a:lnTo>
                    <a:pt x="21201" y="3970"/>
                  </a:lnTo>
                  <a:lnTo>
                    <a:pt x="21352" y="4673"/>
                  </a:lnTo>
                  <a:lnTo>
                    <a:pt x="21854" y="6331"/>
                  </a:lnTo>
                  <a:lnTo>
                    <a:pt x="22407" y="8139"/>
                  </a:lnTo>
                  <a:lnTo>
                    <a:pt x="23562" y="11756"/>
                  </a:lnTo>
                  <a:lnTo>
                    <a:pt x="24065" y="13414"/>
                  </a:lnTo>
                  <a:lnTo>
                    <a:pt x="24215" y="14168"/>
                  </a:lnTo>
                  <a:lnTo>
                    <a:pt x="24366" y="14821"/>
                  </a:lnTo>
                  <a:lnTo>
                    <a:pt x="24466" y="15474"/>
                  </a:lnTo>
                  <a:lnTo>
                    <a:pt x="24517" y="16077"/>
                  </a:lnTo>
                  <a:lnTo>
                    <a:pt x="24466" y="16629"/>
                  </a:lnTo>
                  <a:lnTo>
                    <a:pt x="24416" y="17182"/>
                  </a:lnTo>
                  <a:lnTo>
                    <a:pt x="24366" y="17684"/>
                  </a:lnTo>
                  <a:lnTo>
                    <a:pt x="24215" y="18086"/>
                  </a:lnTo>
                  <a:lnTo>
                    <a:pt x="24065" y="18488"/>
                  </a:lnTo>
                  <a:lnTo>
                    <a:pt x="23864" y="18840"/>
                  </a:lnTo>
                  <a:lnTo>
                    <a:pt x="23663" y="19091"/>
                  </a:lnTo>
                  <a:lnTo>
                    <a:pt x="23412" y="19292"/>
                  </a:lnTo>
                  <a:lnTo>
                    <a:pt x="23160" y="19342"/>
                  </a:lnTo>
                  <a:lnTo>
                    <a:pt x="22909" y="19392"/>
                  </a:lnTo>
                  <a:lnTo>
                    <a:pt x="22608" y="19292"/>
                  </a:lnTo>
                  <a:lnTo>
                    <a:pt x="22357" y="19091"/>
                  </a:lnTo>
                  <a:lnTo>
                    <a:pt x="22055" y="18790"/>
                  </a:lnTo>
                  <a:lnTo>
                    <a:pt x="21754" y="18388"/>
                  </a:lnTo>
                  <a:lnTo>
                    <a:pt x="21201" y="17534"/>
                  </a:lnTo>
                  <a:lnTo>
                    <a:pt x="20749" y="16931"/>
                  </a:lnTo>
                  <a:lnTo>
                    <a:pt x="20548" y="16680"/>
                  </a:lnTo>
                  <a:lnTo>
                    <a:pt x="20347" y="16529"/>
                  </a:lnTo>
                  <a:lnTo>
                    <a:pt x="20196" y="16428"/>
                  </a:lnTo>
                  <a:lnTo>
                    <a:pt x="19995" y="16378"/>
                  </a:lnTo>
                  <a:lnTo>
                    <a:pt x="19794" y="16378"/>
                  </a:lnTo>
                  <a:lnTo>
                    <a:pt x="19644" y="16428"/>
                  </a:lnTo>
                  <a:lnTo>
                    <a:pt x="19393" y="16529"/>
                  </a:lnTo>
                  <a:lnTo>
                    <a:pt x="19192" y="16680"/>
                  </a:lnTo>
                  <a:lnTo>
                    <a:pt x="18689" y="17182"/>
                  </a:lnTo>
                  <a:lnTo>
                    <a:pt x="18086" y="17835"/>
                  </a:lnTo>
                  <a:lnTo>
                    <a:pt x="17835" y="18237"/>
                  </a:lnTo>
                  <a:lnTo>
                    <a:pt x="17634" y="18639"/>
                  </a:lnTo>
                  <a:lnTo>
                    <a:pt x="17584" y="19041"/>
                  </a:lnTo>
                  <a:lnTo>
                    <a:pt x="17634" y="19443"/>
                  </a:lnTo>
                  <a:lnTo>
                    <a:pt x="17785" y="19895"/>
                  </a:lnTo>
                  <a:lnTo>
                    <a:pt x="18036" y="20297"/>
                  </a:lnTo>
                  <a:lnTo>
                    <a:pt x="18287" y="20699"/>
                  </a:lnTo>
                  <a:lnTo>
                    <a:pt x="18639" y="21151"/>
                  </a:lnTo>
                  <a:lnTo>
                    <a:pt x="19493" y="22005"/>
                  </a:lnTo>
                  <a:lnTo>
                    <a:pt x="20397" y="22959"/>
                  </a:lnTo>
                  <a:lnTo>
                    <a:pt x="21402" y="23964"/>
                  </a:lnTo>
                  <a:lnTo>
                    <a:pt x="21904" y="24466"/>
                  </a:lnTo>
                  <a:lnTo>
                    <a:pt x="22357" y="25019"/>
                  </a:lnTo>
                  <a:lnTo>
                    <a:pt x="22557" y="25320"/>
                  </a:lnTo>
                  <a:lnTo>
                    <a:pt x="22708" y="25622"/>
                  </a:lnTo>
                  <a:lnTo>
                    <a:pt x="22809" y="25923"/>
                  </a:lnTo>
                  <a:lnTo>
                    <a:pt x="22859" y="26225"/>
                  </a:lnTo>
                  <a:lnTo>
                    <a:pt x="22859" y="26576"/>
                  </a:lnTo>
                  <a:lnTo>
                    <a:pt x="22809" y="26878"/>
                  </a:lnTo>
                  <a:lnTo>
                    <a:pt x="22758" y="27229"/>
                  </a:lnTo>
                  <a:lnTo>
                    <a:pt x="22658" y="27581"/>
                  </a:lnTo>
                  <a:lnTo>
                    <a:pt x="22357" y="28284"/>
                  </a:lnTo>
                  <a:lnTo>
                    <a:pt x="21955" y="28988"/>
                  </a:lnTo>
                  <a:lnTo>
                    <a:pt x="21452" y="29691"/>
                  </a:lnTo>
                  <a:lnTo>
                    <a:pt x="20900" y="30344"/>
                  </a:lnTo>
                  <a:lnTo>
                    <a:pt x="20247" y="30997"/>
                  </a:lnTo>
                  <a:lnTo>
                    <a:pt x="19593" y="31600"/>
                  </a:lnTo>
                  <a:lnTo>
                    <a:pt x="18890" y="32102"/>
                  </a:lnTo>
                  <a:lnTo>
                    <a:pt x="18237" y="32555"/>
                  </a:lnTo>
                  <a:lnTo>
                    <a:pt x="17584" y="32906"/>
                  </a:lnTo>
                  <a:lnTo>
                    <a:pt x="16981" y="33208"/>
                  </a:lnTo>
                  <a:lnTo>
                    <a:pt x="16429" y="33358"/>
                  </a:lnTo>
                  <a:lnTo>
                    <a:pt x="15976" y="33409"/>
                  </a:lnTo>
                  <a:lnTo>
                    <a:pt x="15775" y="33358"/>
                  </a:lnTo>
                  <a:lnTo>
                    <a:pt x="15574" y="33308"/>
                  </a:lnTo>
                  <a:lnTo>
                    <a:pt x="15374" y="33208"/>
                  </a:lnTo>
                  <a:lnTo>
                    <a:pt x="15173" y="33007"/>
                  </a:lnTo>
                  <a:lnTo>
                    <a:pt x="14821" y="32605"/>
                  </a:lnTo>
                  <a:lnTo>
                    <a:pt x="14419" y="32002"/>
                  </a:lnTo>
                  <a:lnTo>
                    <a:pt x="14118" y="31349"/>
                  </a:lnTo>
                  <a:lnTo>
                    <a:pt x="13766" y="30595"/>
                  </a:lnTo>
                  <a:lnTo>
                    <a:pt x="13465" y="29791"/>
                  </a:lnTo>
                  <a:lnTo>
                    <a:pt x="13163" y="28887"/>
                  </a:lnTo>
                  <a:lnTo>
                    <a:pt x="12711" y="27129"/>
                  </a:lnTo>
                  <a:lnTo>
                    <a:pt x="12309" y="25421"/>
                  </a:lnTo>
                  <a:lnTo>
                    <a:pt x="12058" y="23914"/>
                  </a:lnTo>
                  <a:lnTo>
                    <a:pt x="11957" y="22909"/>
                  </a:lnTo>
                  <a:lnTo>
                    <a:pt x="12008" y="22457"/>
                  </a:lnTo>
                  <a:lnTo>
                    <a:pt x="12158" y="21955"/>
                  </a:lnTo>
                  <a:lnTo>
                    <a:pt x="12359" y="21402"/>
                  </a:lnTo>
                  <a:lnTo>
                    <a:pt x="12661" y="20799"/>
                  </a:lnTo>
                  <a:lnTo>
                    <a:pt x="13012" y="20146"/>
                  </a:lnTo>
                  <a:lnTo>
                    <a:pt x="13414" y="19493"/>
                  </a:lnTo>
                  <a:lnTo>
                    <a:pt x="14268" y="18187"/>
                  </a:lnTo>
                  <a:lnTo>
                    <a:pt x="15223" y="16881"/>
                  </a:lnTo>
                  <a:lnTo>
                    <a:pt x="16077" y="15675"/>
                  </a:lnTo>
                  <a:lnTo>
                    <a:pt x="17383" y="14067"/>
                  </a:lnTo>
                  <a:lnTo>
                    <a:pt x="17534" y="13766"/>
                  </a:lnTo>
                  <a:lnTo>
                    <a:pt x="17634" y="13515"/>
                  </a:lnTo>
                  <a:lnTo>
                    <a:pt x="17684" y="13213"/>
                  </a:lnTo>
                  <a:lnTo>
                    <a:pt x="17684" y="12912"/>
                  </a:lnTo>
                  <a:lnTo>
                    <a:pt x="17684" y="12610"/>
                  </a:lnTo>
                  <a:lnTo>
                    <a:pt x="17584" y="12309"/>
                  </a:lnTo>
                  <a:lnTo>
                    <a:pt x="17383" y="11706"/>
                  </a:lnTo>
                  <a:lnTo>
                    <a:pt x="17082" y="11154"/>
                  </a:lnTo>
                  <a:lnTo>
                    <a:pt x="16730" y="10701"/>
                  </a:lnTo>
                  <a:lnTo>
                    <a:pt x="16328" y="10350"/>
                  </a:lnTo>
                  <a:lnTo>
                    <a:pt x="16177" y="10249"/>
                  </a:lnTo>
                  <a:lnTo>
                    <a:pt x="15976" y="10199"/>
                  </a:lnTo>
                  <a:lnTo>
                    <a:pt x="15775" y="10249"/>
                  </a:lnTo>
                  <a:lnTo>
                    <a:pt x="15574" y="10350"/>
                  </a:lnTo>
                  <a:lnTo>
                    <a:pt x="15323" y="10601"/>
                  </a:lnTo>
                  <a:lnTo>
                    <a:pt x="15022" y="10902"/>
                  </a:lnTo>
                  <a:lnTo>
                    <a:pt x="14419" y="11706"/>
                  </a:lnTo>
                  <a:lnTo>
                    <a:pt x="13766" y="12661"/>
                  </a:lnTo>
                  <a:lnTo>
                    <a:pt x="13113" y="13716"/>
                  </a:lnTo>
                  <a:lnTo>
                    <a:pt x="12510" y="14771"/>
                  </a:lnTo>
                  <a:lnTo>
                    <a:pt x="12058" y="15725"/>
                  </a:lnTo>
                  <a:lnTo>
                    <a:pt x="11706" y="16479"/>
                  </a:lnTo>
                  <a:lnTo>
                    <a:pt x="11656" y="16629"/>
                  </a:lnTo>
                  <a:lnTo>
                    <a:pt x="11555" y="16629"/>
                  </a:lnTo>
                  <a:lnTo>
                    <a:pt x="11455" y="16529"/>
                  </a:lnTo>
                  <a:lnTo>
                    <a:pt x="11304" y="16177"/>
                  </a:lnTo>
                  <a:lnTo>
                    <a:pt x="11103" y="15574"/>
                  </a:lnTo>
                  <a:lnTo>
                    <a:pt x="10752" y="13917"/>
                  </a:lnTo>
                  <a:lnTo>
                    <a:pt x="10400" y="11857"/>
                  </a:lnTo>
                  <a:lnTo>
                    <a:pt x="10048" y="9596"/>
                  </a:lnTo>
                  <a:lnTo>
                    <a:pt x="9747" y="7436"/>
                  </a:lnTo>
                  <a:lnTo>
                    <a:pt x="9596" y="5678"/>
                  </a:lnTo>
                  <a:lnTo>
                    <a:pt x="9496" y="4522"/>
                  </a:lnTo>
                  <a:lnTo>
                    <a:pt x="9496" y="4171"/>
                  </a:lnTo>
                  <a:lnTo>
                    <a:pt x="9345" y="3919"/>
                  </a:lnTo>
                  <a:lnTo>
                    <a:pt x="9194" y="3668"/>
                  </a:lnTo>
                  <a:lnTo>
                    <a:pt x="8893" y="3467"/>
                  </a:lnTo>
                  <a:lnTo>
                    <a:pt x="8591" y="3367"/>
                  </a:lnTo>
                  <a:lnTo>
                    <a:pt x="8240" y="3266"/>
                  </a:lnTo>
                  <a:lnTo>
                    <a:pt x="7888" y="3216"/>
                  </a:lnTo>
                  <a:lnTo>
                    <a:pt x="7436" y="3166"/>
                  </a:lnTo>
                  <a:lnTo>
                    <a:pt x="6582" y="3166"/>
                  </a:lnTo>
                  <a:lnTo>
                    <a:pt x="5728" y="3317"/>
                  </a:lnTo>
                  <a:lnTo>
                    <a:pt x="4874" y="3467"/>
                  </a:lnTo>
                  <a:lnTo>
                    <a:pt x="4221" y="3668"/>
                  </a:lnTo>
                  <a:lnTo>
                    <a:pt x="4120" y="3769"/>
                  </a:lnTo>
                  <a:lnTo>
                    <a:pt x="4020" y="3919"/>
                  </a:lnTo>
                  <a:lnTo>
                    <a:pt x="3919" y="4120"/>
                  </a:lnTo>
                  <a:lnTo>
                    <a:pt x="3869" y="4321"/>
                  </a:lnTo>
                  <a:lnTo>
                    <a:pt x="3869" y="4974"/>
                  </a:lnTo>
                  <a:lnTo>
                    <a:pt x="3919" y="5728"/>
                  </a:lnTo>
                  <a:lnTo>
                    <a:pt x="4070" y="6632"/>
                  </a:lnTo>
                  <a:lnTo>
                    <a:pt x="4271" y="7587"/>
                  </a:lnTo>
                  <a:lnTo>
                    <a:pt x="4773" y="9747"/>
                  </a:lnTo>
                  <a:lnTo>
                    <a:pt x="5376" y="11957"/>
                  </a:lnTo>
                  <a:lnTo>
                    <a:pt x="5929" y="13917"/>
                  </a:lnTo>
                  <a:lnTo>
                    <a:pt x="6331" y="15524"/>
                  </a:lnTo>
                  <a:lnTo>
                    <a:pt x="6482" y="16077"/>
                  </a:lnTo>
                  <a:lnTo>
                    <a:pt x="6532" y="16428"/>
                  </a:lnTo>
                  <a:lnTo>
                    <a:pt x="6532" y="16629"/>
                  </a:lnTo>
                  <a:lnTo>
                    <a:pt x="6482" y="16730"/>
                  </a:lnTo>
                  <a:lnTo>
                    <a:pt x="6230" y="16730"/>
                  </a:lnTo>
                  <a:lnTo>
                    <a:pt x="5979" y="16629"/>
                  </a:lnTo>
                  <a:lnTo>
                    <a:pt x="5728" y="16479"/>
                  </a:lnTo>
                  <a:lnTo>
                    <a:pt x="5376" y="16278"/>
                  </a:lnTo>
                  <a:lnTo>
                    <a:pt x="4673" y="15675"/>
                  </a:lnTo>
                  <a:lnTo>
                    <a:pt x="3919" y="14972"/>
                  </a:lnTo>
                  <a:lnTo>
                    <a:pt x="3216" y="14318"/>
                  </a:lnTo>
                  <a:lnTo>
                    <a:pt x="2714" y="13716"/>
                  </a:lnTo>
                  <a:lnTo>
                    <a:pt x="2463" y="13264"/>
                  </a:lnTo>
                  <a:lnTo>
                    <a:pt x="2362" y="13163"/>
                  </a:lnTo>
                  <a:lnTo>
                    <a:pt x="2262" y="13113"/>
                  </a:lnTo>
                  <a:lnTo>
                    <a:pt x="2161" y="13113"/>
                  </a:lnTo>
                  <a:lnTo>
                    <a:pt x="2010" y="13163"/>
                  </a:lnTo>
                  <a:lnTo>
                    <a:pt x="1659" y="13414"/>
                  </a:lnTo>
                  <a:lnTo>
                    <a:pt x="1307" y="13816"/>
                  </a:lnTo>
                  <a:lnTo>
                    <a:pt x="905" y="14318"/>
                  </a:lnTo>
                  <a:lnTo>
                    <a:pt x="554" y="14871"/>
                  </a:lnTo>
                  <a:lnTo>
                    <a:pt x="252" y="15524"/>
                  </a:lnTo>
                  <a:lnTo>
                    <a:pt x="51" y="16127"/>
                  </a:lnTo>
                  <a:lnTo>
                    <a:pt x="1" y="16479"/>
                  </a:lnTo>
                  <a:lnTo>
                    <a:pt x="101" y="16780"/>
                  </a:lnTo>
                  <a:lnTo>
                    <a:pt x="252" y="17082"/>
                  </a:lnTo>
                  <a:lnTo>
                    <a:pt x="503" y="17383"/>
                  </a:lnTo>
                  <a:lnTo>
                    <a:pt x="805" y="17735"/>
                  </a:lnTo>
                  <a:lnTo>
                    <a:pt x="1207" y="18036"/>
                  </a:lnTo>
                  <a:lnTo>
                    <a:pt x="2061" y="18689"/>
                  </a:lnTo>
                  <a:lnTo>
                    <a:pt x="3970" y="19895"/>
                  </a:lnTo>
                  <a:lnTo>
                    <a:pt x="4773" y="20447"/>
                  </a:lnTo>
                  <a:lnTo>
                    <a:pt x="5125" y="20699"/>
                  </a:lnTo>
                  <a:lnTo>
                    <a:pt x="5376" y="20950"/>
                  </a:lnTo>
                  <a:lnTo>
                    <a:pt x="5627" y="21251"/>
                  </a:lnTo>
                  <a:lnTo>
                    <a:pt x="5828" y="21653"/>
                  </a:lnTo>
                  <a:lnTo>
                    <a:pt x="6029" y="22105"/>
                  </a:lnTo>
                  <a:lnTo>
                    <a:pt x="6180" y="22608"/>
                  </a:lnTo>
                  <a:lnTo>
                    <a:pt x="6482" y="23813"/>
                  </a:lnTo>
                  <a:lnTo>
                    <a:pt x="6733" y="25019"/>
                  </a:lnTo>
                  <a:lnTo>
                    <a:pt x="6883" y="26275"/>
                  </a:lnTo>
                  <a:lnTo>
                    <a:pt x="6984" y="27330"/>
                  </a:lnTo>
                  <a:lnTo>
                    <a:pt x="7135" y="28686"/>
                  </a:lnTo>
                  <a:lnTo>
                    <a:pt x="7135" y="28837"/>
                  </a:lnTo>
                  <a:lnTo>
                    <a:pt x="7034" y="28887"/>
                  </a:lnTo>
                  <a:lnTo>
                    <a:pt x="6883" y="28937"/>
                  </a:lnTo>
                  <a:lnTo>
                    <a:pt x="6682" y="28937"/>
                  </a:lnTo>
                  <a:lnTo>
                    <a:pt x="6180" y="28887"/>
                  </a:lnTo>
                  <a:lnTo>
                    <a:pt x="5527" y="28737"/>
                  </a:lnTo>
                  <a:lnTo>
                    <a:pt x="4120" y="28284"/>
                  </a:lnTo>
                  <a:lnTo>
                    <a:pt x="3065" y="27832"/>
                  </a:lnTo>
                  <a:lnTo>
                    <a:pt x="2864" y="27782"/>
                  </a:lnTo>
                  <a:lnTo>
                    <a:pt x="2663" y="27782"/>
                  </a:lnTo>
                  <a:lnTo>
                    <a:pt x="2513" y="27832"/>
                  </a:lnTo>
                  <a:lnTo>
                    <a:pt x="2362" y="27933"/>
                  </a:lnTo>
                  <a:lnTo>
                    <a:pt x="2211" y="28033"/>
                  </a:lnTo>
                  <a:lnTo>
                    <a:pt x="2061" y="28234"/>
                  </a:lnTo>
                  <a:lnTo>
                    <a:pt x="1860" y="28586"/>
                  </a:lnTo>
                  <a:lnTo>
                    <a:pt x="1659" y="29088"/>
                  </a:lnTo>
                  <a:lnTo>
                    <a:pt x="1458" y="29591"/>
                  </a:lnTo>
                  <a:lnTo>
                    <a:pt x="1357" y="30093"/>
                  </a:lnTo>
                  <a:lnTo>
                    <a:pt x="1307" y="30545"/>
                  </a:lnTo>
                  <a:lnTo>
                    <a:pt x="1307" y="30746"/>
                  </a:lnTo>
                  <a:lnTo>
                    <a:pt x="1458" y="30997"/>
                  </a:lnTo>
                  <a:lnTo>
                    <a:pt x="1659" y="31248"/>
                  </a:lnTo>
                  <a:lnTo>
                    <a:pt x="2010" y="31500"/>
                  </a:lnTo>
                  <a:lnTo>
                    <a:pt x="2864" y="32052"/>
                  </a:lnTo>
                  <a:lnTo>
                    <a:pt x="3919" y="32605"/>
                  </a:lnTo>
                  <a:lnTo>
                    <a:pt x="6381" y="33760"/>
                  </a:lnTo>
                  <a:lnTo>
                    <a:pt x="7637" y="34363"/>
                  </a:lnTo>
                  <a:lnTo>
                    <a:pt x="8792" y="34966"/>
                  </a:lnTo>
                  <a:lnTo>
                    <a:pt x="9295" y="35267"/>
                  </a:lnTo>
                  <a:lnTo>
                    <a:pt x="9747" y="35619"/>
                  </a:lnTo>
                  <a:lnTo>
                    <a:pt x="10199" y="36021"/>
                  </a:lnTo>
                  <a:lnTo>
                    <a:pt x="10601" y="36473"/>
                  </a:lnTo>
                  <a:lnTo>
                    <a:pt x="10953" y="37026"/>
                  </a:lnTo>
                  <a:lnTo>
                    <a:pt x="11304" y="37578"/>
                  </a:lnTo>
                  <a:lnTo>
                    <a:pt x="11555" y="38231"/>
                  </a:lnTo>
                  <a:lnTo>
                    <a:pt x="11807" y="38935"/>
                  </a:lnTo>
                  <a:lnTo>
                    <a:pt x="12008" y="39688"/>
                  </a:lnTo>
                  <a:lnTo>
                    <a:pt x="12209" y="40542"/>
                  </a:lnTo>
                  <a:lnTo>
                    <a:pt x="12309" y="41497"/>
                  </a:lnTo>
                  <a:lnTo>
                    <a:pt x="12410" y="42451"/>
                  </a:lnTo>
                  <a:lnTo>
                    <a:pt x="12410" y="43556"/>
                  </a:lnTo>
                  <a:lnTo>
                    <a:pt x="12410" y="44712"/>
                  </a:lnTo>
                  <a:lnTo>
                    <a:pt x="12359" y="45918"/>
                  </a:lnTo>
                  <a:lnTo>
                    <a:pt x="12259" y="47274"/>
                  </a:lnTo>
                  <a:lnTo>
                    <a:pt x="12209" y="47927"/>
                  </a:lnTo>
                  <a:lnTo>
                    <a:pt x="12058" y="48630"/>
                  </a:lnTo>
                  <a:lnTo>
                    <a:pt x="11907" y="49334"/>
                  </a:lnTo>
                  <a:lnTo>
                    <a:pt x="11706" y="50037"/>
                  </a:lnTo>
                  <a:lnTo>
                    <a:pt x="11455" y="50740"/>
                  </a:lnTo>
                  <a:lnTo>
                    <a:pt x="11204" y="51444"/>
                  </a:lnTo>
                  <a:lnTo>
                    <a:pt x="10551" y="52850"/>
                  </a:lnTo>
                  <a:lnTo>
                    <a:pt x="9847" y="54257"/>
                  </a:lnTo>
                  <a:lnTo>
                    <a:pt x="9094" y="55563"/>
                  </a:lnTo>
                  <a:lnTo>
                    <a:pt x="8240" y="56869"/>
                  </a:lnTo>
                  <a:lnTo>
                    <a:pt x="7436" y="58075"/>
                  </a:lnTo>
                  <a:lnTo>
                    <a:pt x="6582" y="59230"/>
                  </a:lnTo>
                  <a:lnTo>
                    <a:pt x="5778" y="60235"/>
                  </a:lnTo>
                  <a:lnTo>
                    <a:pt x="4422" y="61943"/>
                  </a:lnTo>
                  <a:lnTo>
                    <a:pt x="3417" y="63048"/>
                  </a:lnTo>
                  <a:lnTo>
                    <a:pt x="3065" y="63450"/>
                  </a:lnTo>
                  <a:lnTo>
                    <a:pt x="23160" y="64706"/>
                  </a:lnTo>
                  <a:lnTo>
                    <a:pt x="23010" y="64204"/>
                  </a:lnTo>
                  <a:lnTo>
                    <a:pt x="22658" y="62797"/>
                  </a:lnTo>
                  <a:lnTo>
                    <a:pt x="22156" y="60788"/>
                  </a:lnTo>
                  <a:lnTo>
                    <a:pt x="21904" y="59582"/>
                  </a:lnTo>
                  <a:lnTo>
                    <a:pt x="21653" y="58276"/>
                  </a:lnTo>
                  <a:lnTo>
                    <a:pt x="21452" y="56970"/>
                  </a:lnTo>
                  <a:lnTo>
                    <a:pt x="21302" y="55613"/>
                  </a:lnTo>
                  <a:lnTo>
                    <a:pt x="21151" y="54257"/>
                  </a:lnTo>
                  <a:lnTo>
                    <a:pt x="21101" y="52951"/>
                  </a:lnTo>
                  <a:lnTo>
                    <a:pt x="21151" y="51645"/>
                  </a:lnTo>
                  <a:lnTo>
                    <a:pt x="21251" y="50439"/>
                  </a:lnTo>
                  <a:lnTo>
                    <a:pt x="21352" y="49886"/>
                  </a:lnTo>
                  <a:lnTo>
                    <a:pt x="21502" y="49384"/>
                  </a:lnTo>
                  <a:lnTo>
                    <a:pt x="21653" y="48882"/>
                  </a:lnTo>
                  <a:lnTo>
                    <a:pt x="21854" y="48429"/>
                  </a:lnTo>
                  <a:lnTo>
                    <a:pt x="22256" y="47676"/>
                  </a:lnTo>
                  <a:lnTo>
                    <a:pt x="22507" y="47324"/>
                  </a:lnTo>
                  <a:lnTo>
                    <a:pt x="22758" y="47023"/>
                  </a:lnTo>
                  <a:lnTo>
                    <a:pt x="22959" y="46822"/>
                  </a:lnTo>
                  <a:lnTo>
                    <a:pt x="23211" y="46571"/>
                  </a:lnTo>
                  <a:lnTo>
                    <a:pt x="23462" y="46420"/>
                  </a:lnTo>
                  <a:lnTo>
                    <a:pt x="23713" y="46269"/>
                  </a:lnTo>
                  <a:lnTo>
                    <a:pt x="24266" y="46068"/>
                  </a:lnTo>
                  <a:lnTo>
                    <a:pt x="24818" y="46018"/>
                  </a:lnTo>
                  <a:lnTo>
                    <a:pt x="25321" y="46018"/>
                  </a:lnTo>
                  <a:lnTo>
                    <a:pt x="25873" y="46068"/>
                  </a:lnTo>
                  <a:lnTo>
                    <a:pt x="26426" y="46219"/>
                  </a:lnTo>
                  <a:lnTo>
                    <a:pt x="26978" y="46420"/>
                  </a:lnTo>
                  <a:lnTo>
                    <a:pt x="28033" y="46872"/>
                  </a:lnTo>
                  <a:lnTo>
                    <a:pt x="28988" y="47274"/>
                  </a:lnTo>
                  <a:lnTo>
                    <a:pt x="29440" y="47475"/>
                  </a:lnTo>
                  <a:lnTo>
                    <a:pt x="29842" y="47575"/>
                  </a:lnTo>
                  <a:lnTo>
                    <a:pt x="30244" y="47626"/>
                  </a:lnTo>
                  <a:lnTo>
                    <a:pt x="30495" y="47575"/>
                  </a:lnTo>
                  <a:lnTo>
                    <a:pt x="30746" y="47374"/>
                  </a:lnTo>
                  <a:lnTo>
                    <a:pt x="30897" y="47123"/>
                  </a:lnTo>
                  <a:lnTo>
                    <a:pt x="30997" y="46822"/>
                  </a:lnTo>
                  <a:lnTo>
                    <a:pt x="30997" y="46420"/>
                  </a:lnTo>
                  <a:lnTo>
                    <a:pt x="30997" y="45968"/>
                  </a:lnTo>
                  <a:lnTo>
                    <a:pt x="30947" y="45415"/>
                  </a:lnTo>
                  <a:lnTo>
                    <a:pt x="30696" y="44310"/>
                  </a:lnTo>
                  <a:lnTo>
                    <a:pt x="30344" y="43104"/>
                  </a:lnTo>
                  <a:lnTo>
                    <a:pt x="29892" y="41848"/>
                  </a:lnTo>
                  <a:lnTo>
                    <a:pt x="29440" y="40643"/>
                  </a:lnTo>
                  <a:lnTo>
                    <a:pt x="29289" y="40391"/>
                  </a:lnTo>
                  <a:lnTo>
                    <a:pt x="29189" y="40191"/>
                  </a:lnTo>
                  <a:lnTo>
                    <a:pt x="28988" y="39990"/>
                  </a:lnTo>
                  <a:lnTo>
                    <a:pt x="28837" y="39839"/>
                  </a:lnTo>
                  <a:lnTo>
                    <a:pt x="28636" y="39688"/>
                  </a:lnTo>
                  <a:lnTo>
                    <a:pt x="28435" y="39588"/>
                  </a:lnTo>
                  <a:lnTo>
                    <a:pt x="28234" y="39537"/>
                  </a:lnTo>
                  <a:lnTo>
                    <a:pt x="27983" y="39487"/>
                  </a:lnTo>
                  <a:lnTo>
                    <a:pt x="27531" y="39487"/>
                  </a:lnTo>
                  <a:lnTo>
                    <a:pt x="27029" y="39588"/>
                  </a:lnTo>
                  <a:lnTo>
                    <a:pt x="26476" y="39789"/>
                  </a:lnTo>
                  <a:lnTo>
                    <a:pt x="25923" y="40040"/>
                  </a:lnTo>
                  <a:lnTo>
                    <a:pt x="25371" y="40391"/>
                  </a:lnTo>
                  <a:lnTo>
                    <a:pt x="24818" y="40743"/>
                  </a:lnTo>
                  <a:lnTo>
                    <a:pt x="24266" y="41195"/>
                  </a:lnTo>
                  <a:lnTo>
                    <a:pt x="23763" y="41647"/>
                  </a:lnTo>
                  <a:lnTo>
                    <a:pt x="23211" y="42150"/>
                  </a:lnTo>
                  <a:lnTo>
                    <a:pt x="22758" y="42702"/>
                  </a:lnTo>
                  <a:lnTo>
                    <a:pt x="22306" y="43205"/>
                  </a:lnTo>
                  <a:lnTo>
                    <a:pt x="21904" y="43757"/>
                  </a:lnTo>
                  <a:lnTo>
                    <a:pt x="21553" y="44159"/>
                  </a:lnTo>
                  <a:lnTo>
                    <a:pt x="21251" y="44461"/>
                  </a:lnTo>
                  <a:lnTo>
                    <a:pt x="20950" y="44611"/>
                  </a:lnTo>
                  <a:lnTo>
                    <a:pt x="20699" y="44611"/>
                  </a:lnTo>
                  <a:lnTo>
                    <a:pt x="20498" y="44511"/>
                  </a:lnTo>
                  <a:lnTo>
                    <a:pt x="20347" y="44260"/>
                  </a:lnTo>
                  <a:lnTo>
                    <a:pt x="20196" y="43958"/>
                  </a:lnTo>
                  <a:lnTo>
                    <a:pt x="20096" y="43556"/>
                  </a:lnTo>
                  <a:lnTo>
                    <a:pt x="20046" y="43054"/>
                  </a:lnTo>
                  <a:lnTo>
                    <a:pt x="19995" y="42552"/>
                  </a:lnTo>
                  <a:lnTo>
                    <a:pt x="19995" y="41296"/>
                  </a:lnTo>
                  <a:lnTo>
                    <a:pt x="20046" y="39990"/>
                  </a:lnTo>
                  <a:lnTo>
                    <a:pt x="20247" y="38683"/>
                  </a:lnTo>
                  <a:lnTo>
                    <a:pt x="20347" y="38030"/>
                  </a:lnTo>
                  <a:lnTo>
                    <a:pt x="20498" y="37478"/>
                  </a:lnTo>
                  <a:lnTo>
                    <a:pt x="20699" y="36925"/>
                  </a:lnTo>
                  <a:lnTo>
                    <a:pt x="20950" y="36373"/>
                  </a:lnTo>
                  <a:lnTo>
                    <a:pt x="21251" y="35920"/>
                  </a:lnTo>
                  <a:lnTo>
                    <a:pt x="21553" y="35418"/>
                  </a:lnTo>
                  <a:lnTo>
                    <a:pt x="21904" y="34966"/>
                  </a:lnTo>
                  <a:lnTo>
                    <a:pt x="22256" y="34564"/>
                  </a:lnTo>
                  <a:lnTo>
                    <a:pt x="23010" y="33710"/>
                  </a:lnTo>
                  <a:lnTo>
                    <a:pt x="23864" y="32906"/>
                  </a:lnTo>
                  <a:lnTo>
                    <a:pt x="24768" y="32052"/>
                  </a:lnTo>
                  <a:lnTo>
                    <a:pt x="25722" y="31198"/>
                  </a:lnTo>
                  <a:lnTo>
                    <a:pt x="26124" y="30696"/>
                  </a:lnTo>
                  <a:lnTo>
                    <a:pt x="26476" y="30143"/>
                  </a:lnTo>
                  <a:lnTo>
                    <a:pt x="26727" y="29490"/>
                  </a:lnTo>
                  <a:lnTo>
                    <a:pt x="26978" y="28837"/>
                  </a:lnTo>
                  <a:lnTo>
                    <a:pt x="27129" y="28134"/>
                  </a:lnTo>
                  <a:lnTo>
                    <a:pt x="27280" y="27380"/>
                  </a:lnTo>
                  <a:lnTo>
                    <a:pt x="27330" y="26627"/>
                  </a:lnTo>
                  <a:lnTo>
                    <a:pt x="27380" y="25823"/>
                  </a:lnTo>
                  <a:lnTo>
                    <a:pt x="27430" y="24215"/>
                  </a:lnTo>
                  <a:lnTo>
                    <a:pt x="27380" y="22608"/>
                  </a:lnTo>
                  <a:lnTo>
                    <a:pt x="27380" y="21050"/>
                  </a:lnTo>
                  <a:lnTo>
                    <a:pt x="27481" y="19593"/>
                  </a:lnTo>
                  <a:lnTo>
                    <a:pt x="27631" y="18388"/>
                  </a:lnTo>
                  <a:lnTo>
                    <a:pt x="27732" y="17885"/>
                  </a:lnTo>
                  <a:lnTo>
                    <a:pt x="27832" y="17483"/>
                  </a:lnTo>
                  <a:lnTo>
                    <a:pt x="27983" y="17182"/>
                  </a:lnTo>
                  <a:lnTo>
                    <a:pt x="28134" y="16881"/>
                  </a:lnTo>
                  <a:lnTo>
                    <a:pt x="28335" y="16680"/>
                  </a:lnTo>
                  <a:lnTo>
                    <a:pt x="28536" y="16479"/>
                  </a:lnTo>
                  <a:lnTo>
                    <a:pt x="28787" y="16378"/>
                  </a:lnTo>
                  <a:lnTo>
                    <a:pt x="29088" y="16278"/>
                  </a:lnTo>
                  <a:lnTo>
                    <a:pt x="29691" y="16127"/>
                  </a:lnTo>
                  <a:lnTo>
                    <a:pt x="30445" y="16077"/>
                  </a:lnTo>
                  <a:lnTo>
                    <a:pt x="31349" y="16027"/>
                  </a:lnTo>
                  <a:lnTo>
                    <a:pt x="31751" y="15926"/>
                  </a:lnTo>
                  <a:lnTo>
                    <a:pt x="32103" y="15775"/>
                  </a:lnTo>
                  <a:lnTo>
                    <a:pt x="32354" y="15524"/>
                  </a:lnTo>
                  <a:lnTo>
                    <a:pt x="32504" y="15273"/>
                  </a:lnTo>
                  <a:lnTo>
                    <a:pt x="32605" y="14921"/>
                  </a:lnTo>
                  <a:lnTo>
                    <a:pt x="32655" y="14519"/>
                  </a:lnTo>
                  <a:lnTo>
                    <a:pt x="32655" y="14067"/>
                  </a:lnTo>
                  <a:lnTo>
                    <a:pt x="32555" y="13615"/>
                  </a:lnTo>
                  <a:lnTo>
                    <a:pt x="32354" y="12661"/>
                  </a:lnTo>
                  <a:lnTo>
                    <a:pt x="32002" y="11706"/>
                  </a:lnTo>
                  <a:lnTo>
                    <a:pt x="31349" y="10099"/>
                  </a:lnTo>
                  <a:lnTo>
                    <a:pt x="31198" y="9797"/>
                  </a:lnTo>
                  <a:lnTo>
                    <a:pt x="30997" y="9596"/>
                  </a:lnTo>
                  <a:lnTo>
                    <a:pt x="30746" y="9496"/>
                  </a:lnTo>
                  <a:lnTo>
                    <a:pt x="30495" y="9496"/>
                  </a:lnTo>
                  <a:lnTo>
                    <a:pt x="30194" y="9546"/>
                  </a:lnTo>
                  <a:lnTo>
                    <a:pt x="29892" y="9646"/>
                  </a:lnTo>
                  <a:lnTo>
                    <a:pt x="29540" y="9797"/>
                  </a:lnTo>
                  <a:lnTo>
                    <a:pt x="29189" y="9998"/>
                  </a:lnTo>
                  <a:lnTo>
                    <a:pt x="28536" y="10500"/>
                  </a:lnTo>
                  <a:lnTo>
                    <a:pt x="27933" y="11154"/>
                  </a:lnTo>
                  <a:lnTo>
                    <a:pt x="27380" y="11756"/>
                  </a:lnTo>
                  <a:lnTo>
                    <a:pt x="27029" y="12409"/>
                  </a:lnTo>
                  <a:lnTo>
                    <a:pt x="26928" y="12510"/>
                  </a:lnTo>
                  <a:lnTo>
                    <a:pt x="26878" y="12560"/>
                  </a:lnTo>
                  <a:lnTo>
                    <a:pt x="26777" y="12510"/>
                  </a:lnTo>
                  <a:lnTo>
                    <a:pt x="26727" y="12460"/>
                  </a:lnTo>
                  <a:lnTo>
                    <a:pt x="26576" y="12158"/>
                  </a:lnTo>
                  <a:lnTo>
                    <a:pt x="26476" y="11656"/>
                  </a:lnTo>
                  <a:lnTo>
                    <a:pt x="26175" y="10149"/>
                  </a:lnTo>
                  <a:lnTo>
                    <a:pt x="25923" y="8290"/>
                  </a:lnTo>
                  <a:lnTo>
                    <a:pt x="25371" y="4221"/>
                  </a:lnTo>
                  <a:lnTo>
                    <a:pt x="25120" y="2513"/>
                  </a:lnTo>
                  <a:lnTo>
                    <a:pt x="24969" y="1809"/>
                  </a:lnTo>
                  <a:lnTo>
                    <a:pt x="24768" y="1307"/>
                  </a:lnTo>
                  <a:lnTo>
                    <a:pt x="24617" y="905"/>
                  </a:lnTo>
                  <a:lnTo>
                    <a:pt x="24366" y="604"/>
                  </a:lnTo>
                  <a:lnTo>
                    <a:pt x="24115" y="353"/>
                  </a:lnTo>
                  <a:lnTo>
                    <a:pt x="23864" y="152"/>
                  </a:lnTo>
                  <a:lnTo>
                    <a:pt x="23562" y="51"/>
                  </a:lnTo>
                  <a:lnTo>
                    <a:pt x="23211" y="1"/>
                  </a:lnTo>
                  <a:close/>
                </a:path>
              </a:pathLst>
            </a:custGeom>
            <a:solidFill>
              <a:srgbClr val="D3B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6"/>
            <p:cNvSpPr/>
            <p:nvPr/>
          </p:nvSpPr>
          <p:spPr>
            <a:xfrm>
              <a:off x="6524050" y="2166725"/>
              <a:ext cx="816400" cy="1603850"/>
            </a:xfrm>
            <a:custGeom>
              <a:avLst/>
              <a:gdLst/>
              <a:ahLst/>
              <a:cxnLst/>
              <a:rect l="l" t="t" r="r" b="b"/>
              <a:pathLst>
                <a:path w="32656" h="64154" extrusionOk="0">
                  <a:moveTo>
                    <a:pt x="22457" y="1"/>
                  </a:moveTo>
                  <a:lnTo>
                    <a:pt x="22156" y="101"/>
                  </a:lnTo>
                  <a:lnTo>
                    <a:pt x="21904" y="302"/>
                  </a:lnTo>
                  <a:lnTo>
                    <a:pt x="21653" y="503"/>
                  </a:lnTo>
                  <a:lnTo>
                    <a:pt x="21452" y="754"/>
                  </a:lnTo>
                  <a:lnTo>
                    <a:pt x="21251" y="1056"/>
                  </a:lnTo>
                  <a:lnTo>
                    <a:pt x="21101" y="1357"/>
                  </a:lnTo>
                  <a:lnTo>
                    <a:pt x="21000" y="1709"/>
                  </a:lnTo>
                  <a:lnTo>
                    <a:pt x="20950" y="2111"/>
                  </a:lnTo>
                  <a:lnTo>
                    <a:pt x="21000" y="2563"/>
                  </a:lnTo>
                  <a:lnTo>
                    <a:pt x="21050" y="3166"/>
                  </a:lnTo>
                  <a:lnTo>
                    <a:pt x="21201" y="3819"/>
                  </a:lnTo>
                  <a:lnTo>
                    <a:pt x="21352" y="4522"/>
                  </a:lnTo>
                  <a:lnTo>
                    <a:pt x="21854" y="6180"/>
                  </a:lnTo>
                  <a:lnTo>
                    <a:pt x="22407" y="7988"/>
                  </a:lnTo>
                  <a:lnTo>
                    <a:pt x="23562" y="11605"/>
                  </a:lnTo>
                  <a:lnTo>
                    <a:pt x="24065" y="13263"/>
                  </a:lnTo>
                  <a:lnTo>
                    <a:pt x="24215" y="14017"/>
                  </a:lnTo>
                  <a:lnTo>
                    <a:pt x="24366" y="14670"/>
                  </a:lnTo>
                  <a:lnTo>
                    <a:pt x="24466" y="15323"/>
                  </a:lnTo>
                  <a:lnTo>
                    <a:pt x="24517" y="15926"/>
                  </a:lnTo>
                  <a:lnTo>
                    <a:pt x="24466" y="16478"/>
                  </a:lnTo>
                  <a:lnTo>
                    <a:pt x="24416" y="17031"/>
                  </a:lnTo>
                  <a:lnTo>
                    <a:pt x="24366" y="17533"/>
                  </a:lnTo>
                  <a:lnTo>
                    <a:pt x="24215" y="17935"/>
                  </a:lnTo>
                  <a:lnTo>
                    <a:pt x="24065" y="18337"/>
                  </a:lnTo>
                  <a:lnTo>
                    <a:pt x="23864" y="18689"/>
                  </a:lnTo>
                  <a:lnTo>
                    <a:pt x="23663" y="18940"/>
                  </a:lnTo>
                  <a:lnTo>
                    <a:pt x="23412" y="19141"/>
                  </a:lnTo>
                  <a:lnTo>
                    <a:pt x="23160" y="19191"/>
                  </a:lnTo>
                  <a:lnTo>
                    <a:pt x="22909" y="19241"/>
                  </a:lnTo>
                  <a:lnTo>
                    <a:pt x="22608" y="19141"/>
                  </a:lnTo>
                  <a:lnTo>
                    <a:pt x="22357" y="18940"/>
                  </a:lnTo>
                  <a:lnTo>
                    <a:pt x="22055" y="18639"/>
                  </a:lnTo>
                  <a:lnTo>
                    <a:pt x="21754" y="18237"/>
                  </a:lnTo>
                  <a:lnTo>
                    <a:pt x="21201" y="17383"/>
                  </a:lnTo>
                  <a:lnTo>
                    <a:pt x="20749" y="16780"/>
                  </a:lnTo>
                  <a:lnTo>
                    <a:pt x="20548" y="16529"/>
                  </a:lnTo>
                  <a:lnTo>
                    <a:pt x="20347" y="16378"/>
                  </a:lnTo>
                  <a:lnTo>
                    <a:pt x="20196" y="16277"/>
                  </a:lnTo>
                  <a:lnTo>
                    <a:pt x="19995" y="16227"/>
                  </a:lnTo>
                  <a:lnTo>
                    <a:pt x="19794" y="16227"/>
                  </a:lnTo>
                  <a:lnTo>
                    <a:pt x="19644" y="16277"/>
                  </a:lnTo>
                  <a:lnTo>
                    <a:pt x="19393" y="16378"/>
                  </a:lnTo>
                  <a:lnTo>
                    <a:pt x="19192" y="16529"/>
                  </a:lnTo>
                  <a:lnTo>
                    <a:pt x="18689" y="17031"/>
                  </a:lnTo>
                  <a:lnTo>
                    <a:pt x="18086" y="17684"/>
                  </a:lnTo>
                  <a:lnTo>
                    <a:pt x="17835" y="18086"/>
                  </a:lnTo>
                  <a:lnTo>
                    <a:pt x="17634" y="18488"/>
                  </a:lnTo>
                  <a:lnTo>
                    <a:pt x="17584" y="18890"/>
                  </a:lnTo>
                  <a:lnTo>
                    <a:pt x="17634" y="19292"/>
                  </a:lnTo>
                  <a:lnTo>
                    <a:pt x="17785" y="19744"/>
                  </a:lnTo>
                  <a:lnTo>
                    <a:pt x="18036" y="20146"/>
                  </a:lnTo>
                  <a:lnTo>
                    <a:pt x="18287" y="20548"/>
                  </a:lnTo>
                  <a:lnTo>
                    <a:pt x="18639" y="21000"/>
                  </a:lnTo>
                  <a:lnTo>
                    <a:pt x="19493" y="21854"/>
                  </a:lnTo>
                  <a:lnTo>
                    <a:pt x="20397" y="22808"/>
                  </a:lnTo>
                  <a:lnTo>
                    <a:pt x="21402" y="23813"/>
                  </a:lnTo>
                  <a:lnTo>
                    <a:pt x="21904" y="24315"/>
                  </a:lnTo>
                  <a:lnTo>
                    <a:pt x="22357" y="24868"/>
                  </a:lnTo>
                  <a:lnTo>
                    <a:pt x="22557" y="25169"/>
                  </a:lnTo>
                  <a:lnTo>
                    <a:pt x="22708" y="25471"/>
                  </a:lnTo>
                  <a:lnTo>
                    <a:pt x="22809" y="25772"/>
                  </a:lnTo>
                  <a:lnTo>
                    <a:pt x="22859" y="26074"/>
                  </a:lnTo>
                  <a:lnTo>
                    <a:pt x="22859" y="26425"/>
                  </a:lnTo>
                  <a:lnTo>
                    <a:pt x="22809" y="26727"/>
                  </a:lnTo>
                  <a:lnTo>
                    <a:pt x="22758" y="27078"/>
                  </a:lnTo>
                  <a:lnTo>
                    <a:pt x="22658" y="27430"/>
                  </a:lnTo>
                  <a:lnTo>
                    <a:pt x="22357" y="28133"/>
                  </a:lnTo>
                  <a:lnTo>
                    <a:pt x="21955" y="28837"/>
                  </a:lnTo>
                  <a:lnTo>
                    <a:pt x="21452" y="29540"/>
                  </a:lnTo>
                  <a:lnTo>
                    <a:pt x="20900" y="30193"/>
                  </a:lnTo>
                  <a:lnTo>
                    <a:pt x="20247" y="30846"/>
                  </a:lnTo>
                  <a:lnTo>
                    <a:pt x="19593" y="31449"/>
                  </a:lnTo>
                  <a:lnTo>
                    <a:pt x="18890" y="31951"/>
                  </a:lnTo>
                  <a:lnTo>
                    <a:pt x="18237" y="32404"/>
                  </a:lnTo>
                  <a:lnTo>
                    <a:pt x="17584" y="32755"/>
                  </a:lnTo>
                  <a:lnTo>
                    <a:pt x="16981" y="33057"/>
                  </a:lnTo>
                  <a:lnTo>
                    <a:pt x="16429" y="33207"/>
                  </a:lnTo>
                  <a:lnTo>
                    <a:pt x="15976" y="33258"/>
                  </a:lnTo>
                  <a:lnTo>
                    <a:pt x="15775" y="33207"/>
                  </a:lnTo>
                  <a:lnTo>
                    <a:pt x="15574" y="33157"/>
                  </a:lnTo>
                  <a:lnTo>
                    <a:pt x="15374" y="33057"/>
                  </a:lnTo>
                  <a:lnTo>
                    <a:pt x="15173" y="32856"/>
                  </a:lnTo>
                  <a:lnTo>
                    <a:pt x="14821" y="32454"/>
                  </a:lnTo>
                  <a:lnTo>
                    <a:pt x="14419" y="31851"/>
                  </a:lnTo>
                  <a:lnTo>
                    <a:pt x="14118" y="31198"/>
                  </a:lnTo>
                  <a:lnTo>
                    <a:pt x="13766" y="30444"/>
                  </a:lnTo>
                  <a:lnTo>
                    <a:pt x="13465" y="29640"/>
                  </a:lnTo>
                  <a:lnTo>
                    <a:pt x="13163" y="28736"/>
                  </a:lnTo>
                  <a:lnTo>
                    <a:pt x="12711" y="26978"/>
                  </a:lnTo>
                  <a:lnTo>
                    <a:pt x="12309" y="25270"/>
                  </a:lnTo>
                  <a:lnTo>
                    <a:pt x="12058" y="23763"/>
                  </a:lnTo>
                  <a:lnTo>
                    <a:pt x="11957" y="22758"/>
                  </a:lnTo>
                  <a:lnTo>
                    <a:pt x="12008" y="22306"/>
                  </a:lnTo>
                  <a:lnTo>
                    <a:pt x="12158" y="21804"/>
                  </a:lnTo>
                  <a:lnTo>
                    <a:pt x="12359" y="21251"/>
                  </a:lnTo>
                  <a:lnTo>
                    <a:pt x="12661" y="20648"/>
                  </a:lnTo>
                  <a:lnTo>
                    <a:pt x="13012" y="19995"/>
                  </a:lnTo>
                  <a:lnTo>
                    <a:pt x="13414" y="19342"/>
                  </a:lnTo>
                  <a:lnTo>
                    <a:pt x="14268" y="18036"/>
                  </a:lnTo>
                  <a:lnTo>
                    <a:pt x="15223" y="16730"/>
                  </a:lnTo>
                  <a:lnTo>
                    <a:pt x="16077" y="15524"/>
                  </a:lnTo>
                  <a:lnTo>
                    <a:pt x="17383" y="13916"/>
                  </a:lnTo>
                  <a:lnTo>
                    <a:pt x="17534" y="13565"/>
                  </a:lnTo>
                  <a:lnTo>
                    <a:pt x="17684" y="13163"/>
                  </a:lnTo>
                  <a:lnTo>
                    <a:pt x="17684" y="12811"/>
                  </a:lnTo>
                  <a:lnTo>
                    <a:pt x="17634" y="12409"/>
                  </a:lnTo>
                  <a:lnTo>
                    <a:pt x="17534" y="12007"/>
                  </a:lnTo>
                  <a:lnTo>
                    <a:pt x="17383" y="11605"/>
                  </a:lnTo>
                  <a:lnTo>
                    <a:pt x="17232" y="11203"/>
                  </a:lnTo>
                  <a:lnTo>
                    <a:pt x="16981" y="10902"/>
                  </a:lnTo>
                  <a:lnTo>
                    <a:pt x="16077" y="11957"/>
                  </a:lnTo>
                  <a:lnTo>
                    <a:pt x="15122" y="13213"/>
                  </a:lnTo>
                  <a:lnTo>
                    <a:pt x="14670" y="13916"/>
                  </a:lnTo>
                  <a:lnTo>
                    <a:pt x="14268" y="14620"/>
                  </a:lnTo>
                  <a:lnTo>
                    <a:pt x="13866" y="15323"/>
                  </a:lnTo>
                  <a:lnTo>
                    <a:pt x="13565" y="16076"/>
                  </a:lnTo>
                  <a:lnTo>
                    <a:pt x="13364" y="16579"/>
                  </a:lnTo>
                  <a:lnTo>
                    <a:pt x="13113" y="17081"/>
                  </a:lnTo>
                  <a:lnTo>
                    <a:pt x="13414" y="16127"/>
                  </a:lnTo>
                  <a:lnTo>
                    <a:pt x="13665" y="15172"/>
                  </a:lnTo>
                  <a:lnTo>
                    <a:pt x="14118" y="13313"/>
                  </a:lnTo>
                  <a:lnTo>
                    <a:pt x="14118" y="13263"/>
                  </a:lnTo>
                  <a:lnTo>
                    <a:pt x="14017" y="13263"/>
                  </a:lnTo>
                  <a:lnTo>
                    <a:pt x="13716" y="14268"/>
                  </a:lnTo>
                  <a:lnTo>
                    <a:pt x="13314" y="15273"/>
                  </a:lnTo>
                  <a:lnTo>
                    <a:pt x="12912" y="16227"/>
                  </a:lnTo>
                  <a:lnTo>
                    <a:pt x="12460" y="17182"/>
                  </a:lnTo>
                  <a:lnTo>
                    <a:pt x="12058" y="17985"/>
                  </a:lnTo>
                  <a:lnTo>
                    <a:pt x="11606" y="18789"/>
                  </a:lnTo>
                  <a:lnTo>
                    <a:pt x="11405" y="19241"/>
                  </a:lnTo>
                  <a:lnTo>
                    <a:pt x="11254" y="19442"/>
                  </a:lnTo>
                  <a:lnTo>
                    <a:pt x="11103" y="19593"/>
                  </a:lnTo>
                  <a:lnTo>
                    <a:pt x="10953" y="19694"/>
                  </a:lnTo>
                  <a:lnTo>
                    <a:pt x="10802" y="19292"/>
                  </a:lnTo>
                  <a:lnTo>
                    <a:pt x="10300" y="17785"/>
                  </a:lnTo>
                  <a:lnTo>
                    <a:pt x="9847" y="16328"/>
                  </a:lnTo>
                  <a:lnTo>
                    <a:pt x="9496" y="14720"/>
                  </a:lnTo>
                  <a:lnTo>
                    <a:pt x="9194" y="13163"/>
                  </a:lnTo>
                  <a:lnTo>
                    <a:pt x="8943" y="11555"/>
                  </a:lnTo>
                  <a:lnTo>
                    <a:pt x="8742" y="9998"/>
                  </a:lnTo>
                  <a:lnTo>
                    <a:pt x="8692" y="9948"/>
                  </a:lnTo>
                  <a:lnTo>
                    <a:pt x="8642" y="9897"/>
                  </a:lnTo>
                  <a:lnTo>
                    <a:pt x="8591" y="9948"/>
                  </a:lnTo>
                  <a:lnTo>
                    <a:pt x="8591" y="9998"/>
                  </a:lnTo>
                  <a:lnTo>
                    <a:pt x="8742" y="11555"/>
                  </a:lnTo>
                  <a:lnTo>
                    <a:pt x="8893" y="13113"/>
                  </a:lnTo>
                  <a:lnTo>
                    <a:pt x="9144" y="14670"/>
                  </a:lnTo>
                  <a:lnTo>
                    <a:pt x="9446" y="16177"/>
                  </a:lnTo>
                  <a:lnTo>
                    <a:pt x="9797" y="17835"/>
                  </a:lnTo>
                  <a:lnTo>
                    <a:pt x="10199" y="19543"/>
                  </a:lnTo>
                  <a:lnTo>
                    <a:pt x="10099" y="19442"/>
                  </a:lnTo>
                  <a:lnTo>
                    <a:pt x="9646" y="18036"/>
                  </a:lnTo>
                  <a:lnTo>
                    <a:pt x="9245" y="16679"/>
                  </a:lnTo>
                  <a:lnTo>
                    <a:pt x="8893" y="15273"/>
                  </a:lnTo>
                  <a:lnTo>
                    <a:pt x="8742" y="14569"/>
                  </a:lnTo>
                  <a:lnTo>
                    <a:pt x="8642" y="13816"/>
                  </a:lnTo>
                  <a:lnTo>
                    <a:pt x="8391" y="11706"/>
                  </a:lnTo>
                  <a:lnTo>
                    <a:pt x="8039" y="9646"/>
                  </a:lnTo>
                  <a:lnTo>
                    <a:pt x="7838" y="8591"/>
                  </a:lnTo>
                  <a:lnTo>
                    <a:pt x="7587" y="7586"/>
                  </a:lnTo>
                  <a:lnTo>
                    <a:pt x="7285" y="6582"/>
                  </a:lnTo>
                  <a:lnTo>
                    <a:pt x="6934" y="5577"/>
                  </a:lnTo>
                  <a:lnTo>
                    <a:pt x="6883" y="5527"/>
                  </a:lnTo>
                  <a:lnTo>
                    <a:pt x="6833" y="5577"/>
                  </a:lnTo>
                  <a:lnTo>
                    <a:pt x="7185" y="6682"/>
                  </a:lnTo>
                  <a:lnTo>
                    <a:pt x="7486" y="7838"/>
                  </a:lnTo>
                  <a:lnTo>
                    <a:pt x="7737" y="8993"/>
                  </a:lnTo>
                  <a:lnTo>
                    <a:pt x="7888" y="10199"/>
                  </a:lnTo>
                  <a:lnTo>
                    <a:pt x="7938" y="11304"/>
                  </a:lnTo>
                  <a:lnTo>
                    <a:pt x="7989" y="12459"/>
                  </a:lnTo>
                  <a:lnTo>
                    <a:pt x="8039" y="13565"/>
                  </a:lnTo>
                  <a:lnTo>
                    <a:pt x="8139" y="14670"/>
                  </a:lnTo>
                  <a:lnTo>
                    <a:pt x="8340" y="16026"/>
                  </a:lnTo>
                  <a:lnTo>
                    <a:pt x="8139" y="15524"/>
                  </a:lnTo>
                  <a:lnTo>
                    <a:pt x="7989" y="14720"/>
                  </a:lnTo>
                  <a:lnTo>
                    <a:pt x="7838" y="13866"/>
                  </a:lnTo>
                  <a:lnTo>
                    <a:pt x="7587" y="11706"/>
                  </a:lnTo>
                  <a:lnTo>
                    <a:pt x="7436" y="10500"/>
                  </a:lnTo>
                  <a:lnTo>
                    <a:pt x="7235" y="9194"/>
                  </a:lnTo>
                  <a:lnTo>
                    <a:pt x="6883" y="7737"/>
                  </a:lnTo>
                  <a:lnTo>
                    <a:pt x="6482" y="6230"/>
                  </a:lnTo>
                  <a:lnTo>
                    <a:pt x="6230" y="5326"/>
                  </a:lnTo>
                  <a:lnTo>
                    <a:pt x="6029" y="4522"/>
                  </a:lnTo>
                  <a:lnTo>
                    <a:pt x="5929" y="3768"/>
                  </a:lnTo>
                  <a:lnTo>
                    <a:pt x="5879" y="3115"/>
                  </a:lnTo>
                  <a:lnTo>
                    <a:pt x="4974" y="3316"/>
                  </a:lnTo>
                  <a:lnTo>
                    <a:pt x="4221" y="3517"/>
                  </a:lnTo>
                  <a:lnTo>
                    <a:pt x="4120" y="3618"/>
                  </a:lnTo>
                  <a:lnTo>
                    <a:pt x="4020" y="3768"/>
                  </a:lnTo>
                  <a:lnTo>
                    <a:pt x="3919" y="3969"/>
                  </a:lnTo>
                  <a:lnTo>
                    <a:pt x="3869" y="4170"/>
                  </a:lnTo>
                  <a:lnTo>
                    <a:pt x="3869" y="4823"/>
                  </a:lnTo>
                  <a:lnTo>
                    <a:pt x="3919" y="5577"/>
                  </a:lnTo>
                  <a:lnTo>
                    <a:pt x="4070" y="6481"/>
                  </a:lnTo>
                  <a:lnTo>
                    <a:pt x="4271" y="7436"/>
                  </a:lnTo>
                  <a:lnTo>
                    <a:pt x="4773" y="9596"/>
                  </a:lnTo>
                  <a:lnTo>
                    <a:pt x="5376" y="11806"/>
                  </a:lnTo>
                  <a:lnTo>
                    <a:pt x="5929" y="13766"/>
                  </a:lnTo>
                  <a:lnTo>
                    <a:pt x="6331" y="15373"/>
                  </a:lnTo>
                  <a:lnTo>
                    <a:pt x="6482" y="15926"/>
                  </a:lnTo>
                  <a:lnTo>
                    <a:pt x="6532" y="16277"/>
                  </a:lnTo>
                  <a:lnTo>
                    <a:pt x="6582" y="16478"/>
                  </a:lnTo>
                  <a:lnTo>
                    <a:pt x="6582" y="16880"/>
                  </a:lnTo>
                  <a:lnTo>
                    <a:pt x="6532" y="17383"/>
                  </a:lnTo>
                  <a:lnTo>
                    <a:pt x="6482" y="17634"/>
                  </a:lnTo>
                  <a:lnTo>
                    <a:pt x="6381" y="17885"/>
                  </a:lnTo>
                  <a:lnTo>
                    <a:pt x="5879" y="17885"/>
                  </a:lnTo>
                  <a:lnTo>
                    <a:pt x="5376" y="17734"/>
                  </a:lnTo>
                  <a:lnTo>
                    <a:pt x="4874" y="17483"/>
                  </a:lnTo>
                  <a:lnTo>
                    <a:pt x="4422" y="17182"/>
                  </a:lnTo>
                  <a:lnTo>
                    <a:pt x="3718" y="16629"/>
                  </a:lnTo>
                  <a:lnTo>
                    <a:pt x="3065" y="16026"/>
                  </a:lnTo>
                  <a:lnTo>
                    <a:pt x="1809" y="14720"/>
                  </a:lnTo>
                  <a:lnTo>
                    <a:pt x="1759" y="14670"/>
                  </a:lnTo>
                  <a:lnTo>
                    <a:pt x="1759" y="14720"/>
                  </a:lnTo>
                  <a:lnTo>
                    <a:pt x="1709" y="14770"/>
                  </a:lnTo>
                  <a:lnTo>
                    <a:pt x="1759" y="14770"/>
                  </a:lnTo>
                  <a:lnTo>
                    <a:pt x="2463" y="15725"/>
                  </a:lnTo>
                  <a:lnTo>
                    <a:pt x="3216" y="16679"/>
                  </a:lnTo>
                  <a:lnTo>
                    <a:pt x="3668" y="17131"/>
                  </a:lnTo>
                  <a:lnTo>
                    <a:pt x="4120" y="17584"/>
                  </a:lnTo>
                  <a:lnTo>
                    <a:pt x="4573" y="17935"/>
                  </a:lnTo>
                  <a:lnTo>
                    <a:pt x="5075" y="18237"/>
                  </a:lnTo>
                  <a:lnTo>
                    <a:pt x="4623" y="18036"/>
                  </a:lnTo>
                  <a:lnTo>
                    <a:pt x="4120" y="17684"/>
                  </a:lnTo>
                  <a:lnTo>
                    <a:pt x="3568" y="17232"/>
                  </a:lnTo>
                  <a:lnTo>
                    <a:pt x="3015" y="16730"/>
                  </a:lnTo>
                  <a:lnTo>
                    <a:pt x="1860" y="15574"/>
                  </a:lnTo>
                  <a:lnTo>
                    <a:pt x="754" y="14368"/>
                  </a:lnTo>
                  <a:lnTo>
                    <a:pt x="353" y="15172"/>
                  </a:lnTo>
                  <a:lnTo>
                    <a:pt x="152" y="15574"/>
                  </a:lnTo>
                  <a:lnTo>
                    <a:pt x="51" y="15976"/>
                  </a:lnTo>
                  <a:lnTo>
                    <a:pt x="1" y="16328"/>
                  </a:lnTo>
                  <a:lnTo>
                    <a:pt x="101" y="16629"/>
                  </a:lnTo>
                  <a:lnTo>
                    <a:pt x="252" y="16931"/>
                  </a:lnTo>
                  <a:lnTo>
                    <a:pt x="503" y="17232"/>
                  </a:lnTo>
                  <a:lnTo>
                    <a:pt x="805" y="17584"/>
                  </a:lnTo>
                  <a:lnTo>
                    <a:pt x="1207" y="17885"/>
                  </a:lnTo>
                  <a:lnTo>
                    <a:pt x="2061" y="18538"/>
                  </a:lnTo>
                  <a:lnTo>
                    <a:pt x="3970" y="19744"/>
                  </a:lnTo>
                  <a:lnTo>
                    <a:pt x="4773" y="20296"/>
                  </a:lnTo>
                  <a:lnTo>
                    <a:pt x="5125" y="20548"/>
                  </a:lnTo>
                  <a:lnTo>
                    <a:pt x="5376" y="20799"/>
                  </a:lnTo>
                  <a:lnTo>
                    <a:pt x="5627" y="21100"/>
                  </a:lnTo>
                  <a:lnTo>
                    <a:pt x="5828" y="21502"/>
                  </a:lnTo>
                  <a:lnTo>
                    <a:pt x="6029" y="21954"/>
                  </a:lnTo>
                  <a:lnTo>
                    <a:pt x="6180" y="22457"/>
                  </a:lnTo>
                  <a:lnTo>
                    <a:pt x="6482" y="23662"/>
                  </a:lnTo>
                  <a:lnTo>
                    <a:pt x="6733" y="24868"/>
                  </a:lnTo>
                  <a:lnTo>
                    <a:pt x="6883" y="26124"/>
                  </a:lnTo>
                  <a:lnTo>
                    <a:pt x="6984" y="27179"/>
                  </a:lnTo>
                  <a:lnTo>
                    <a:pt x="7135" y="28535"/>
                  </a:lnTo>
                  <a:lnTo>
                    <a:pt x="7637" y="29640"/>
                  </a:lnTo>
                  <a:lnTo>
                    <a:pt x="7838" y="29942"/>
                  </a:lnTo>
                  <a:lnTo>
                    <a:pt x="8039" y="30193"/>
                  </a:lnTo>
                  <a:lnTo>
                    <a:pt x="8491" y="30645"/>
                  </a:lnTo>
                  <a:lnTo>
                    <a:pt x="9295" y="31349"/>
                  </a:lnTo>
                  <a:lnTo>
                    <a:pt x="9546" y="31600"/>
                  </a:lnTo>
                  <a:lnTo>
                    <a:pt x="9546" y="31600"/>
                  </a:lnTo>
                  <a:lnTo>
                    <a:pt x="8491" y="31449"/>
                  </a:lnTo>
                  <a:lnTo>
                    <a:pt x="7989" y="31349"/>
                  </a:lnTo>
                  <a:lnTo>
                    <a:pt x="7486" y="31198"/>
                  </a:lnTo>
                  <a:lnTo>
                    <a:pt x="6582" y="30846"/>
                  </a:lnTo>
                  <a:lnTo>
                    <a:pt x="5728" y="30444"/>
                  </a:lnTo>
                  <a:lnTo>
                    <a:pt x="4924" y="29992"/>
                  </a:lnTo>
                  <a:lnTo>
                    <a:pt x="4120" y="29490"/>
                  </a:lnTo>
                  <a:lnTo>
                    <a:pt x="4070" y="29540"/>
                  </a:lnTo>
                  <a:lnTo>
                    <a:pt x="4020" y="29540"/>
                  </a:lnTo>
                  <a:lnTo>
                    <a:pt x="4070" y="29590"/>
                  </a:lnTo>
                  <a:lnTo>
                    <a:pt x="4874" y="30193"/>
                  </a:lnTo>
                  <a:lnTo>
                    <a:pt x="5728" y="30796"/>
                  </a:lnTo>
                  <a:lnTo>
                    <a:pt x="6632" y="31298"/>
                  </a:lnTo>
                  <a:lnTo>
                    <a:pt x="7587" y="31750"/>
                  </a:lnTo>
                  <a:lnTo>
                    <a:pt x="7084" y="31600"/>
                  </a:lnTo>
                  <a:lnTo>
                    <a:pt x="6431" y="31349"/>
                  </a:lnTo>
                  <a:lnTo>
                    <a:pt x="5828" y="31097"/>
                  </a:lnTo>
                  <a:lnTo>
                    <a:pt x="5276" y="30796"/>
                  </a:lnTo>
                  <a:lnTo>
                    <a:pt x="4723" y="30444"/>
                  </a:lnTo>
                  <a:lnTo>
                    <a:pt x="3618" y="29741"/>
                  </a:lnTo>
                  <a:lnTo>
                    <a:pt x="2563" y="28937"/>
                  </a:lnTo>
                  <a:lnTo>
                    <a:pt x="2513" y="28937"/>
                  </a:lnTo>
                  <a:lnTo>
                    <a:pt x="2513" y="28987"/>
                  </a:lnTo>
                  <a:lnTo>
                    <a:pt x="3216" y="29691"/>
                  </a:lnTo>
                  <a:lnTo>
                    <a:pt x="3970" y="30344"/>
                  </a:lnTo>
                  <a:lnTo>
                    <a:pt x="4773" y="30947"/>
                  </a:lnTo>
                  <a:lnTo>
                    <a:pt x="5627" y="31499"/>
                  </a:lnTo>
                  <a:lnTo>
                    <a:pt x="5025" y="31248"/>
                  </a:lnTo>
                  <a:lnTo>
                    <a:pt x="4472" y="30947"/>
                  </a:lnTo>
                  <a:lnTo>
                    <a:pt x="3467" y="30294"/>
                  </a:lnTo>
                  <a:lnTo>
                    <a:pt x="2463" y="29590"/>
                  </a:lnTo>
                  <a:lnTo>
                    <a:pt x="1659" y="28887"/>
                  </a:lnTo>
                  <a:lnTo>
                    <a:pt x="1408" y="29640"/>
                  </a:lnTo>
                  <a:lnTo>
                    <a:pt x="1307" y="30394"/>
                  </a:lnTo>
                  <a:lnTo>
                    <a:pt x="1307" y="30595"/>
                  </a:lnTo>
                  <a:lnTo>
                    <a:pt x="1458" y="30846"/>
                  </a:lnTo>
                  <a:lnTo>
                    <a:pt x="1659" y="31097"/>
                  </a:lnTo>
                  <a:lnTo>
                    <a:pt x="2010" y="31349"/>
                  </a:lnTo>
                  <a:lnTo>
                    <a:pt x="2864" y="31901"/>
                  </a:lnTo>
                  <a:lnTo>
                    <a:pt x="3919" y="32454"/>
                  </a:lnTo>
                  <a:lnTo>
                    <a:pt x="6381" y="33609"/>
                  </a:lnTo>
                  <a:lnTo>
                    <a:pt x="7637" y="34212"/>
                  </a:lnTo>
                  <a:lnTo>
                    <a:pt x="8792" y="34815"/>
                  </a:lnTo>
                  <a:lnTo>
                    <a:pt x="9295" y="35116"/>
                  </a:lnTo>
                  <a:lnTo>
                    <a:pt x="9747" y="35468"/>
                  </a:lnTo>
                  <a:lnTo>
                    <a:pt x="10199" y="35870"/>
                  </a:lnTo>
                  <a:lnTo>
                    <a:pt x="10601" y="36322"/>
                  </a:lnTo>
                  <a:lnTo>
                    <a:pt x="10953" y="36875"/>
                  </a:lnTo>
                  <a:lnTo>
                    <a:pt x="11304" y="37427"/>
                  </a:lnTo>
                  <a:lnTo>
                    <a:pt x="11555" y="38080"/>
                  </a:lnTo>
                  <a:lnTo>
                    <a:pt x="11807" y="38784"/>
                  </a:lnTo>
                  <a:lnTo>
                    <a:pt x="12008" y="39537"/>
                  </a:lnTo>
                  <a:lnTo>
                    <a:pt x="12209" y="40391"/>
                  </a:lnTo>
                  <a:lnTo>
                    <a:pt x="12309" y="41346"/>
                  </a:lnTo>
                  <a:lnTo>
                    <a:pt x="12410" y="42300"/>
                  </a:lnTo>
                  <a:lnTo>
                    <a:pt x="12410" y="43405"/>
                  </a:lnTo>
                  <a:lnTo>
                    <a:pt x="12410" y="44561"/>
                  </a:lnTo>
                  <a:lnTo>
                    <a:pt x="12359" y="45767"/>
                  </a:lnTo>
                  <a:lnTo>
                    <a:pt x="12259" y="47123"/>
                  </a:lnTo>
                  <a:lnTo>
                    <a:pt x="12209" y="47776"/>
                  </a:lnTo>
                  <a:lnTo>
                    <a:pt x="12058" y="48479"/>
                  </a:lnTo>
                  <a:lnTo>
                    <a:pt x="11907" y="49183"/>
                  </a:lnTo>
                  <a:lnTo>
                    <a:pt x="11706" y="49886"/>
                  </a:lnTo>
                  <a:lnTo>
                    <a:pt x="11455" y="50589"/>
                  </a:lnTo>
                  <a:lnTo>
                    <a:pt x="11204" y="51293"/>
                  </a:lnTo>
                  <a:lnTo>
                    <a:pt x="10551" y="52699"/>
                  </a:lnTo>
                  <a:lnTo>
                    <a:pt x="9847" y="54106"/>
                  </a:lnTo>
                  <a:lnTo>
                    <a:pt x="9094" y="55412"/>
                  </a:lnTo>
                  <a:lnTo>
                    <a:pt x="8240" y="56718"/>
                  </a:lnTo>
                  <a:lnTo>
                    <a:pt x="7436" y="57924"/>
                  </a:lnTo>
                  <a:lnTo>
                    <a:pt x="6582" y="59079"/>
                  </a:lnTo>
                  <a:lnTo>
                    <a:pt x="5778" y="60084"/>
                  </a:lnTo>
                  <a:lnTo>
                    <a:pt x="4422" y="61792"/>
                  </a:lnTo>
                  <a:lnTo>
                    <a:pt x="3417" y="62897"/>
                  </a:lnTo>
                  <a:lnTo>
                    <a:pt x="3065" y="63299"/>
                  </a:lnTo>
                  <a:lnTo>
                    <a:pt x="16730" y="64153"/>
                  </a:lnTo>
                  <a:lnTo>
                    <a:pt x="16680" y="63902"/>
                  </a:lnTo>
                  <a:lnTo>
                    <a:pt x="16780" y="63249"/>
                  </a:lnTo>
                  <a:lnTo>
                    <a:pt x="16780" y="62646"/>
                  </a:lnTo>
                  <a:lnTo>
                    <a:pt x="16780" y="61993"/>
                  </a:lnTo>
                  <a:lnTo>
                    <a:pt x="16780" y="61340"/>
                  </a:lnTo>
                  <a:lnTo>
                    <a:pt x="16830" y="60536"/>
                  </a:lnTo>
                  <a:lnTo>
                    <a:pt x="16931" y="59732"/>
                  </a:lnTo>
                  <a:lnTo>
                    <a:pt x="17082" y="58979"/>
                  </a:lnTo>
                  <a:lnTo>
                    <a:pt x="17333" y="58175"/>
                  </a:lnTo>
                  <a:lnTo>
                    <a:pt x="17785" y="56718"/>
                  </a:lnTo>
                  <a:lnTo>
                    <a:pt x="18287" y="55211"/>
                  </a:lnTo>
                  <a:lnTo>
                    <a:pt x="18890" y="53704"/>
                  </a:lnTo>
                  <a:lnTo>
                    <a:pt x="19543" y="52297"/>
                  </a:lnTo>
                  <a:lnTo>
                    <a:pt x="19543" y="52247"/>
                  </a:lnTo>
                  <a:lnTo>
                    <a:pt x="19443" y="52247"/>
                  </a:lnTo>
                  <a:lnTo>
                    <a:pt x="18689" y="53654"/>
                  </a:lnTo>
                  <a:lnTo>
                    <a:pt x="17986" y="55111"/>
                  </a:lnTo>
                  <a:lnTo>
                    <a:pt x="17383" y="56568"/>
                  </a:lnTo>
                  <a:lnTo>
                    <a:pt x="16830" y="58075"/>
                  </a:lnTo>
                  <a:lnTo>
                    <a:pt x="16579" y="58778"/>
                  </a:lnTo>
                  <a:lnTo>
                    <a:pt x="16429" y="59582"/>
                  </a:lnTo>
                  <a:lnTo>
                    <a:pt x="16429" y="59029"/>
                  </a:lnTo>
                  <a:lnTo>
                    <a:pt x="16680" y="57823"/>
                  </a:lnTo>
                  <a:lnTo>
                    <a:pt x="16981" y="56618"/>
                  </a:lnTo>
                  <a:lnTo>
                    <a:pt x="17333" y="55462"/>
                  </a:lnTo>
                  <a:lnTo>
                    <a:pt x="17735" y="54307"/>
                  </a:lnTo>
                  <a:lnTo>
                    <a:pt x="18237" y="53202"/>
                  </a:lnTo>
                  <a:lnTo>
                    <a:pt x="18840" y="52096"/>
                  </a:lnTo>
                  <a:lnTo>
                    <a:pt x="19443" y="50991"/>
                  </a:lnTo>
                  <a:lnTo>
                    <a:pt x="20196" y="49986"/>
                  </a:lnTo>
                  <a:lnTo>
                    <a:pt x="20196" y="49936"/>
                  </a:lnTo>
                  <a:lnTo>
                    <a:pt x="20146" y="49886"/>
                  </a:lnTo>
                  <a:lnTo>
                    <a:pt x="20096" y="49886"/>
                  </a:lnTo>
                  <a:lnTo>
                    <a:pt x="19242" y="50991"/>
                  </a:lnTo>
                  <a:lnTo>
                    <a:pt x="18488" y="52147"/>
                  </a:lnTo>
                  <a:lnTo>
                    <a:pt x="17835" y="53352"/>
                  </a:lnTo>
                  <a:lnTo>
                    <a:pt x="17232" y="54608"/>
                  </a:lnTo>
                  <a:lnTo>
                    <a:pt x="17584" y="53553"/>
                  </a:lnTo>
                  <a:lnTo>
                    <a:pt x="17986" y="52599"/>
                  </a:lnTo>
                  <a:lnTo>
                    <a:pt x="18438" y="51695"/>
                  </a:lnTo>
                  <a:lnTo>
                    <a:pt x="18940" y="50891"/>
                  </a:lnTo>
                  <a:lnTo>
                    <a:pt x="19443" y="50137"/>
                  </a:lnTo>
                  <a:lnTo>
                    <a:pt x="19945" y="49484"/>
                  </a:lnTo>
                  <a:lnTo>
                    <a:pt x="20397" y="48881"/>
                  </a:lnTo>
                  <a:lnTo>
                    <a:pt x="20900" y="48379"/>
                  </a:lnTo>
                  <a:lnTo>
                    <a:pt x="21804" y="47525"/>
                  </a:lnTo>
                  <a:lnTo>
                    <a:pt x="22507" y="46922"/>
                  </a:lnTo>
                  <a:lnTo>
                    <a:pt x="23010" y="46570"/>
                  </a:lnTo>
                  <a:lnTo>
                    <a:pt x="23211" y="46470"/>
                  </a:lnTo>
                  <a:lnTo>
                    <a:pt x="23612" y="46168"/>
                  </a:lnTo>
                  <a:lnTo>
                    <a:pt x="24065" y="46018"/>
                  </a:lnTo>
                  <a:lnTo>
                    <a:pt x="24466" y="45867"/>
                  </a:lnTo>
                  <a:lnTo>
                    <a:pt x="24919" y="45817"/>
                  </a:lnTo>
                  <a:lnTo>
                    <a:pt x="25371" y="45867"/>
                  </a:lnTo>
                  <a:lnTo>
                    <a:pt x="25823" y="45917"/>
                  </a:lnTo>
                  <a:lnTo>
                    <a:pt x="26275" y="46018"/>
                  </a:lnTo>
                  <a:lnTo>
                    <a:pt x="26677" y="46168"/>
                  </a:lnTo>
                  <a:lnTo>
                    <a:pt x="27581" y="46520"/>
                  </a:lnTo>
                  <a:lnTo>
                    <a:pt x="28385" y="46872"/>
                  </a:lnTo>
                  <a:lnTo>
                    <a:pt x="29189" y="47223"/>
                  </a:lnTo>
                  <a:lnTo>
                    <a:pt x="29842" y="47424"/>
                  </a:lnTo>
                  <a:lnTo>
                    <a:pt x="30093" y="47475"/>
                  </a:lnTo>
                  <a:lnTo>
                    <a:pt x="30344" y="47475"/>
                  </a:lnTo>
                  <a:lnTo>
                    <a:pt x="30495" y="47424"/>
                  </a:lnTo>
                  <a:lnTo>
                    <a:pt x="30646" y="47324"/>
                  </a:lnTo>
                  <a:lnTo>
                    <a:pt x="30796" y="47173"/>
                  </a:lnTo>
                  <a:lnTo>
                    <a:pt x="30897" y="47022"/>
                  </a:lnTo>
                  <a:lnTo>
                    <a:pt x="30947" y="46822"/>
                  </a:lnTo>
                  <a:lnTo>
                    <a:pt x="30997" y="46570"/>
                  </a:lnTo>
                  <a:lnTo>
                    <a:pt x="30997" y="46018"/>
                  </a:lnTo>
                  <a:lnTo>
                    <a:pt x="30947" y="45365"/>
                  </a:lnTo>
                  <a:lnTo>
                    <a:pt x="30796" y="44661"/>
                  </a:lnTo>
                  <a:lnTo>
                    <a:pt x="30646" y="43858"/>
                  </a:lnTo>
                  <a:lnTo>
                    <a:pt x="29842" y="43255"/>
                  </a:lnTo>
                  <a:lnTo>
                    <a:pt x="29340" y="42953"/>
                  </a:lnTo>
                  <a:lnTo>
                    <a:pt x="28887" y="42652"/>
                  </a:lnTo>
                  <a:lnTo>
                    <a:pt x="28335" y="42401"/>
                  </a:lnTo>
                  <a:lnTo>
                    <a:pt x="27782" y="42200"/>
                  </a:lnTo>
                  <a:lnTo>
                    <a:pt x="27230" y="42049"/>
                  </a:lnTo>
                  <a:lnTo>
                    <a:pt x="26677" y="41999"/>
                  </a:lnTo>
                  <a:lnTo>
                    <a:pt x="26275" y="42049"/>
                  </a:lnTo>
                  <a:lnTo>
                    <a:pt x="25873" y="42200"/>
                  </a:lnTo>
                  <a:lnTo>
                    <a:pt x="25421" y="42401"/>
                  </a:lnTo>
                  <a:lnTo>
                    <a:pt x="24919" y="42702"/>
                  </a:lnTo>
                  <a:lnTo>
                    <a:pt x="24466" y="43104"/>
                  </a:lnTo>
                  <a:lnTo>
                    <a:pt x="23964" y="43506"/>
                  </a:lnTo>
                  <a:lnTo>
                    <a:pt x="22909" y="44410"/>
                  </a:lnTo>
                  <a:lnTo>
                    <a:pt x="20950" y="46319"/>
                  </a:lnTo>
                  <a:lnTo>
                    <a:pt x="20046" y="47073"/>
                  </a:lnTo>
                  <a:lnTo>
                    <a:pt x="19644" y="47374"/>
                  </a:lnTo>
                  <a:lnTo>
                    <a:pt x="19292" y="47575"/>
                  </a:lnTo>
                  <a:lnTo>
                    <a:pt x="19242" y="46621"/>
                  </a:lnTo>
                  <a:lnTo>
                    <a:pt x="19141" y="45616"/>
                  </a:lnTo>
                  <a:lnTo>
                    <a:pt x="18940" y="43556"/>
                  </a:lnTo>
                  <a:lnTo>
                    <a:pt x="18890" y="42551"/>
                  </a:lnTo>
                  <a:lnTo>
                    <a:pt x="18890" y="41547"/>
                  </a:lnTo>
                  <a:lnTo>
                    <a:pt x="18991" y="40592"/>
                  </a:lnTo>
                  <a:lnTo>
                    <a:pt x="19141" y="39587"/>
                  </a:lnTo>
                  <a:lnTo>
                    <a:pt x="19141" y="39537"/>
                  </a:lnTo>
                  <a:lnTo>
                    <a:pt x="19041" y="39537"/>
                  </a:lnTo>
                  <a:lnTo>
                    <a:pt x="19041" y="39587"/>
                  </a:lnTo>
                  <a:lnTo>
                    <a:pt x="18940" y="40693"/>
                  </a:lnTo>
                  <a:lnTo>
                    <a:pt x="18790" y="41848"/>
                  </a:lnTo>
                  <a:lnTo>
                    <a:pt x="18639" y="42953"/>
                  </a:lnTo>
                  <a:lnTo>
                    <a:pt x="18589" y="44109"/>
                  </a:lnTo>
                  <a:lnTo>
                    <a:pt x="18538" y="45214"/>
                  </a:lnTo>
                  <a:lnTo>
                    <a:pt x="18589" y="46319"/>
                  </a:lnTo>
                  <a:lnTo>
                    <a:pt x="18488" y="45314"/>
                  </a:lnTo>
                  <a:lnTo>
                    <a:pt x="18438" y="43355"/>
                  </a:lnTo>
                  <a:lnTo>
                    <a:pt x="18488" y="41396"/>
                  </a:lnTo>
                  <a:lnTo>
                    <a:pt x="18538" y="40341"/>
                  </a:lnTo>
                  <a:lnTo>
                    <a:pt x="18589" y="39336"/>
                  </a:lnTo>
                  <a:lnTo>
                    <a:pt x="18739" y="38281"/>
                  </a:lnTo>
                  <a:lnTo>
                    <a:pt x="18991" y="37327"/>
                  </a:lnTo>
                  <a:lnTo>
                    <a:pt x="19292" y="36372"/>
                  </a:lnTo>
                  <a:lnTo>
                    <a:pt x="19543" y="35870"/>
                  </a:lnTo>
                  <a:lnTo>
                    <a:pt x="19744" y="35468"/>
                  </a:lnTo>
                  <a:lnTo>
                    <a:pt x="20046" y="35016"/>
                  </a:lnTo>
                  <a:lnTo>
                    <a:pt x="20347" y="34614"/>
                  </a:lnTo>
                  <a:lnTo>
                    <a:pt x="20699" y="34212"/>
                  </a:lnTo>
                  <a:lnTo>
                    <a:pt x="21050" y="33810"/>
                  </a:lnTo>
                  <a:lnTo>
                    <a:pt x="21101" y="33760"/>
                  </a:lnTo>
                  <a:lnTo>
                    <a:pt x="21050" y="33760"/>
                  </a:lnTo>
                  <a:lnTo>
                    <a:pt x="21050" y="33710"/>
                  </a:lnTo>
                  <a:lnTo>
                    <a:pt x="21000" y="33710"/>
                  </a:lnTo>
                  <a:lnTo>
                    <a:pt x="20397" y="34162"/>
                  </a:lnTo>
                  <a:lnTo>
                    <a:pt x="19895" y="34714"/>
                  </a:lnTo>
                  <a:lnTo>
                    <a:pt x="19493" y="35267"/>
                  </a:lnTo>
                  <a:lnTo>
                    <a:pt x="19091" y="35870"/>
                  </a:lnTo>
                  <a:lnTo>
                    <a:pt x="18790" y="36523"/>
                  </a:lnTo>
                  <a:lnTo>
                    <a:pt x="18538" y="37226"/>
                  </a:lnTo>
                  <a:lnTo>
                    <a:pt x="18338" y="37930"/>
                  </a:lnTo>
                  <a:lnTo>
                    <a:pt x="18187" y="38633"/>
                  </a:lnTo>
                  <a:lnTo>
                    <a:pt x="18338" y="37025"/>
                  </a:lnTo>
                  <a:lnTo>
                    <a:pt x="18639" y="36171"/>
                  </a:lnTo>
                  <a:lnTo>
                    <a:pt x="18790" y="35769"/>
                  </a:lnTo>
                  <a:lnTo>
                    <a:pt x="18991" y="35317"/>
                  </a:lnTo>
                  <a:lnTo>
                    <a:pt x="19342" y="34714"/>
                  </a:lnTo>
                  <a:lnTo>
                    <a:pt x="19794" y="34212"/>
                  </a:lnTo>
                  <a:lnTo>
                    <a:pt x="20247" y="33810"/>
                  </a:lnTo>
                  <a:lnTo>
                    <a:pt x="20699" y="33408"/>
                  </a:lnTo>
                  <a:lnTo>
                    <a:pt x="21201" y="33107"/>
                  </a:lnTo>
                  <a:lnTo>
                    <a:pt x="21754" y="32755"/>
                  </a:lnTo>
                  <a:lnTo>
                    <a:pt x="22909" y="32102"/>
                  </a:lnTo>
                  <a:lnTo>
                    <a:pt x="23663" y="31600"/>
                  </a:lnTo>
                  <a:lnTo>
                    <a:pt x="24316" y="30997"/>
                  </a:lnTo>
                  <a:lnTo>
                    <a:pt x="24919" y="30344"/>
                  </a:lnTo>
                  <a:lnTo>
                    <a:pt x="25421" y="29640"/>
                  </a:lnTo>
                  <a:lnTo>
                    <a:pt x="25823" y="28837"/>
                  </a:lnTo>
                  <a:lnTo>
                    <a:pt x="26124" y="28033"/>
                  </a:lnTo>
                  <a:lnTo>
                    <a:pt x="26325" y="27129"/>
                  </a:lnTo>
                  <a:lnTo>
                    <a:pt x="26376" y="26275"/>
                  </a:lnTo>
                  <a:lnTo>
                    <a:pt x="26376" y="26224"/>
                  </a:lnTo>
                  <a:lnTo>
                    <a:pt x="26325" y="26275"/>
                  </a:lnTo>
                  <a:lnTo>
                    <a:pt x="26225" y="26877"/>
                  </a:lnTo>
                  <a:lnTo>
                    <a:pt x="26074" y="27480"/>
                  </a:lnTo>
                  <a:lnTo>
                    <a:pt x="25873" y="28033"/>
                  </a:lnTo>
                  <a:lnTo>
                    <a:pt x="25672" y="28586"/>
                  </a:lnTo>
                  <a:lnTo>
                    <a:pt x="25421" y="29138"/>
                  </a:lnTo>
                  <a:lnTo>
                    <a:pt x="25069" y="29640"/>
                  </a:lnTo>
                  <a:lnTo>
                    <a:pt x="24718" y="30143"/>
                  </a:lnTo>
                  <a:lnTo>
                    <a:pt x="24316" y="30595"/>
                  </a:lnTo>
                  <a:lnTo>
                    <a:pt x="23914" y="30947"/>
                  </a:lnTo>
                  <a:lnTo>
                    <a:pt x="23512" y="31248"/>
                  </a:lnTo>
                  <a:lnTo>
                    <a:pt x="22658" y="31801"/>
                  </a:lnTo>
                  <a:lnTo>
                    <a:pt x="23211" y="31349"/>
                  </a:lnTo>
                  <a:lnTo>
                    <a:pt x="23813" y="30846"/>
                  </a:lnTo>
                  <a:lnTo>
                    <a:pt x="24266" y="30294"/>
                  </a:lnTo>
                  <a:lnTo>
                    <a:pt x="24667" y="29691"/>
                  </a:lnTo>
                  <a:lnTo>
                    <a:pt x="25019" y="29138"/>
                  </a:lnTo>
                  <a:lnTo>
                    <a:pt x="25321" y="28586"/>
                  </a:lnTo>
                  <a:lnTo>
                    <a:pt x="25572" y="28033"/>
                  </a:lnTo>
                  <a:lnTo>
                    <a:pt x="25722" y="27480"/>
                  </a:lnTo>
                  <a:lnTo>
                    <a:pt x="25873" y="27028"/>
                  </a:lnTo>
                  <a:lnTo>
                    <a:pt x="25974" y="26526"/>
                  </a:lnTo>
                  <a:lnTo>
                    <a:pt x="26074" y="25571"/>
                  </a:lnTo>
                  <a:lnTo>
                    <a:pt x="26124" y="24567"/>
                  </a:lnTo>
                  <a:lnTo>
                    <a:pt x="26124" y="23612"/>
                  </a:lnTo>
                  <a:lnTo>
                    <a:pt x="26124" y="21100"/>
                  </a:lnTo>
                  <a:lnTo>
                    <a:pt x="26074" y="20447"/>
                  </a:lnTo>
                  <a:lnTo>
                    <a:pt x="26074" y="19794"/>
                  </a:lnTo>
                  <a:lnTo>
                    <a:pt x="26124" y="19493"/>
                  </a:lnTo>
                  <a:lnTo>
                    <a:pt x="26175" y="19141"/>
                  </a:lnTo>
                  <a:lnTo>
                    <a:pt x="26275" y="18840"/>
                  </a:lnTo>
                  <a:lnTo>
                    <a:pt x="26426" y="18538"/>
                  </a:lnTo>
                  <a:lnTo>
                    <a:pt x="26376" y="18488"/>
                  </a:lnTo>
                  <a:lnTo>
                    <a:pt x="26325" y="18488"/>
                  </a:lnTo>
                  <a:lnTo>
                    <a:pt x="26124" y="18789"/>
                  </a:lnTo>
                  <a:lnTo>
                    <a:pt x="26024" y="19091"/>
                  </a:lnTo>
                  <a:lnTo>
                    <a:pt x="25923" y="19442"/>
                  </a:lnTo>
                  <a:lnTo>
                    <a:pt x="25873" y="19744"/>
                  </a:lnTo>
                  <a:lnTo>
                    <a:pt x="25823" y="20397"/>
                  </a:lnTo>
                  <a:lnTo>
                    <a:pt x="25773" y="21100"/>
                  </a:lnTo>
                  <a:lnTo>
                    <a:pt x="25672" y="24466"/>
                  </a:lnTo>
                  <a:lnTo>
                    <a:pt x="25672" y="22155"/>
                  </a:lnTo>
                  <a:lnTo>
                    <a:pt x="25622" y="19995"/>
                  </a:lnTo>
                  <a:lnTo>
                    <a:pt x="25672" y="19392"/>
                  </a:lnTo>
                  <a:lnTo>
                    <a:pt x="25823" y="18840"/>
                  </a:lnTo>
                  <a:lnTo>
                    <a:pt x="25974" y="18337"/>
                  </a:lnTo>
                  <a:lnTo>
                    <a:pt x="26175" y="17885"/>
                  </a:lnTo>
                  <a:lnTo>
                    <a:pt x="26426" y="17533"/>
                  </a:lnTo>
                  <a:lnTo>
                    <a:pt x="26677" y="17182"/>
                  </a:lnTo>
                  <a:lnTo>
                    <a:pt x="26978" y="16931"/>
                  </a:lnTo>
                  <a:lnTo>
                    <a:pt x="27230" y="16730"/>
                  </a:lnTo>
                  <a:lnTo>
                    <a:pt x="27832" y="16378"/>
                  </a:lnTo>
                  <a:lnTo>
                    <a:pt x="28335" y="16177"/>
                  </a:lnTo>
                  <a:lnTo>
                    <a:pt x="28686" y="16076"/>
                  </a:lnTo>
                  <a:lnTo>
                    <a:pt x="28787" y="16076"/>
                  </a:lnTo>
                  <a:lnTo>
                    <a:pt x="28887" y="16177"/>
                  </a:lnTo>
                  <a:lnTo>
                    <a:pt x="29390" y="16026"/>
                  </a:lnTo>
                  <a:lnTo>
                    <a:pt x="29942" y="15976"/>
                  </a:lnTo>
                  <a:lnTo>
                    <a:pt x="31349" y="15876"/>
                  </a:lnTo>
                  <a:lnTo>
                    <a:pt x="31650" y="15825"/>
                  </a:lnTo>
                  <a:lnTo>
                    <a:pt x="31952" y="15725"/>
                  </a:lnTo>
                  <a:lnTo>
                    <a:pt x="32153" y="15574"/>
                  </a:lnTo>
                  <a:lnTo>
                    <a:pt x="32354" y="15373"/>
                  </a:lnTo>
                  <a:lnTo>
                    <a:pt x="32504" y="15172"/>
                  </a:lnTo>
                  <a:lnTo>
                    <a:pt x="32555" y="14921"/>
                  </a:lnTo>
                  <a:lnTo>
                    <a:pt x="32655" y="14670"/>
                  </a:lnTo>
                  <a:lnTo>
                    <a:pt x="32655" y="14368"/>
                  </a:lnTo>
                  <a:lnTo>
                    <a:pt x="32605" y="13715"/>
                  </a:lnTo>
                  <a:lnTo>
                    <a:pt x="32454" y="13012"/>
                  </a:lnTo>
                  <a:lnTo>
                    <a:pt x="32253" y="12309"/>
                  </a:lnTo>
                  <a:lnTo>
                    <a:pt x="32002" y="11555"/>
                  </a:lnTo>
                  <a:lnTo>
                    <a:pt x="30997" y="11806"/>
                  </a:lnTo>
                  <a:lnTo>
                    <a:pt x="30445" y="11957"/>
                  </a:lnTo>
                  <a:lnTo>
                    <a:pt x="29942" y="12108"/>
                  </a:lnTo>
                  <a:lnTo>
                    <a:pt x="29440" y="12309"/>
                  </a:lnTo>
                  <a:lnTo>
                    <a:pt x="28988" y="12560"/>
                  </a:lnTo>
                  <a:lnTo>
                    <a:pt x="28586" y="12811"/>
                  </a:lnTo>
                  <a:lnTo>
                    <a:pt x="28234" y="13163"/>
                  </a:lnTo>
                  <a:lnTo>
                    <a:pt x="29540" y="11756"/>
                  </a:lnTo>
                  <a:lnTo>
                    <a:pt x="29540" y="11656"/>
                  </a:lnTo>
                  <a:lnTo>
                    <a:pt x="29540" y="11605"/>
                  </a:lnTo>
                  <a:lnTo>
                    <a:pt x="29440" y="11605"/>
                  </a:lnTo>
                  <a:lnTo>
                    <a:pt x="28485" y="12510"/>
                  </a:lnTo>
                  <a:lnTo>
                    <a:pt x="27481" y="13364"/>
                  </a:lnTo>
                  <a:lnTo>
                    <a:pt x="27029" y="13715"/>
                  </a:lnTo>
                  <a:lnTo>
                    <a:pt x="26526" y="14067"/>
                  </a:lnTo>
                  <a:lnTo>
                    <a:pt x="26124" y="12761"/>
                  </a:lnTo>
                  <a:lnTo>
                    <a:pt x="25773" y="11404"/>
                  </a:lnTo>
                  <a:lnTo>
                    <a:pt x="25120" y="8641"/>
                  </a:lnTo>
                  <a:lnTo>
                    <a:pt x="24868" y="7687"/>
                  </a:lnTo>
                  <a:lnTo>
                    <a:pt x="24617" y="6732"/>
                  </a:lnTo>
                  <a:lnTo>
                    <a:pt x="24014" y="4874"/>
                  </a:lnTo>
                  <a:lnTo>
                    <a:pt x="23713" y="3919"/>
                  </a:lnTo>
                  <a:lnTo>
                    <a:pt x="23462" y="2965"/>
                  </a:lnTo>
                  <a:lnTo>
                    <a:pt x="23261" y="1960"/>
                  </a:lnTo>
                  <a:lnTo>
                    <a:pt x="23110" y="1005"/>
                  </a:lnTo>
                  <a:lnTo>
                    <a:pt x="23060" y="955"/>
                  </a:lnTo>
                  <a:lnTo>
                    <a:pt x="23010" y="1005"/>
                  </a:lnTo>
                  <a:lnTo>
                    <a:pt x="23110" y="1960"/>
                  </a:lnTo>
                  <a:lnTo>
                    <a:pt x="23261" y="2914"/>
                  </a:lnTo>
                  <a:lnTo>
                    <a:pt x="23462" y="3869"/>
                  </a:lnTo>
                  <a:lnTo>
                    <a:pt x="23663" y="4823"/>
                  </a:lnTo>
                  <a:lnTo>
                    <a:pt x="24165" y="6732"/>
                  </a:lnTo>
                  <a:lnTo>
                    <a:pt x="24567" y="8591"/>
                  </a:lnTo>
                  <a:lnTo>
                    <a:pt x="24617" y="8943"/>
                  </a:lnTo>
                  <a:lnTo>
                    <a:pt x="23763" y="5577"/>
                  </a:lnTo>
                  <a:lnTo>
                    <a:pt x="23261" y="3919"/>
                  </a:lnTo>
                  <a:lnTo>
                    <a:pt x="22809" y="2462"/>
                  </a:lnTo>
                  <a:lnTo>
                    <a:pt x="22658" y="1809"/>
                  </a:lnTo>
                  <a:lnTo>
                    <a:pt x="22507" y="1156"/>
                  </a:lnTo>
                  <a:lnTo>
                    <a:pt x="22457" y="553"/>
                  </a:lnTo>
                  <a:lnTo>
                    <a:pt x="22457" y="1"/>
                  </a:lnTo>
                  <a:close/>
                </a:path>
              </a:pathLst>
            </a:custGeom>
            <a:solidFill>
              <a:srgbClr val="B29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6"/>
            <p:cNvSpPr/>
            <p:nvPr/>
          </p:nvSpPr>
          <p:spPr>
            <a:xfrm>
              <a:off x="7140725" y="2312425"/>
              <a:ext cx="23875" cy="90450"/>
            </a:xfrm>
            <a:custGeom>
              <a:avLst/>
              <a:gdLst/>
              <a:ahLst/>
              <a:cxnLst/>
              <a:rect l="l" t="t" r="r" b="b"/>
              <a:pathLst>
                <a:path w="955" h="3618" extrusionOk="0">
                  <a:moveTo>
                    <a:pt x="0" y="0"/>
                  </a:moveTo>
                  <a:lnTo>
                    <a:pt x="0" y="50"/>
                  </a:lnTo>
                  <a:lnTo>
                    <a:pt x="352" y="1809"/>
                  </a:lnTo>
                  <a:lnTo>
                    <a:pt x="503" y="2713"/>
                  </a:lnTo>
                  <a:lnTo>
                    <a:pt x="754" y="3567"/>
                  </a:lnTo>
                  <a:lnTo>
                    <a:pt x="804" y="3617"/>
                  </a:lnTo>
                  <a:lnTo>
                    <a:pt x="955" y="3617"/>
                  </a:lnTo>
                  <a:lnTo>
                    <a:pt x="955" y="3517"/>
                  </a:lnTo>
                  <a:lnTo>
                    <a:pt x="804" y="2663"/>
                  </a:lnTo>
                  <a:lnTo>
                    <a:pt x="603" y="175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290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6"/>
            <p:cNvSpPr/>
            <p:nvPr/>
          </p:nvSpPr>
          <p:spPr>
            <a:xfrm>
              <a:off x="6743850" y="2278500"/>
              <a:ext cx="32675" cy="216050"/>
            </a:xfrm>
            <a:custGeom>
              <a:avLst/>
              <a:gdLst/>
              <a:ahLst/>
              <a:cxnLst/>
              <a:rect l="l" t="t" r="r" b="b"/>
              <a:pathLst>
                <a:path w="1307" h="8642" extrusionOk="0">
                  <a:moveTo>
                    <a:pt x="101" y="1"/>
                  </a:moveTo>
                  <a:lnTo>
                    <a:pt x="51" y="51"/>
                  </a:lnTo>
                  <a:lnTo>
                    <a:pt x="0" y="1056"/>
                  </a:lnTo>
                  <a:lnTo>
                    <a:pt x="51" y="2161"/>
                  </a:lnTo>
                  <a:lnTo>
                    <a:pt x="101" y="3266"/>
                  </a:lnTo>
                  <a:lnTo>
                    <a:pt x="201" y="4371"/>
                  </a:lnTo>
                  <a:lnTo>
                    <a:pt x="352" y="5477"/>
                  </a:lnTo>
                  <a:lnTo>
                    <a:pt x="603" y="6582"/>
                  </a:lnTo>
                  <a:lnTo>
                    <a:pt x="854" y="7637"/>
                  </a:lnTo>
                  <a:lnTo>
                    <a:pt x="1206" y="8642"/>
                  </a:lnTo>
                  <a:lnTo>
                    <a:pt x="1256" y="8642"/>
                  </a:lnTo>
                  <a:lnTo>
                    <a:pt x="1307" y="8591"/>
                  </a:lnTo>
                  <a:lnTo>
                    <a:pt x="1156" y="7637"/>
                  </a:lnTo>
                  <a:lnTo>
                    <a:pt x="955" y="6682"/>
                  </a:lnTo>
                  <a:lnTo>
                    <a:pt x="804" y="5728"/>
                  </a:lnTo>
                  <a:lnTo>
                    <a:pt x="603" y="4723"/>
                  </a:lnTo>
                  <a:lnTo>
                    <a:pt x="453" y="3568"/>
                  </a:lnTo>
                  <a:lnTo>
                    <a:pt x="352" y="2412"/>
                  </a:lnTo>
                  <a:lnTo>
                    <a:pt x="151" y="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6"/>
            <p:cNvSpPr/>
            <p:nvPr/>
          </p:nvSpPr>
          <p:spPr>
            <a:xfrm>
              <a:off x="6585600" y="2518400"/>
              <a:ext cx="59050" cy="61550"/>
            </a:xfrm>
            <a:custGeom>
              <a:avLst/>
              <a:gdLst/>
              <a:ahLst/>
              <a:cxnLst/>
              <a:rect l="l" t="t" r="r" b="b"/>
              <a:pathLst>
                <a:path w="2362" h="2462" extrusionOk="0">
                  <a:moveTo>
                    <a:pt x="1" y="0"/>
                  </a:moveTo>
                  <a:lnTo>
                    <a:pt x="1" y="50"/>
                  </a:lnTo>
                  <a:lnTo>
                    <a:pt x="603" y="804"/>
                  </a:lnTo>
                  <a:lnTo>
                    <a:pt x="1206" y="1507"/>
                  </a:lnTo>
                  <a:lnTo>
                    <a:pt x="1658" y="2060"/>
                  </a:lnTo>
                  <a:lnTo>
                    <a:pt x="1960" y="2311"/>
                  </a:lnTo>
                  <a:lnTo>
                    <a:pt x="2261" y="2462"/>
                  </a:lnTo>
                  <a:lnTo>
                    <a:pt x="2311" y="2462"/>
                  </a:lnTo>
                  <a:lnTo>
                    <a:pt x="2362" y="2411"/>
                  </a:lnTo>
                  <a:lnTo>
                    <a:pt x="2362" y="2361"/>
                  </a:lnTo>
                  <a:lnTo>
                    <a:pt x="2311" y="2311"/>
                  </a:lnTo>
                  <a:lnTo>
                    <a:pt x="2010" y="2110"/>
                  </a:lnTo>
                  <a:lnTo>
                    <a:pt x="1709" y="1809"/>
                  </a:lnTo>
                  <a:lnTo>
                    <a:pt x="1206" y="125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6"/>
            <p:cNvSpPr/>
            <p:nvPr/>
          </p:nvSpPr>
          <p:spPr>
            <a:xfrm>
              <a:off x="6844325" y="2434250"/>
              <a:ext cx="71600" cy="108025"/>
            </a:xfrm>
            <a:custGeom>
              <a:avLst/>
              <a:gdLst/>
              <a:ahLst/>
              <a:cxnLst/>
              <a:rect l="l" t="t" r="r" b="b"/>
              <a:pathLst>
                <a:path w="2864" h="4321" extrusionOk="0">
                  <a:moveTo>
                    <a:pt x="2663" y="0"/>
                  </a:moveTo>
                  <a:lnTo>
                    <a:pt x="2211" y="452"/>
                  </a:lnTo>
                  <a:lnTo>
                    <a:pt x="1859" y="955"/>
                  </a:lnTo>
                  <a:lnTo>
                    <a:pt x="1457" y="1457"/>
                  </a:lnTo>
                  <a:lnTo>
                    <a:pt x="1156" y="2010"/>
                  </a:lnTo>
                  <a:lnTo>
                    <a:pt x="553" y="3165"/>
                  </a:lnTo>
                  <a:lnTo>
                    <a:pt x="0" y="4270"/>
                  </a:lnTo>
                  <a:lnTo>
                    <a:pt x="51" y="4321"/>
                  </a:lnTo>
                  <a:lnTo>
                    <a:pt x="101" y="4321"/>
                  </a:lnTo>
                  <a:lnTo>
                    <a:pt x="704" y="3215"/>
                  </a:lnTo>
                  <a:lnTo>
                    <a:pt x="1357" y="2160"/>
                  </a:lnTo>
                  <a:lnTo>
                    <a:pt x="2060" y="1156"/>
                  </a:lnTo>
                  <a:lnTo>
                    <a:pt x="2814" y="151"/>
                  </a:lnTo>
                  <a:lnTo>
                    <a:pt x="2864" y="101"/>
                  </a:lnTo>
                  <a:lnTo>
                    <a:pt x="2814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6"/>
            <p:cNvSpPr/>
            <p:nvPr/>
          </p:nvSpPr>
          <p:spPr>
            <a:xfrm>
              <a:off x="6888275" y="2451825"/>
              <a:ext cx="31425" cy="40225"/>
            </a:xfrm>
            <a:custGeom>
              <a:avLst/>
              <a:gdLst/>
              <a:ahLst/>
              <a:cxnLst/>
              <a:rect l="l" t="t" r="r" b="b"/>
              <a:pathLst>
                <a:path w="1257" h="1609" extrusionOk="0">
                  <a:moveTo>
                    <a:pt x="1156" y="0"/>
                  </a:moveTo>
                  <a:lnTo>
                    <a:pt x="805" y="302"/>
                  </a:lnTo>
                  <a:lnTo>
                    <a:pt x="503" y="704"/>
                  </a:lnTo>
                  <a:lnTo>
                    <a:pt x="252" y="1106"/>
                  </a:lnTo>
                  <a:lnTo>
                    <a:pt x="1" y="1508"/>
                  </a:lnTo>
                  <a:lnTo>
                    <a:pt x="1" y="1558"/>
                  </a:lnTo>
                  <a:lnTo>
                    <a:pt x="51" y="1608"/>
                  </a:lnTo>
                  <a:lnTo>
                    <a:pt x="101" y="1608"/>
                  </a:lnTo>
                  <a:lnTo>
                    <a:pt x="151" y="1558"/>
                  </a:lnTo>
                  <a:lnTo>
                    <a:pt x="403" y="1156"/>
                  </a:lnTo>
                  <a:lnTo>
                    <a:pt x="704" y="754"/>
                  </a:lnTo>
                  <a:lnTo>
                    <a:pt x="1005" y="453"/>
                  </a:lnTo>
                  <a:lnTo>
                    <a:pt x="1257" y="151"/>
                  </a:lnTo>
                  <a:lnTo>
                    <a:pt x="1257" y="101"/>
                  </a:lnTo>
                  <a:lnTo>
                    <a:pt x="1257" y="51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6"/>
            <p:cNvSpPr/>
            <p:nvPr/>
          </p:nvSpPr>
          <p:spPr>
            <a:xfrm>
              <a:off x="6596900" y="2870050"/>
              <a:ext cx="98000" cy="32675"/>
            </a:xfrm>
            <a:custGeom>
              <a:avLst/>
              <a:gdLst/>
              <a:ahLst/>
              <a:cxnLst/>
              <a:rect l="l" t="t" r="r" b="b"/>
              <a:pathLst>
                <a:path w="3920" h="1307" extrusionOk="0">
                  <a:moveTo>
                    <a:pt x="1" y="0"/>
                  </a:moveTo>
                  <a:lnTo>
                    <a:pt x="1" y="51"/>
                  </a:lnTo>
                  <a:lnTo>
                    <a:pt x="905" y="553"/>
                  </a:lnTo>
                  <a:lnTo>
                    <a:pt x="1357" y="804"/>
                  </a:lnTo>
                  <a:lnTo>
                    <a:pt x="1859" y="1005"/>
                  </a:lnTo>
                  <a:lnTo>
                    <a:pt x="2312" y="1156"/>
                  </a:lnTo>
                  <a:lnTo>
                    <a:pt x="2814" y="1256"/>
                  </a:lnTo>
                  <a:lnTo>
                    <a:pt x="3316" y="1307"/>
                  </a:lnTo>
                  <a:lnTo>
                    <a:pt x="3869" y="1256"/>
                  </a:lnTo>
                  <a:lnTo>
                    <a:pt x="3919" y="1256"/>
                  </a:lnTo>
                  <a:lnTo>
                    <a:pt x="3919" y="1156"/>
                  </a:lnTo>
                  <a:lnTo>
                    <a:pt x="3869" y="1106"/>
                  </a:lnTo>
                  <a:lnTo>
                    <a:pt x="3819" y="1055"/>
                  </a:lnTo>
                  <a:lnTo>
                    <a:pt x="3316" y="1055"/>
                  </a:lnTo>
                  <a:lnTo>
                    <a:pt x="2814" y="1005"/>
                  </a:lnTo>
                  <a:lnTo>
                    <a:pt x="2362" y="905"/>
                  </a:lnTo>
                  <a:lnTo>
                    <a:pt x="1910" y="754"/>
                  </a:lnTo>
                  <a:lnTo>
                    <a:pt x="955" y="4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6"/>
            <p:cNvSpPr/>
            <p:nvPr/>
          </p:nvSpPr>
          <p:spPr>
            <a:xfrm>
              <a:off x="7131925" y="2198125"/>
              <a:ext cx="31425" cy="136925"/>
            </a:xfrm>
            <a:custGeom>
              <a:avLst/>
              <a:gdLst/>
              <a:ahLst/>
              <a:cxnLst/>
              <a:rect l="l" t="t" r="r" b="b"/>
              <a:pathLst>
                <a:path w="1257" h="5477" extrusionOk="0">
                  <a:moveTo>
                    <a:pt x="1" y="1"/>
                  </a:moveTo>
                  <a:lnTo>
                    <a:pt x="1" y="51"/>
                  </a:lnTo>
                  <a:lnTo>
                    <a:pt x="453" y="2713"/>
                  </a:lnTo>
                  <a:lnTo>
                    <a:pt x="704" y="4070"/>
                  </a:lnTo>
                  <a:lnTo>
                    <a:pt x="1006" y="5376"/>
                  </a:lnTo>
                  <a:lnTo>
                    <a:pt x="1056" y="5426"/>
                  </a:lnTo>
                  <a:lnTo>
                    <a:pt x="1156" y="5476"/>
                  </a:lnTo>
                  <a:lnTo>
                    <a:pt x="1206" y="5426"/>
                  </a:lnTo>
                  <a:lnTo>
                    <a:pt x="1257" y="5326"/>
                  </a:lnTo>
                  <a:lnTo>
                    <a:pt x="1056" y="4020"/>
                  </a:lnTo>
                  <a:lnTo>
                    <a:pt x="805" y="2663"/>
                  </a:lnTo>
                  <a:lnTo>
                    <a:pt x="101" y="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6"/>
            <p:cNvSpPr/>
            <p:nvPr/>
          </p:nvSpPr>
          <p:spPr>
            <a:xfrm>
              <a:off x="7208550" y="2416650"/>
              <a:ext cx="66575" cy="60325"/>
            </a:xfrm>
            <a:custGeom>
              <a:avLst/>
              <a:gdLst/>
              <a:ahLst/>
              <a:cxnLst/>
              <a:rect l="l" t="t" r="r" b="b"/>
              <a:pathLst>
                <a:path w="2663" h="2413" extrusionOk="0">
                  <a:moveTo>
                    <a:pt x="2562" y="1"/>
                  </a:moveTo>
                  <a:lnTo>
                    <a:pt x="2512" y="51"/>
                  </a:lnTo>
                  <a:lnTo>
                    <a:pt x="2160" y="252"/>
                  </a:lnTo>
                  <a:lnTo>
                    <a:pt x="1809" y="403"/>
                  </a:lnTo>
                  <a:lnTo>
                    <a:pt x="1507" y="604"/>
                  </a:lnTo>
                  <a:lnTo>
                    <a:pt x="1156" y="855"/>
                  </a:lnTo>
                  <a:lnTo>
                    <a:pt x="854" y="1206"/>
                  </a:lnTo>
                  <a:lnTo>
                    <a:pt x="553" y="1558"/>
                  </a:lnTo>
                  <a:lnTo>
                    <a:pt x="0" y="2362"/>
                  </a:lnTo>
                  <a:lnTo>
                    <a:pt x="0" y="2412"/>
                  </a:lnTo>
                  <a:lnTo>
                    <a:pt x="101" y="2412"/>
                  </a:lnTo>
                  <a:lnTo>
                    <a:pt x="704" y="1659"/>
                  </a:lnTo>
                  <a:lnTo>
                    <a:pt x="1407" y="955"/>
                  </a:lnTo>
                  <a:lnTo>
                    <a:pt x="1708" y="754"/>
                  </a:lnTo>
                  <a:lnTo>
                    <a:pt x="2010" y="604"/>
                  </a:lnTo>
                  <a:lnTo>
                    <a:pt x="2361" y="453"/>
                  </a:lnTo>
                  <a:lnTo>
                    <a:pt x="2613" y="202"/>
                  </a:lnTo>
                  <a:lnTo>
                    <a:pt x="2663" y="152"/>
                  </a:lnTo>
                  <a:lnTo>
                    <a:pt x="2663" y="51"/>
                  </a:lnTo>
                  <a:lnTo>
                    <a:pt x="2562" y="1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6"/>
            <p:cNvSpPr/>
            <p:nvPr/>
          </p:nvSpPr>
          <p:spPr>
            <a:xfrm>
              <a:off x="7199750" y="264650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1" y="0"/>
                  </a:moveTo>
                  <a:lnTo>
                    <a:pt x="1" y="50"/>
                  </a:lnTo>
                  <a:lnTo>
                    <a:pt x="51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6"/>
            <p:cNvSpPr/>
            <p:nvPr/>
          </p:nvSpPr>
          <p:spPr>
            <a:xfrm>
              <a:off x="7194725" y="2657800"/>
              <a:ext cx="12575" cy="188400"/>
            </a:xfrm>
            <a:custGeom>
              <a:avLst/>
              <a:gdLst/>
              <a:ahLst/>
              <a:cxnLst/>
              <a:rect l="l" t="t" r="r" b="b"/>
              <a:pathLst>
                <a:path w="503" h="7536" extrusionOk="0">
                  <a:moveTo>
                    <a:pt x="202" y="0"/>
                  </a:moveTo>
                  <a:lnTo>
                    <a:pt x="151" y="51"/>
                  </a:lnTo>
                  <a:lnTo>
                    <a:pt x="101" y="51"/>
                  </a:lnTo>
                  <a:lnTo>
                    <a:pt x="1" y="1005"/>
                  </a:lnTo>
                  <a:lnTo>
                    <a:pt x="1" y="1909"/>
                  </a:lnTo>
                  <a:lnTo>
                    <a:pt x="1" y="2864"/>
                  </a:lnTo>
                  <a:lnTo>
                    <a:pt x="51" y="3768"/>
                  </a:lnTo>
                  <a:lnTo>
                    <a:pt x="151" y="5627"/>
                  </a:lnTo>
                  <a:lnTo>
                    <a:pt x="151" y="6581"/>
                  </a:lnTo>
                  <a:lnTo>
                    <a:pt x="101" y="7536"/>
                  </a:lnTo>
                  <a:lnTo>
                    <a:pt x="202" y="7536"/>
                  </a:lnTo>
                  <a:lnTo>
                    <a:pt x="302" y="7084"/>
                  </a:lnTo>
                  <a:lnTo>
                    <a:pt x="403" y="6632"/>
                  </a:lnTo>
                  <a:lnTo>
                    <a:pt x="503" y="5727"/>
                  </a:lnTo>
                  <a:lnTo>
                    <a:pt x="503" y="4773"/>
                  </a:lnTo>
                  <a:lnTo>
                    <a:pt x="403" y="3818"/>
                  </a:lnTo>
                  <a:lnTo>
                    <a:pt x="252" y="1960"/>
                  </a:lnTo>
                  <a:lnTo>
                    <a:pt x="202" y="1005"/>
                  </a:lnTo>
                  <a:lnTo>
                    <a:pt x="252" y="101"/>
                  </a:lnTo>
                  <a:lnTo>
                    <a:pt x="202" y="51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6"/>
            <p:cNvSpPr/>
            <p:nvPr/>
          </p:nvSpPr>
          <p:spPr>
            <a:xfrm>
              <a:off x="7007600" y="3045875"/>
              <a:ext cx="41475" cy="198450"/>
            </a:xfrm>
            <a:custGeom>
              <a:avLst/>
              <a:gdLst/>
              <a:ahLst/>
              <a:cxnLst/>
              <a:rect l="l" t="t" r="r" b="b"/>
              <a:pathLst>
                <a:path w="1659" h="7938" extrusionOk="0">
                  <a:moveTo>
                    <a:pt x="1558" y="1"/>
                  </a:moveTo>
                  <a:lnTo>
                    <a:pt x="1558" y="51"/>
                  </a:lnTo>
                  <a:lnTo>
                    <a:pt x="1055" y="955"/>
                  </a:lnTo>
                  <a:lnTo>
                    <a:pt x="653" y="1859"/>
                  </a:lnTo>
                  <a:lnTo>
                    <a:pt x="352" y="2814"/>
                  </a:lnTo>
                  <a:lnTo>
                    <a:pt x="151" y="3819"/>
                  </a:lnTo>
                  <a:lnTo>
                    <a:pt x="0" y="4823"/>
                  </a:lnTo>
                  <a:lnTo>
                    <a:pt x="0" y="5828"/>
                  </a:lnTo>
                  <a:lnTo>
                    <a:pt x="51" y="6833"/>
                  </a:lnTo>
                  <a:lnTo>
                    <a:pt x="201" y="7838"/>
                  </a:lnTo>
                  <a:lnTo>
                    <a:pt x="251" y="7888"/>
                  </a:lnTo>
                  <a:lnTo>
                    <a:pt x="352" y="7938"/>
                  </a:lnTo>
                  <a:lnTo>
                    <a:pt x="452" y="7838"/>
                  </a:lnTo>
                  <a:lnTo>
                    <a:pt x="452" y="7737"/>
                  </a:lnTo>
                  <a:lnTo>
                    <a:pt x="352" y="6783"/>
                  </a:lnTo>
                  <a:lnTo>
                    <a:pt x="302" y="5778"/>
                  </a:lnTo>
                  <a:lnTo>
                    <a:pt x="302" y="4823"/>
                  </a:lnTo>
                  <a:lnTo>
                    <a:pt x="452" y="3819"/>
                  </a:lnTo>
                  <a:lnTo>
                    <a:pt x="603" y="2864"/>
                  </a:lnTo>
                  <a:lnTo>
                    <a:pt x="905" y="1910"/>
                  </a:lnTo>
                  <a:lnTo>
                    <a:pt x="1206" y="1005"/>
                  </a:lnTo>
                  <a:lnTo>
                    <a:pt x="1658" y="101"/>
                  </a:lnTo>
                  <a:lnTo>
                    <a:pt x="1658" y="5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6"/>
            <p:cNvSpPr/>
            <p:nvPr/>
          </p:nvSpPr>
          <p:spPr>
            <a:xfrm>
              <a:off x="7120625" y="3171475"/>
              <a:ext cx="111800" cy="52775"/>
            </a:xfrm>
            <a:custGeom>
              <a:avLst/>
              <a:gdLst/>
              <a:ahLst/>
              <a:cxnLst/>
              <a:rect l="l" t="t" r="r" b="b"/>
              <a:pathLst>
                <a:path w="4472" h="2111" extrusionOk="0">
                  <a:moveTo>
                    <a:pt x="3115" y="0"/>
                  </a:moveTo>
                  <a:lnTo>
                    <a:pt x="2462" y="101"/>
                  </a:lnTo>
                  <a:lnTo>
                    <a:pt x="1859" y="302"/>
                  </a:lnTo>
                  <a:lnTo>
                    <a:pt x="1307" y="603"/>
                  </a:lnTo>
                  <a:lnTo>
                    <a:pt x="804" y="1005"/>
                  </a:lnTo>
                  <a:lnTo>
                    <a:pt x="352" y="1457"/>
                  </a:lnTo>
                  <a:lnTo>
                    <a:pt x="1" y="2010"/>
                  </a:lnTo>
                  <a:lnTo>
                    <a:pt x="1" y="2110"/>
                  </a:lnTo>
                  <a:lnTo>
                    <a:pt x="51" y="2110"/>
                  </a:lnTo>
                  <a:lnTo>
                    <a:pt x="51" y="2060"/>
                  </a:lnTo>
                  <a:lnTo>
                    <a:pt x="252" y="1809"/>
                  </a:lnTo>
                  <a:lnTo>
                    <a:pt x="403" y="1608"/>
                  </a:lnTo>
                  <a:lnTo>
                    <a:pt x="855" y="1206"/>
                  </a:lnTo>
                  <a:lnTo>
                    <a:pt x="1307" y="854"/>
                  </a:lnTo>
                  <a:lnTo>
                    <a:pt x="1809" y="603"/>
                  </a:lnTo>
                  <a:lnTo>
                    <a:pt x="2161" y="452"/>
                  </a:lnTo>
                  <a:lnTo>
                    <a:pt x="2462" y="352"/>
                  </a:lnTo>
                  <a:lnTo>
                    <a:pt x="3065" y="251"/>
                  </a:lnTo>
                  <a:lnTo>
                    <a:pt x="3668" y="201"/>
                  </a:lnTo>
                  <a:lnTo>
                    <a:pt x="4371" y="302"/>
                  </a:lnTo>
                  <a:lnTo>
                    <a:pt x="4422" y="251"/>
                  </a:lnTo>
                  <a:lnTo>
                    <a:pt x="4472" y="201"/>
                  </a:lnTo>
                  <a:lnTo>
                    <a:pt x="4422" y="101"/>
                  </a:lnTo>
                  <a:lnTo>
                    <a:pt x="4371" y="5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6"/>
            <p:cNvSpPr/>
            <p:nvPr/>
          </p:nvSpPr>
          <p:spPr>
            <a:xfrm>
              <a:off x="7032725" y="3435225"/>
              <a:ext cx="42725" cy="288875"/>
            </a:xfrm>
            <a:custGeom>
              <a:avLst/>
              <a:gdLst/>
              <a:ahLst/>
              <a:cxnLst/>
              <a:rect l="l" t="t" r="r" b="b"/>
              <a:pathLst>
                <a:path w="1709" h="11555" extrusionOk="0">
                  <a:moveTo>
                    <a:pt x="301" y="0"/>
                  </a:moveTo>
                  <a:lnTo>
                    <a:pt x="151" y="754"/>
                  </a:lnTo>
                  <a:lnTo>
                    <a:pt x="101" y="1457"/>
                  </a:lnTo>
                  <a:lnTo>
                    <a:pt x="0" y="2914"/>
                  </a:lnTo>
                  <a:lnTo>
                    <a:pt x="50" y="4371"/>
                  </a:lnTo>
                  <a:lnTo>
                    <a:pt x="201" y="5828"/>
                  </a:lnTo>
                  <a:lnTo>
                    <a:pt x="452" y="7284"/>
                  </a:lnTo>
                  <a:lnTo>
                    <a:pt x="754" y="8741"/>
                  </a:lnTo>
                  <a:lnTo>
                    <a:pt x="1105" y="10148"/>
                  </a:lnTo>
                  <a:lnTo>
                    <a:pt x="1557" y="11555"/>
                  </a:lnTo>
                  <a:lnTo>
                    <a:pt x="1658" y="11555"/>
                  </a:lnTo>
                  <a:lnTo>
                    <a:pt x="1708" y="11504"/>
                  </a:lnTo>
                  <a:lnTo>
                    <a:pt x="1407" y="10047"/>
                  </a:lnTo>
                  <a:lnTo>
                    <a:pt x="1155" y="8641"/>
                  </a:lnTo>
                  <a:lnTo>
                    <a:pt x="854" y="7234"/>
                  </a:lnTo>
                  <a:lnTo>
                    <a:pt x="603" y="5777"/>
                  </a:lnTo>
                  <a:lnTo>
                    <a:pt x="402" y="4371"/>
                  </a:lnTo>
                  <a:lnTo>
                    <a:pt x="251" y="2964"/>
                  </a:lnTo>
                  <a:lnTo>
                    <a:pt x="251" y="1507"/>
                  </a:lnTo>
                  <a:lnTo>
                    <a:pt x="251" y="754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6"/>
            <p:cNvSpPr/>
            <p:nvPr/>
          </p:nvSpPr>
          <p:spPr>
            <a:xfrm>
              <a:off x="7020150" y="3513075"/>
              <a:ext cx="42725" cy="207250"/>
            </a:xfrm>
            <a:custGeom>
              <a:avLst/>
              <a:gdLst/>
              <a:ahLst/>
              <a:cxnLst/>
              <a:rect l="l" t="t" r="r" b="b"/>
              <a:pathLst>
                <a:path w="1709" h="8290" extrusionOk="0">
                  <a:moveTo>
                    <a:pt x="151" y="1"/>
                  </a:moveTo>
                  <a:lnTo>
                    <a:pt x="101" y="51"/>
                  </a:lnTo>
                  <a:lnTo>
                    <a:pt x="51" y="1106"/>
                  </a:lnTo>
                  <a:lnTo>
                    <a:pt x="1" y="2111"/>
                  </a:lnTo>
                  <a:lnTo>
                    <a:pt x="51" y="3216"/>
                  </a:lnTo>
                  <a:lnTo>
                    <a:pt x="202" y="4271"/>
                  </a:lnTo>
                  <a:lnTo>
                    <a:pt x="352" y="5326"/>
                  </a:lnTo>
                  <a:lnTo>
                    <a:pt x="654" y="6331"/>
                  </a:lnTo>
                  <a:lnTo>
                    <a:pt x="1005" y="7285"/>
                  </a:lnTo>
                  <a:lnTo>
                    <a:pt x="1407" y="8240"/>
                  </a:lnTo>
                  <a:lnTo>
                    <a:pt x="1508" y="8290"/>
                  </a:lnTo>
                  <a:lnTo>
                    <a:pt x="1608" y="8290"/>
                  </a:lnTo>
                  <a:lnTo>
                    <a:pt x="1658" y="8240"/>
                  </a:lnTo>
                  <a:lnTo>
                    <a:pt x="1709" y="8139"/>
                  </a:lnTo>
                  <a:lnTo>
                    <a:pt x="1106" y="6230"/>
                  </a:lnTo>
                  <a:lnTo>
                    <a:pt x="804" y="5326"/>
                  </a:lnTo>
                  <a:lnTo>
                    <a:pt x="553" y="4371"/>
                  </a:lnTo>
                  <a:lnTo>
                    <a:pt x="403" y="3316"/>
                  </a:lnTo>
                  <a:lnTo>
                    <a:pt x="252" y="2211"/>
                  </a:lnTo>
                  <a:lnTo>
                    <a:pt x="202" y="1156"/>
                  </a:lnTo>
                  <a:lnTo>
                    <a:pt x="202" y="51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D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6"/>
            <p:cNvSpPr/>
            <p:nvPr/>
          </p:nvSpPr>
          <p:spPr>
            <a:xfrm>
              <a:off x="6370825" y="3386225"/>
              <a:ext cx="336625" cy="356725"/>
            </a:xfrm>
            <a:custGeom>
              <a:avLst/>
              <a:gdLst/>
              <a:ahLst/>
              <a:cxnLst/>
              <a:rect l="l" t="t" r="r" b="b"/>
              <a:pathLst>
                <a:path w="13465" h="14269" extrusionOk="0">
                  <a:moveTo>
                    <a:pt x="9496" y="1"/>
                  </a:moveTo>
                  <a:lnTo>
                    <a:pt x="9245" y="51"/>
                  </a:lnTo>
                  <a:lnTo>
                    <a:pt x="8993" y="152"/>
                  </a:lnTo>
                  <a:lnTo>
                    <a:pt x="8692" y="302"/>
                  </a:lnTo>
                  <a:lnTo>
                    <a:pt x="8441" y="453"/>
                  </a:lnTo>
                  <a:lnTo>
                    <a:pt x="7838" y="955"/>
                  </a:lnTo>
                  <a:lnTo>
                    <a:pt x="7285" y="1508"/>
                  </a:lnTo>
                  <a:lnTo>
                    <a:pt x="6683" y="2211"/>
                  </a:lnTo>
                  <a:lnTo>
                    <a:pt x="6130" y="3015"/>
                  </a:lnTo>
                  <a:lnTo>
                    <a:pt x="5577" y="3819"/>
                  </a:lnTo>
                  <a:lnTo>
                    <a:pt x="5025" y="4673"/>
                  </a:lnTo>
                  <a:lnTo>
                    <a:pt x="4070" y="6331"/>
                  </a:lnTo>
                  <a:lnTo>
                    <a:pt x="3317" y="7788"/>
                  </a:lnTo>
                  <a:lnTo>
                    <a:pt x="2664" y="9144"/>
                  </a:lnTo>
                  <a:lnTo>
                    <a:pt x="1" y="14268"/>
                  </a:lnTo>
                  <a:lnTo>
                    <a:pt x="5778" y="13816"/>
                  </a:lnTo>
                  <a:lnTo>
                    <a:pt x="6783" y="12761"/>
                  </a:lnTo>
                  <a:lnTo>
                    <a:pt x="7838" y="11656"/>
                  </a:lnTo>
                  <a:lnTo>
                    <a:pt x="9044" y="10249"/>
                  </a:lnTo>
                  <a:lnTo>
                    <a:pt x="10350" y="8792"/>
                  </a:lnTo>
                  <a:lnTo>
                    <a:pt x="11505" y="7285"/>
                  </a:lnTo>
                  <a:lnTo>
                    <a:pt x="12058" y="6532"/>
                  </a:lnTo>
                  <a:lnTo>
                    <a:pt x="12510" y="5879"/>
                  </a:lnTo>
                  <a:lnTo>
                    <a:pt x="12862" y="5276"/>
                  </a:lnTo>
                  <a:lnTo>
                    <a:pt x="13163" y="4723"/>
                  </a:lnTo>
                  <a:lnTo>
                    <a:pt x="13314" y="4221"/>
                  </a:lnTo>
                  <a:lnTo>
                    <a:pt x="13414" y="3769"/>
                  </a:lnTo>
                  <a:lnTo>
                    <a:pt x="13465" y="3316"/>
                  </a:lnTo>
                  <a:lnTo>
                    <a:pt x="13414" y="2864"/>
                  </a:lnTo>
                  <a:lnTo>
                    <a:pt x="13314" y="2412"/>
                  </a:lnTo>
                  <a:lnTo>
                    <a:pt x="13163" y="2010"/>
                  </a:lnTo>
                  <a:lnTo>
                    <a:pt x="12962" y="1659"/>
                  </a:lnTo>
                  <a:lnTo>
                    <a:pt x="12711" y="1307"/>
                  </a:lnTo>
                  <a:lnTo>
                    <a:pt x="12460" y="1006"/>
                  </a:lnTo>
                  <a:lnTo>
                    <a:pt x="12108" y="704"/>
                  </a:lnTo>
                  <a:lnTo>
                    <a:pt x="11756" y="453"/>
                  </a:lnTo>
                  <a:lnTo>
                    <a:pt x="11355" y="302"/>
                  </a:lnTo>
                  <a:lnTo>
                    <a:pt x="10902" y="152"/>
                  </a:lnTo>
                  <a:lnTo>
                    <a:pt x="10450" y="51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6"/>
            <p:cNvSpPr/>
            <p:nvPr/>
          </p:nvSpPr>
          <p:spPr>
            <a:xfrm>
              <a:off x="6370825" y="3386225"/>
              <a:ext cx="307750" cy="366750"/>
            </a:xfrm>
            <a:custGeom>
              <a:avLst/>
              <a:gdLst/>
              <a:ahLst/>
              <a:cxnLst/>
              <a:rect l="l" t="t" r="r" b="b"/>
              <a:pathLst>
                <a:path w="12310" h="14670" extrusionOk="0">
                  <a:moveTo>
                    <a:pt x="9496" y="1"/>
                  </a:moveTo>
                  <a:lnTo>
                    <a:pt x="9245" y="51"/>
                  </a:lnTo>
                  <a:lnTo>
                    <a:pt x="8993" y="152"/>
                  </a:lnTo>
                  <a:lnTo>
                    <a:pt x="8692" y="302"/>
                  </a:lnTo>
                  <a:lnTo>
                    <a:pt x="8441" y="453"/>
                  </a:lnTo>
                  <a:lnTo>
                    <a:pt x="7838" y="955"/>
                  </a:lnTo>
                  <a:lnTo>
                    <a:pt x="7285" y="1508"/>
                  </a:lnTo>
                  <a:lnTo>
                    <a:pt x="6683" y="2211"/>
                  </a:lnTo>
                  <a:lnTo>
                    <a:pt x="6130" y="3015"/>
                  </a:lnTo>
                  <a:lnTo>
                    <a:pt x="5577" y="3819"/>
                  </a:lnTo>
                  <a:lnTo>
                    <a:pt x="5025" y="4673"/>
                  </a:lnTo>
                  <a:lnTo>
                    <a:pt x="4070" y="6331"/>
                  </a:lnTo>
                  <a:lnTo>
                    <a:pt x="3317" y="7788"/>
                  </a:lnTo>
                  <a:lnTo>
                    <a:pt x="2664" y="9144"/>
                  </a:lnTo>
                  <a:lnTo>
                    <a:pt x="1" y="14268"/>
                  </a:lnTo>
                  <a:lnTo>
                    <a:pt x="3467" y="14017"/>
                  </a:lnTo>
                  <a:lnTo>
                    <a:pt x="3518" y="14469"/>
                  </a:lnTo>
                  <a:lnTo>
                    <a:pt x="3618" y="14620"/>
                  </a:lnTo>
                  <a:lnTo>
                    <a:pt x="3719" y="14670"/>
                  </a:lnTo>
                  <a:lnTo>
                    <a:pt x="3869" y="14620"/>
                  </a:lnTo>
                  <a:lnTo>
                    <a:pt x="3919" y="14519"/>
                  </a:lnTo>
                  <a:lnTo>
                    <a:pt x="3970" y="14419"/>
                  </a:lnTo>
                  <a:lnTo>
                    <a:pt x="3970" y="14519"/>
                  </a:lnTo>
                  <a:lnTo>
                    <a:pt x="4020" y="14620"/>
                  </a:lnTo>
                  <a:lnTo>
                    <a:pt x="4120" y="14670"/>
                  </a:lnTo>
                  <a:lnTo>
                    <a:pt x="4221" y="14670"/>
                  </a:lnTo>
                  <a:lnTo>
                    <a:pt x="4271" y="14570"/>
                  </a:lnTo>
                  <a:lnTo>
                    <a:pt x="4422" y="14268"/>
                  </a:lnTo>
                  <a:lnTo>
                    <a:pt x="4573" y="13967"/>
                  </a:lnTo>
                  <a:lnTo>
                    <a:pt x="4723" y="13263"/>
                  </a:lnTo>
                  <a:lnTo>
                    <a:pt x="4824" y="12610"/>
                  </a:lnTo>
                  <a:lnTo>
                    <a:pt x="4974" y="11907"/>
                  </a:lnTo>
                  <a:lnTo>
                    <a:pt x="5226" y="11103"/>
                  </a:lnTo>
                  <a:lnTo>
                    <a:pt x="5527" y="10299"/>
                  </a:lnTo>
                  <a:lnTo>
                    <a:pt x="5879" y="9546"/>
                  </a:lnTo>
                  <a:lnTo>
                    <a:pt x="6230" y="8792"/>
                  </a:lnTo>
                  <a:lnTo>
                    <a:pt x="6632" y="8039"/>
                  </a:lnTo>
                  <a:lnTo>
                    <a:pt x="7084" y="7335"/>
                  </a:lnTo>
                  <a:lnTo>
                    <a:pt x="7587" y="6632"/>
                  </a:lnTo>
                  <a:lnTo>
                    <a:pt x="8089" y="5929"/>
                  </a:lnTo>
                  <a:lnTo>
                    <a:pt x="8642" y="5276"/>
                  </a:lnTo>
                  <a:lnTo>
                    <a:pt x="9194" y="4673"/>
                  </a:lnTo>
                  <a:lnTo>
                    <a:pt x="9847" y="4070"/>
                  </a:lnTo>
                  <a:lnTo>
                    <a:pt x="10450" y="3517"/>
                  </a:lnTo>
                  <a:lnTo>
                    <a:pt x="10450" y="3467"/>
                  </a:lnTo>
                  <a:lnTo>
                    <a:pt x="10400" y="3467"/>
                  </a:lnTo>
                  <a:lnTo>
                    <a:pt x="9747" y="3970"/>
                  </a:lnTo>
                  <a:lnTo>
                    <a:pt x="9094" y="4572"/>
                  </a:lnTo>
                  <a:lnTo>
                    <a:pt x="8441" y="5125"/>
                  </a:lnTo>
                  <a:lnTo>
                    <a:pt x="7838" y="5728"/>
                  </a:lnTo>
                  <a:lnTo>
                    <a:pt x="7285" y="6381"/>
                  </a:lnTo>
                  <a:lnTo>
                    <a:pt x="6733" y="7084"/>
                  </a:lnTo>
                  <a:lnTo>
                    <a:pt x="6230" y="7788"/>
                  </a:lnTo>
                  <a:lnTo>
                    <a:pt x="5778" y="8491"/>
                  </a:lnTo>
                  <a:lnTo>
                    <a:pt x="5477" y="9094"/>
                  </a:lnTo>
                  <a:lnTo>
                    <a:pt x="5477" y="9094"/>
                  </a:lnTo>
                  <a:lnTo>
                    <a:pt x="5778" y="8441"/>
                  </a:lnTo>
                  <a:lnTo>
                    <a:pt x="6130" y="7737"/>
                  </a:lnTo>
                  <a:lnTo>
                    <a:pt x="6683" y="6883"/>
                  </a:lnTo>
                  <a:lnTo>
                    <a:pt x="7235" y="6029"/>
                  </a:lnTo>
                  <a:lnTo>
                    <a:pt x="7838" y="5225"/>
                  </a:lnTo>
                  <a:lnTo>
                    <a:pt x="8491" y="4472"/>
                  </a:lnTo>
                  <a:lnTo>
                    <a:pt x="9194" y="3718"/>
                  </a:lnTo>
                  <a:lnTo>
                    <a:pt x="9948" y="3065"/>
                  </a:lnTo>
                  <a:lnTo>
                    <a:pt x="10802" y="2462"/>
                  </a:lnTo>
                  <a:lnTo>
                    <a:pt x="11656" y="1960"/>
                  </a:lnTo>
                  <a:lnTo>
                    <a:pt x="11706" y="1910"/>
                  </a:lnTo>
                  <a:lnTo>
                    <a:pt x="11706" y="1860"/>
                  </a:lnTo>
                  <a:lnTo>
                    <a:pt x="11606" y="1860"/>
                  </a:lnTo>
                  <a:lnTo>
                    <a:pt x="11103" y="2061"/>
                  </a:lnTo>
                  <a:lnTo>
                    <a:pt x="10601" y="2312"/>
                  </a:lnTo>
                  <a:lnTo>
                    <a:pt x="10149" y="2563"/>
                  </a:lnTo>
                  <a:lnTo>
                    <a:pt x="9697" y="2864"/>
                  </a:lnTo>
                  <a:lnTo>
                    <a:pt x="8843" y="3517"/>
                  </a:lnTo>
                  <a:lnTo>
                    <a:pt x="8039" y="4221"/>
                  </a:lnTo>
                  <a:lnTo>
                    <a:pt x="8039" y="4221"/>
                  </a:lnTo>
                  <a:lnTo>
                    <a:pt x="8592" y="3568"/>
                  </a:lnTo>
                  <a:lnTo>
                    <a:pt x="9395" y="2764"/>
                  </a:lnTo>
                  <a:lnTo>
                    <a:pt x="9797" y="2412"/>
                  </a:lnTo>
                  <a:lnTo>
                    <a:pt x="10249" y="2061"/>
                  </a:lnTo>
                  <a:lnTo>
                    <a:pt x="10752" y="1709"/>
                  </a:lnTo>
                  <a:lnTo>
                    <a:pt x="11254" y="1407"/>
                  </a:lnTo>
                  <a:lnTo>
                    <a:pt x="11807" y="1106"/>
                  </a:lnTo>
                  <a:lnTo>
                    <a:pt x="12309" y="905"/>
                  </a:lnTo>
                  <a:lnTo>
                    <a:pt x="12058" y="654"/>
                  </a:lnTo>
                  <a:lnTo>
                    <a:pt x="11706" y="453"/>
                  </a:lnTo>
                  <a:lnTo>
                    <a:pt x="11405" y="302"/>
                  </a:lnTo>
                  <a:lnTo>
                    <a:pt x="11053" y="202"/>
                  </a:lnTo>
                  <a:lnTo>
                    <a:pt x="10702" y="101"/>
                  </a:lnTo>
                  <a:lnTo>
                    <a:pt x="10300" y="1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6"/>
            <p:cNvSpPr/>
            <p:nvPr/>
          </p:nvSpPr>
          <p:spPr>
            <a:xfrm>
              <a:off x="6545400" y="3459075"/>
              <a:ext cx="143200" cy="214800"/>
            </a:xfrm>
            <a:custGeom>
              <a:avLst/>
              <a:gdLst/>
              <a:ahLst/>
              <a:cxnLst/>
              <a:rect l="l" t="t" r="r" b="b"/>
              <a:pathLst>
                <a:path w="5728" h="8592" extrusionOk="0">
                  <a:moveTo>
                    <a:pt x="5678" y="1"/>
                  </a:moveTo>
                  <a:lnTo>
                    <a:pt x="5577" y="654"/>
                  </a:lnTo>
                  <a:lnTo>
                    <a:pt x="5376" y="1256"/>
                  </a:lnTo>
                  <a:lnTo>
                    <a:pt x="5175" y="1859"/>
                  </a:lnTo>
                  <a:lnTo>
                    <a:pt x="4824" y="2462"/>
                  </a:lnTo>
                  <a:lnTo>
                    <a:pt x="4522" y="3015"/>
                  </a:lnTo>
                  <a:lnTo>
                    <a:pt x="4120" y="3517"/>
                  </a:lnTo>
                  <a:lnTo>
                    <a:pt x="3317" y="4522"/>
                  </a:lnTo>
                  <a:lnTo>
                    <a:pt x="1" y="8491"/>
                  </a:lnTo>
                  <a:lnTo>
                    <a:pt x="1" y="8541"/>
                  </a:lnTo>
                  <a:lnTo>
                    <a:pt x="1" y="8591"/>
                  </a:lnTo>
                  <a:lnTo>
                    <a:pt x="101" y="8591"/>
                  </a:lnTo>
                  <a:lnTo>
                    <a:pt x="1056" y="7737"/>
                  </a:lnTo>
                  <a:lnTo>
                    <a:pt x="2010" y="6833"/>
                  </a:lnTo>
                  <a:lnTo>
                    <a:pt x="2965" y="5828"/>
                  </a:lnTo>
                  <a:lnTo>
                    <a:pt x="3869" y="4823"/>
                  </a:lnTo>
                  <a:lnTo>
                    <a:pt x="4271" y="4271"/>
                  </a:lnTo>
                  <a:lnTo>
                    <a:pt x="4623" y="3718"/>
                  </a:lnTo>
                  <a:lnTo>
                    <a:pt x="4974" y="3115"/>
                  </a:lnTo>
                  <a:lnTo>
                    <a:pt x="5226" y="2563"/>
                  </a:lnTo>
                  <a:lnTo>
                    <a:pt x="5427" y="1910"/>
                  </a:lnTo>
                  <a:lnTo>
                    <a:pt x="5628" y="1307"/>
                  </a:lnTo>
                  <a:lnTo>
                    <a:pt x="5728" y="654"/>
                  </a:lnTo>
                  <a:lnTo>
                    <a:pt x="5728" y="1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6"/>
            <p:cNvSpPr/>
            <p:nvPr/>
          </p:nvSpPr>
          <p:spPr>
            <a:xfrm>
              <a:off x="6554200" y="3504300"/>
              <a:ext cx="276325" cy="202225"/>
            </a:xfrm>
            <a:custGeom>
              <a:avLst/>
              <a:gdLst/>
              <a:ahLst/>
              <a:cxnLst/>
              <a:rect l="l" t="t" r="r" b="b"/>
              <a:pathLst>
                <a:path w="11053" h="8089" extrusionOk="0">
                  <a:moveTo>
                    <a:pt x="8491" y="0"/>
                  </a:moveTo>
                  <a:lnTo>
                    <a:pt x="7938" y="101"/>
                  </a:lnTo>
                  <a:lnTo>
                    <a:pt x="7285" y="251"/>
                  </a:lnTo>
                  <a:lnTo>
                    <a:pt x="6582" y="553"/>
                  </a:lnTo>
                  <a:lnTo>
                    <a:pt x="5878" y="854"/>
                  </a:lnTo>
                  <a:lnTo>
                    <a:pt x="5125" y="1256"/>
                  </a:lnTo>
                  <a:lnTo>
                    <a:pt x="4371" y="1658"/>
                  </a:lnTo>
                  <a:lnTo>
                    <a:pt x="2965" y="2512"/>
                  </a:lnTo>
                  <a:lnTo>
                    <a:pt x="1759" y="3316"/>
                  </a:lnTo>
                  <a:lnTo>
                    <a:pt x="654" y="4120"/>
                  </a:lnTo>
                  <a:lnTo>
                    <a:pt x="1" y="6280"/>
                  </a:lnTo>
                  <a:lnTo>
                    <a:pt x="2613" y="8088"/>
                  </a:lnTo>
                  <a:lnTo>
                    <a:pt x="3467" y="7887"/>
                  </a:lnTo>
                  <a:lnTo>
                    <a:pt x="5527" y="7335"/>
                  </a:lnTo>
                  <a:lnTo>
                    <a:pt x="6732" y="6983"/>
                  </a:lnTo>
                  <a:lnTo>
                    <a:pt x="7938" y="6581"/>
                  </a:lnTo>
                  <a:lnTo>
                    <a:pt x="9043" y="6129"/>
                  </a:lnTo>
                  <a:lnTo>
                    <a:pt x="9495" y="5928"/>
                  </a:lnTo>
                  <a:lnTo>
                    <a:pt x="9897" y="5677"/>
                  </a:lnTo>
                  <a:lnTo>
                    <a:pt x="10249" y="5476"/>
                  </a:lnTo>
                  <a:lnTo>
                    <a:pt x="10550" y="5174"/>
                  </a:lnTo>
                  <a:lnTo>
                    <a:pt x="10751" y="4873"/>
                  </a:lnTo>
                  <a:lnTo>
                    <a:pt x="10902" y="4521"/>
                  </a:lnTo>
                  <a:lnTo>
                    <a:pt x="11003" y="4170"/>
                  </a:lnTo>
                  <a:lnTo>
                    <a:pt x="11053" y="3818"/>
                  </a:lnTo>
                  <a:lnTo>
                    <a:pt x="11053" y="3416"/>
                  </a:lnTo>
                  <a:lnTo>
                    <a:pt x="11003" y="3014"/>
                  </a:lnTo>
                  <a:lnTo>
                    <a:pt x="10952" y="2663"/>
                  </a:lnTo>
                  <a:lnTo>
                    <a:pt x="10802" y="2261"/>
                  </a:lnTo>
                  <a:lnTo>
                    <a:pt x="10651" y="1859"/>
                  </a:lnTo>
                  <a:lnTo>
                    <a:pt x="10450" y="1507"/>
                  </a:lnTo>
                  <a:lnTo>
                    <a:pt x="10199" y="1156"/>
                  </a:lnTo>
                  <a:lnTo>
                    <a:pt x="9948" y="804"/>
                  </a:lnTo>
                  <a:lnTo>
                    <a:pt x="9646" y="502"/>
                  </a:lnTo>
                  <a:lnTo>
                    <a:pt x="9345" y="251"/>
                  </a:lnTo>
                  <a:lnTo>
                    <a:pt x="9194" y="151"/>
                  </a:lnTo>
                  <a:lnTo>
                    <a:pt x="8993" y="50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6"/>
            <p:cNvSpPr/>
            <p:nvPr/>
          </p:nvSpPr>
          <p:spPr>
            <a:xfrm>
              <a:off x="6554200" y="3504300"/>
              <a:ext cx="263775" cy="213525"/>
            </a:xfrm>
            <a:custGeom>
              <a:avLst/>
              <a:gdLst/>
              <a:ahLst/>
              <a:cxnLst/>
              <a:rect l="l" t="t" r="r" b="b"/>
              <a:pathLst>
                <a:path w="10551" h="8541" extrusionOk="0">
                  <a:moveTo>
                    <a:pt x="8491" y="0"/>
                  </a:moveTo>
                  <a:lnTo>
                    <a:pt x="7938" y="101"/>
                  </a:lnTo>
                  <a:lnTo>
                    <a:pt x="7285" y="251"/>
                  </a:lnTo>
                  <a:lnTo>
                    <a:pt x="6582" y="553"/>
                  </a:lnTo>
                  <a:lnTo>
                    <a:pt x="5878" y="854"/>
                  </a:lnTo>
                  <a:lnTo>
                    <a:pt x="5125" y="1256"/>
                  </a:lnTo>
                  <a:lnTo>
                    <a:pt x="4371" y="1658"/>
                  </a:lnTo>
                  <a:lnTo>
                    <a:pt x="2965" y="2512"/>
                  </a:lnTo>
                  <a:lnTo>
                    <a:pt x="1759" y="3316"/>
                  </a:lnTo>
                  <a:lnTo>
                    <a:pt x="654" y="4120"/>
                  </a:lnTo>
                  <a:lnTo>
                    <a:pt x="1" y="6280"/>
                  </a:lnTo>
                  <a:lnTo>
                    <a:pt x="1307" y="7184"/>
                  </a:lnTo>
                  <a:lnTo>
                    <a:pt x="1106" y="7636"/>
                  </a:lnTo>
                  <a:lnTo>
                    <a:pt x="1106" y="7737"/>
                  </a:lnTo>
                  <a:lnTo>
                    <a:pt x="1156" y="7837"/>
                  </a:lnTo>
                  <a:lnTo>
                    <a:pt x="1257" y="7887"/>
                  </a:lnTo>
                  <a:lnTo>
                    <a:pt x="1357" y="7887"/>
                  </a:lnTo>
                  <a:lnTo>
                    <a:pt x="1206" y="8289"/>
                  </a:lnTo>
                  <a:lnTo>
                    <a:pt x="1206" y="8390"/>
                  </a:lnTo>
                  <a:lnTo>
                    <a:pt x="1307" y="8490"/>
                  </a:lnTo>
                  <a:lnTo>
                    <a:pt x="1357" y="8540"/>
                  </a:lnTo>
                  <a:lnTo>
                    <a:pt x="1508" y="8490"/>
                  </a:lnTo>
                  <a:lnTo>
                    <a:pt x="1859" y="8239"/>
                  </a:lnTo>
                  <a:lnTo>
                    <a:pt x="2211" y="7938"/>
                  </a:lnTo>
                  <a:lnTo>
                    <a:pt x="2864" y="7284"/>
                  </a:lnTo>
                  <a:lnTo>
                    <a:pt x="3467" y="6581"/>
                  </a:lnTo>
                  <a:lnTo>
                    <a:pt x="4120" y="5878"/>
                  </a:lnTo>
                  <a:lnTo>
                    <a:pt x="4974" y="5174"/>
                  </a:lnTo>
                  <a:lnTo>
                    <a:pt x="5878" y="4521"/>
                  </a:lnTo>
                  <a:lnTo>
                    <a:pt x="6783" y="3919"/>
                  </a:lnTo>
                  <a:lnTo>
                    <a:pt x="7737" y="3366"/>
                  </a:lnTo>
                  <a:lnTo>
                    <a:pt x="7787" y="3316"/>
                  </a:lnTo>
                  <a:lnTo>
                    <a:pt x="7787" y="3265"/>
                  </a:lnTo>
                  <a:lnTo>
                    <a:pt x="7737" y="3215"/>
                  </a:lnTo>
                  <a:lnTo>
                    <a:pt x="7687" y="3215"/>
                  </a:lnTo>
                  <a:lnTo>
                    <a:pt x="6833" y="3667"/>
                  </a:lnTo>
                  <a:lnTo>
                    <a:pt x="5929" y="4120"/>
                  </a:lnTo>
                  <a:lnTo>
                    <a:pt x="5075" y="4572"/>
                  </a:lnTo>
                  <a:lnTo>
                    <a:pt x="4271" y="5124"/>
                  </a:lnTo>
                  <a:lnTo>
                    <a:pt x="5024" y="4521"/>
                  </a:lnTo>
                  <a:lnTo>
                    <a:pt x="5979" y="3768"/>
                  </a:lnTo>
                  <a:lnTo>
                    <a:pt x="6481" y="3366"/>
                  </a:lnTo>
                  <a:lnTo>
                    <a:pt x="6984" y="3014"/>
                  </a:lnTo>
                  <a:lnTo>
                    <a:pt x="7536" y="2713"/>
                  </a:lnTo>
                  <a:lnTo>
                    <a:pt x="8089" y="2462"/>
                  </a:lnTo>
                  <a:lnTo>
                    <a:pt x="8641" y="2261"/>
                  </a:lnTo>
                  <a:lnTo>
                    <a:pt x="9244" y="2110"/>
                  </a:lnTo>
                  <a:lnTo>
                    <a:pt x="9295" y="2110"/>
                  </a:lnTo>
                  <a:lnTo>
                    <a:pt x="9295" y="2060"/>
                  </a:lnTo>
                  <a:lnTo>
                    <a:pt x="9295" y="2010"/>
                  </a:lnTo>
                  <a:lnTo>
                    <a:pt x="8692" y="2010"/>
                  </a:lnTo>
                  <a:lnTo>
                    <a:pt x="8139" y="2160"/>
                  </a:lnTo>
                  <a:lnTo>
                    <a:pt x="7586" y="2311"/>
                  </a:lnTo>
                  <a:lnTo>
                    <a:pt x="7034" y="2512"/>
                  </a:lnTo>
                  <a:lnTo>
                    <a:pt x="6531" y="2763"/>
                  </a:lnTo>
                  <a:lnTo>
                    <a:pt x="6029" y="3065"/>
                  </a:lnTo>
                  <a:lnTo>
                    <a:pt x="5127" y="3634"/>
                  </a:lnTo>
                  <a:lnTo>
                    <a:pt x="5828" y="3065"/>
                  </a:lnTo>
                  <a:lnTo>
                    <a:pt x="6682" y="2462"/>
                  </a:lnTo>
                  <a:lnTo>
                    <a:pt x="7134" y="2211"/>
                  </a:lnTo>
                  <a:lnTo>
                    <a:pt x="7586" y="2010"/>
                  </a:lnTo>
                  <a:lnTo>
                    <a:pt x="8089" y="1809"/>
                  </a:lnTo>
                  <a:lnTo>
                    <a:pt x="8541" y="1658"/>
                  </a:lnTo>
                  <a:lnTo>
                    <a:pt x="9043" y="1608"/>
                  </a:lnTo>
                  <a:lnTo>
                    <a:pt x="9546" y="1557"/>
                  </a:lnTo>
                  <a:lnTo>
                    <a:pt x="10048" y="1608"/>
                  </a:lnTo>
                  <a:lnTo>
                    <a:pt x="10550" y="1708"/>
                  </a:lnTo>
                  <a:lnTo>
                    <a:pt x="10299" y="1306"/>
                  </a:lnTo>
                  <a:lnTo>
                    <a:pt x="10048" y="904"/>
                  </a:lnTo>
                  <a:lnTo>
                    <a:pt x="9696" y="553"/>
                  </a:lnTo>
                  <a:lnTo>
                    <a:pt x="9345" y="251"/>
                  </a:lnTo>
                  <a:lnTo>
                    <a:pt x="9194" y="151"/>
                  </a:lnTo>
                  <a:lnTo>
                    <a:pt x="8993" y="50"/>
                  </a:lnTo>
                  <a:lnTo>
                    <a:pt x="8742" y="0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6"/>
            <p:cNvSpPr/>
            <p:nvPr/>
          </p:nvSpPr>
          <p:spPr>
            <a:xfrm>
              <a:off x="6696125" y="3592200"/>
              <a:ext cx="120600" cy="81675"/>
            </a:xfrm>
            <a:custGeom>
              <a:avLst/>
              <a:gdLst/>
              <a:ahLst/>
              <a:cxnLst/>
              <a:rect l="l" t="t" r="r" b="b"/>
              <a:pathLst>
                <a:path w="4824" h="3267" extrusionOk="0">
                  <a:moveTo>
                    <a:pt x="4773" y="1"/>
                  </a:moveTo>
                  <a:lnTo>
                    <a:pt x="4723" y="51"/>
                  </a:lnTo>
                  <a:lnTo>
                    <a:pt x="4672" y="403"/>
                  </a:lnTo>
                  <a:lnTo>
                    <a:pt x="4522" y="704"/>
                  </a:lnTo>
                  <a:lnTo>
                    <a:pt x="4321" y="1005"/>
                  </a:lnTo>
                  <a:lnTo>
                    <a:pt x="4120" y="1307"/>
                  </a:lnTo>
                  <a:lnTo>
                    <a:pt x="3869" y="1558"/>
                  </a:lnTo>
                  <a:lnTo>
                    <a:pt x="3567" y="1809"/>
                  </a:lnTo>
                  <a:lnTo>
                    <a:pt x="2914" y="2161"/>
                  </a:lnTo>
                  <a:lnTo>
                    <a:pt x="2161" y="2513"/>
                  </a:lnTo>
                  <a:lnTo>
                    <a:pt x="1457" y="2764"/>
                  </a:lnTo>
                  <a:lnTo>
                    <a:pt x="704" y="2965"/>
                  </a:lnTo>
                  <a:lnTo>
                    <a:pt x="51" y="3065"/>
                  </a:lnTo>
                  <a:lnTo>
                    <a:pt x="0" y="3115"/>
                  </a:lnTo>
                  <a:lnTo>
                    <a:pt x="0" y="3166"/>
                  </a:lnTo>
                  <a:lnTo>
                    <a:pt x="0" y="3216"/>
                  </a:lnTo>
                  <a:lnTo>
                    <a:pt x="51" y="3266"/>
                  </a:lnTo>
                  <a:lnTo>
                    <a:pt x="804" y="3166"/>
                  </a:lnTo>
                  <a:lnTo>
                    <a:pt x="1558" y="3015"/>
                  </a:lnTo>
                  <a:lnTo>
                    <a:pt x="2311" y="2764"/>
                  </a:lnTo>
                  <a:lnTo>
                    <a:pt x="3065" y="2412"/>
                  </a:lnTo>
                  <a:lnTo>
                    <a:pt x="3417" y="2211"/>
                  </a:lnTo>
                  <a:lnTo>
                    <a:pt x="3718" y="1960"/>
                  </a:lnTo>
                  <a:lnTo>
                    <a:pt x="4019" y="1709"/>
                  </a:lnTo>
                  <a:lnTo>
                    <a:pt x="4271" y="1458"/>
                  </a:lnTo>
                  <a:lnTo>
                    <a:pt x="4472" y="1106"/>
                  </a:lnTo>
                  <a:lnTo>
                    <a:pt x="4672" y="804"/>
                  </a:lnTo>
                  <a:lnTo>
                    <a:pt x="4773" y="453"/>
                  </a:lnTo>
                  <a:lnTo>
                    <a:pt x="4823" y="51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6"/>
            <p:cNvSpPr/>
            <p:nvPr/>
          </p:nvSpPr>
          <p:spPr>
            <a:xfrm>
              <a:off x="6262825" y="3533175"/>
              <a:ext cx="361725" cy="212275"/>
            </a:xfrm>
            <a:custGeom>
              <a:avLst/>
              <a:gdLst/>
              <a:ahLst/>
              <a:cxnLst/>
              <a:rect l="l" t="t" r="r" b="b"/>
              <a:pathLst>
                <a:path w="14469" h="8491" extrusionOk="0">
                  <a:moveTo>
                    <a:pt x="11103" y="1"/>
                  </a:moveTo>
                  <a:lnTo>
                    <a:pt x="10802" y="51"/>
                  </a:lnTo>
                  <a:lnTo>
                    <a:pt x="10048" y="201"/>
                  </a:lnTo>
                  <a:lnTo>
                    <a:pt x="9244" y="503"/>
                  </a:lnTo>
                  <a:lnTo>
                    <a:pt x="8390" y="905"/>
                  </a:lnTo>
                  <a:lnTo>
                    <a:pt x="7486" y="1357"/>
                  </a:lnTo>
                  <a:lnTo>
                    <a:pt x="6531" y="1859"/>
                  </a:lnTo>
                  <a:lnTo>
                    <a:pt x="5627" y="2412"/>
                  </a:lnTo>
                  <a:lnTo>
                    <a:pt x="3869" y="3517"/>
                  </a:lnTo>
                  <a:lnTo>
                    <a:pt x="2412" y="4522"/>
                  </a:lnTo>
                  <a:lnTo>
                    <a:pt x="1005" y="5476"/>
                  </a:lnTo>
                  <a:lnTo>
                    <a:pt x="1" y="6230"/>
                  </a:lnTo>
                  <a:lnTo>
                    <a:pt x="2512" y="7787"/>
                  </a:lnTo>
                  <a:lnTo>
                    <a:pt x="6531" y="8491"/>
                  </a:lnTo>
                  <a:lnTo>
                    <a:pt x="7536" y="8089"/>
                  </a:lnTo>
                  <a:lnTo>
                    <a:pt x="9797" y="7084"/>
                  </a:lnTo>
                  <a:lnTo>
                    <a:pt x="11053" y="6481"/>
                  </a:lnTo>
                  <a:lnTo>
                    <a:pt x="12258" y="5828"/>
                  </a:lnTo>
                  <a:lnTo>
                    <a:pt x="13263" y="5225"/>
                  </a:lnTo>
                  <a:lnTo>
                    <a:pt x="13665" y="4974"/>
                  </a:lnTo>
                  <a:lnTo>
                    <a:pt x="13967" y="4723"/>
                  </a:lnTo>
                  <a:lnTo>
                    <a:pt x="14167" y="4472"/>
                  </a:lnTo>
                  <a:lnTo>
                    <a:pt x="14318" y="4220"/>
                  </a:lnTo>
                  <a:lnTo>
                    <a:pt x="14419" y="3919"/>
                  </a:lnTo>
                  <a:lnTo>
                    <a:pt x="14469" y="3618"/>
                  </a:lnTo>
                  <a:lnTo>
                    <a:pt x="14469" y="3316"/>
                  </a:lnTo>
                  <a:lnTo>
                    <a:pt x="14469" y="2965"/>
                  </a:lnTo>
                  <a:lnTo>
                    <a:pt x="14368" y="2663"/>
                  </a:lnTo>
                  <a:lnTo>
                    <a:pt x="14218" y="2311"/>
                  </a:lnTo>
                  <a:lnTo>
                    <a:pt x="14067" y="1960"/>
                  </a:lnTo>
                  <a:lnTo>
                    <a:pt x="13866" y="1658"/>
                  </a:lnTo>
                  <a:lnTo>
                    <a:pt x="13615" y="1357"/>
                  </a:lnTo>
                  <a:lnTo>
                    <a:pt x="13313" y="1056"/>
                  </a:lnTo>
                  <a:lnTo>
                    <a:pt x="13012" y="754"/>
                  </a:lnTo>
                  <a:lnTo>
                    <a:pt x="12660" y="503"/>
                  </a:lnTo>
                  <a:lnTo>
                    <a:pt x="12309" y="302"/>
                  </a:lnTo>
                  <a:lnTo>
                    <a:pt x="11907" y="101"/>
                  </a:lnTo>
                  <a:lnTo>
                    <a:pt x="11656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6"/>
            <p:cNvSpPr/>
            <p:nvPr/>
          </p:nvSpPr>
          <p:spPr>
            <a:xfrm>
              <a:off x="6184950" y="3533175"/>
              <a:ext cx="400675" cy="214800"/>
            </a:xfrm>
            <a:custGeom>
              <a:avLst/>
              <a:gdLst/>
              <a:ahLst/>
              <a:cxnLst/>
              <a:rect l="l" t="t" r="r" b="b"/>
              <a:pathLst>
                <a:path w="16027" h="8592" extrusionOk="0">
                  <a:moveTo>
                    <a:pt x="14218" y="1"/>
                  </a:moveTo>
                  <a:lnTo>
                    <a:pt x="13917" y="51"/>
                  </a:lnTo>
                  <a:lnTo>
                    <a:pt x="13163" y="201"/>
                  </a:lnTo>
                  <a:lnTo>
                    <a:pt x="12359" y="503"/>
                  </a:lnTo>
                  <a:lnTo>
                    <a:pt x="11505" y="905"/>
                  </a:lnTo>
                  <a:lnTo>
                    <a:pt x="10601" y="1357"/>
                  </a:lnTo>
                  <a:lnTo>
                    <a:pt x="9646" y="1859"/>
                  </a:lnTo>
                  <a:lnTo>
                    <a:pt x="8742" y="2412"/>
                  </a:lnTo>
                  <a:lnTo>
                    <a:pt x="6984" y="3517"/>
                  </a:lnTo>
                  <a:lnTo>
                    <a:pt x="5527" y="4522"/>
                  </a:lnTo>
                  <a:lnTo>
                    <a:pt x="4120" y="5476"/>
                  </a:lnTo>
                  <a:lnTo>
                    <a:pt x="1" y="7385"/>
                  </a:lnTo>
                  <a:lnTo>
                    <a:pt x="5376" y="7637"/>
                  </a:lnTo>
                  <a:lnTo>
                    <a:pt x="5376" y="7737"/>
                  </a:lnTo>
                  <a:lnTo>
                    <a:pt x="5426" y="7837"/>
                  </a:lnTo>
                  <a:lnTo>
                    <a:pt x="5527" y="7938"/>
                  </a:lnTo>
                  <a:lnTo>
                    <a:pt x="5627" y="7938"/>
                  </a:lnTo>
                  <a:lnTo>
                    <a:pt x="5979" y="7837"/>
                  </a:lnTo>
                  <a:lnTo>
                    <a:pt x="5527" y="8290"/>
                  </a:lnTo>
                  <a:lnTo>
                    <a:pt x="5477" y="8390"/>
                  </a:lnTo>
                  <a:lnTo>
                    <a:pt x="5527" y="8491"/>
                  </a:lnTo>
                  <a:lnTo>
                    <a:pt x="5627" y="8591"/>
                  </a:lnTo>
                  <a:lnTo>
                    <a:pt x="5728" y="8591"/>
                  </a:lnTo>
                  <a:lnTo>
                    <a:pt x="6280" y="8390"/>
                  </a:lnTo>
                  <a:lnTo>
                    <a:pt x="6783" y="8139"/>
                  </a:lnTo>
                  <a:lnTo>
                    <a:pt x="7737" y="7536"/>
                  </a:lnTo>
                  <a:lnTo>
                    <a:pt x="8843" y="6883"/>
                  </a:lnTo>
                  <a:lnTo>
                    <a:pt x="9898" y="6180"/>
                  </a:lnTo>
                  <a:lnTo>
                    <a:pt x="10400" y="5778"/>
                  </a:lnTo>
                  <a:lnTo>
                    <a:pt x="10902" y="5376"/>
                  </a:lnTo>
                  <a:lnTo>
                    <a:pt x="11857" y="4472"/>
                  </a:lnTo>
                  <a:lnTo>
                    <a:pt x="12811" y="3618"/>
                  </a:lnTo>
                  <a:lnTo>
                    <a:pt x="13314" y="3216"/>
                  </a:lnTo>
                  <a:lnTo>
                    <a:pt x="13866" y="2864"/>
                  </a:lnTo>
                  <a:lnTo>
                    <a:pt x="13917" y="2814"/>
                  </a:lnTo>
                  <a:lnTo>
                    <a:pt x="13866" y="2764"/>
                  </a:lnTo>
                  <a:lnTo>
                    <a:pt x="13816" y="2764"/>
                  </a:lnTo>
                  <a:lnTo>
                    <a:pt x="13314" y="3015"/>
                  </a:lnTo>
                  <a:lnTo>
                    <a:pt x="12811" y="3316"/>
                  </a:lnTo>
                  <a:lnTo>
                    <a:pt x="11857" y="3969"/>
                  </a:lnTo>
                  <a:lnTo>
                    <a:pt x="10048" y="5326"/>
                  </a:lnTo>
                  <a:lnTo>
                    <a:pt x="11053" y="4421"/>
                  </a:lnTo>
                  <a:lnTo>
                    <a:pt x="12058" y="3467"/>
                  </a:lnTo>
                  <a:lnTo>
                    <a:pt x="12610" y="2965"/>
                  </a:lnTo>
                  <a:lnTo>
                    <a:pt x="13113" y="2563"/>
                  </a:lnTo>
                  <a:lnTo>
                    <a:pt x="13716" y="2161"/>
                  </a:lnTo>
                  <a:lnTo>
                    <a:pt x="14318" y="1809"/>
                  </a:lnTo>
                  <a:lnTo>
                    <a:pt x="14318" y="1759"/>
                  </a:lnTo>
                  <a:lnTo>
                    <a:pt x="14268" y="1759"/>
                  </a:lnTo>
                  <a:lnTo>
                    <a:pt x="13665" y="2010"/>
                  </a:lnTo>
                  <a:lnTo>
                    <a:pt x="13113" y="2362"/>
                  </a:lnTo>
                  <a:lnTo>
                    <a:pt x="12560" y="2713"/>
                  </a:lnTo>
                  <a:lnTo>
                    <a:pt x="12058" y="3115"/>
                  </a:lnTo>
                  <a:lnTo>
                    <a:pt x="11053" y="3919"/>
                  </a:lnTo>
                  <a:lnTo>
                    <a:pt x="10052" y="4682"/>
                  </a:lnTo>
                  <a:lnTo>
                    <a:pt x="10500" y="4271"/>
                  </a:lnTo>
                  <a:lnTo>
                    <a:pt x="11505" y="3266"/>
                  </a:lnTo>
                  <a:lnTo>
                    <a:pt x="12560" y="2362"/>
                  </a:lnTo>
                  <a:lnTo>
                    <a:pt x="13113" y="1910"/>
                  </a:lnTo>
                  <a:lnTo>
                    <a:pt x="13716" y="1508"/>
                  </a:lnTo>
                  <a:lnTo>
                    <a:pt x="14318" y="1156"/>
                  </a:lnTo>
                  <a:lnTo>
                    <a:pt x="14972" y="905"/>
                  </a:lnTo>
                  <a:lnTo>
                    <a:pt x="15474" y="754"/>
                  </a:lnTo>
                  <a:lnTo>
                    <a:pt x="16027" y="704"/>
                  </a:lnTo>
                  <a:lnTo>
                    <a:pt x="15524" y="352"/>
                  </a:lnTo>
                  <a:lnTo>
                    <a:pt x="15022" y="101"/>
                  </a:lnTo>
                  <a:lnTo>
                    <a:pt x="14771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6"/>
            <p:cNvSpPr/>
            <p:nvPr/>
          </p:nvSpPr>
          <p:spPr>
            <a:xfrm>
              <a:off x="6466275" y="3588425"/>
              <a:ext cx="146975" cy="119350"/>
            </a:xfrm>
            <a:custGeom>
              <a:avLst/>
              <a:gdLst/>
              <a:ahLst/>
              <a:cxnLst/>
              <a:rect l="l" t="t" r="r" b="b"/>
              <a:pathLst>
                <a:path w="5879" h="4774" extrusionOk="0">
                  <a:moveTo>
                    <a:pt x="5226" y="1"/>
                  </a:moveTo>
                  <a:lnTo>
                    <a:pt x="5226" y="51"/>
                  </a:lnTo>
                  <a:lnTo>
                    <a:pt x="5427" y="252"/>
                  </a:lnTo>
                  <a:lnTo>
                    <a:pt x="5527" y="453"/>
                  </a:lnTo>
                  <a:lnTo>
                    <a:pt x="5577" y="604"/>
                  </a:lnTo>
                  <a:lnTo>
                    <a:pt x="5628" y="805"/>
                  </a:lnTo>
                  <a:lnTo>
                    <a:pt x="5628" y="1006"/>
                  </a:lnTo>
                  <a:lnTo>
                    <a:pt x="5577" y="1207"/>
                  </a:lnTo>
                  <a:lnTo>
                    <a:pt x="5376" y="1558"/>
                  </a:lnTo>
                  <a:lnTo>
                    <a:pt x="5075" y="1910"/>
                  </a:lnTo>
                  <a:lnTo>
                    <a:pt x="4723" y="2262"/>
                  </a:lnTo>
                  <a:lnTo>
                    <a:pt x="4271" y="2613"/>
                  </a:lnTo>
                  <a:lnTo>
                    <a:pt x="3769" y="2915"/>
                  </a:lnTo>
                  <a:lnTo>
                    <a:pt x="2664" y="3467"/>
                  </a:lnTo>
                  <a:lnTo>
                    <a:pt x="1558" y="3970"/>
                  </a:lnTo>
                  <a:lnTo>
                    <a:pt x="51" y="4573"/>
                  </a:lnTo>
                  <a:lnTo>
                    <a:pt x="1" y="4623"/>
                  </a:lnTo>
                  <a:lnTo>
                    <a:pt x="1" y="4673"/>
                  </a:lnTo>
                  <a:lnTo>
                    <a:pt x="51" y="4723"/>
                  </a:lnTo>
                  <a:lnTo>
                    <a:pt x="101" y="4773"/>
                  </a:lnTo>
                  <a:lnTo>
                    <a:pt x="855" y="4573"/>
                  </a:lnTo>
                  <a:lnTo>
                    <a:pt x="1860" y="4271"/>
                  </a:lnTo>
                  <a:lnTo>
                    <a:pt x="3015" y="3769"/>
                  </a:lnTo>
                  <a:lnTo>
                    <a:pt x="3618" y="3467"/>
                  </a:lnTo>
                  <a:lnTo>
                    <a:pt x="4171" y="3166"/>
                  </a:lnTo>
                  <a:lnTo>
                    <a:pt x="4673" y="2814"/>
                  </a:lnTo>
                  <a:lnTo>
                    <a:pt x="5125" y="2463"/>
                  </a:lnTo>
                  <a:lnTo>
                    <a:pt x="5477" y="2061"/>
                  </a:lnTo>
                  <a:lnTo>
                    <a:pt x="5728" y="1709"/>
                  </a:lnTo>
                  <a:lnTo>
                    <a:pt x="5829" y="1508"/>
                  </a:lnTo>
                  <a:lnTo>
                    <a:pt x="5879" y="1257"/>
                  </a:lnTo>
                  <a:lnTo>
                    <a:pt x="5879" y="1056"/>
                  </a:lnTo>
                  <a:lnTo>
                    <a:pt x="5829" y="855"/>
                  </a:lnTo>
                  <a:lnTo>
                    <a:pt x="5778" y="654"/>
                  </a:lnTo>
                  <a:lnTo>
                    <a:pt x="5678" y="403"/>
                  </a:lnTo>
                  <a:lnTo>
                    <a:pt x="5477" y="202"/>
                  </a:lnTo>
                  <a:lnTo>
                    <a:pt x="5276" y="1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6"/>
            <p:cNvSpPr/>
            <p:nvPr/>
          </p:nvSpPr>
          <p:spPr>
            <a:xfrm>
              <a:off x="5189000" y="2430475"/>
              <a:ext cx="967100" cy="1085150"/>
            </a:xfrm>
            <a:custGeom>
              <a:avLst/>
              <a:gdLst/>
              <a:ahLst/>
              <a:cxnLst/>
              <a:rect l="l" t="t" r="r" b="b"/>
              <a:pathLst>
                <a:path w="38684" h="43406" extrusionOk="0">
                  <a:moveTo>
                    <a:pt x="35066" y="0"/>
                  </a:moveTo>
                  <a:lnTo>
                    <a:pt x="6230" y="2512"/>
                  </a:lnTo>
                  <a:lnTo>
                    <a:pt x="453" y="4572"/>
                  </a:lnTo>
                  <a:lnTo>
                    <a:pt x="302" y="5727"/>
                  </a:lnTo>
                  <a:lnTo>
                    <a:pt x="151" y="7034"/>
                  </a:lnTo>
                  <a:lnTo>
                    <a:pt x="51" y="8792"/>
                  </a:lnTo>
                  <a:lnTo>
                    <a:pt x="1" y="10902"/>
                  </a:lnTo>
                  <a:lnTo>
                    <a:pt x="1" y="12108"/>
                  </a:lnTo>
                  <a:lnTo>
                    <a:pt x="51" y="13363"/>
                  </a:lnTo>
                  <a:lnTo>
                    <a:pt x="151" y="14670"/>
                  </a:lnTo>
                  <a:lnTo>
                    <a:pt x="302" y="16026"/>
                  </a:lnTo>
                  <a:lnTo>
                    <a:pt x="503" y="17483"/>
                  </a:lnTo>
                  <a:lnTo>
                    <a:pt x="754" y="18940"/>
                  </a:lnTo>
                  <a:lnTo>
                    <a:pt x="1056" y="20447"/>
                  </a:lnTo>
                  <a:lnTo>
                    <a:pt x="1407" y="21954"/>
                  </a:lnTo>
                  <a:lnTo>
                    <a:pt x="1910" y="23511"/>
                  </a:lnTo>
                  <a:lnTo>
                    <a:pt x="2412" y="25119"/>
                  </a:lnTo>
                  <a:lnTo>
                    <a:pt x="3065" y="26676"/>
                  </a:lnTo>
                  <a:lnTo>
                    <a:pt x="3768" y="28284"/>
                  </a:lnTo>
                  <a:lnTo>
                    <a:pt x="4622" y="29841"/>
                  </a:lnTo>
                  <a:lnTo>
                    <a:pt x="5527" y="31399"/>
                  </a:lnTo>
                  <a:lnTo>
                    <a:pt x="6582" y="32956"/>
                  </a:lnTo>
                  <a:lnTo>
                    <a:pt x="7737" y="34463"/>
                  </a:lnTo>
                  <a:lnTo>
                    <a:pt x="8340" y="35217"/>
                  </a:lnTo>
                  <a:lnTo>
                    <a:pt x="8993" y="35920"/>
                  </a:lnTo>
                  <a:lnTo>
                    <a:pt x="9696" y="36673"/>
                  </a:lnTo>
                  <a:lnTo>
                    <a:pt x="10400" y="37377"/>
                  </a:lnTo>
                  <a:lnTo>
                    <a:pt x="11153" y="38080"/>
                  </a:lnTo>
                  <a:lnTo>
                    <a:pt x="11907" y="38733"/>
                  </a:lnTo>
                  <a:lnTo>
                    <a:pt x="12761" y="39436"/>
                  </a:lnTo>
                  <a:lnTo>
                    <a:pt x="13615" y="40090"/>
                  </a:lnTo>
                  <a:lnTo>
                    <a:pt x="14519" y="40743"/>
                  </a:lnTo>
                  <a:lnTo>
                    <a:pt x="15423" y="41345"/>
                  </a:lnTo>
                  <a:lnTo>
                    <a:pt x="16378" y="41948"/>
                  </a:lnTo>
                  <a:lnTo>
                    <a:pt x="17383" y="42551"/>
                  </a:lnTo>
                  <a:lnTo>
                    <a:pt x="27330" y="43405"/>
                  </a:lnTo>
                  <a:lnTo>
                    <a:pt x="28134" y="42551"/>
                  </a:lnTo>
                  <a:lnTo>
                    <a:pt x="29038" y="41496"/>
                  </a:lnTo>
                  <a:lnTo>
                    <a:pt x="30143" y="40090"/>
                  </a:lnTo>
                  <a:lnTo>
                    <a:pt x="31449" y="38281"/>
                  </a:lnTo>
                  <a:lnTo>
                    <a:pt x="32102" y="37226"/>
                  </a:lnTo>
                  <a:lnTo>
                    <a:pt x="32806" y="36121"/>
                  </a:lnTo>
                  <a:lnTo>
                    <a:pt x="33459" y="34915"/>
                  </a:lnTo>
                  <a:lnTo>
                    <a:pt x="34162" y="33659"/>
                  </a:lnTo>
                  <a:lnTo>
                    <a:pt x="34815" y="32303"/>
                  </a:lnTo>
                  <a:lnTo>
                    <a:pt x="35468" y="30896"/>
                  </a:lnTo>
                  <a:lnTo>
                    <a:pt x="36071" y="29389"/>
                  </a:lnTo>
                  <a:lnTo>
                    <a:pt x="36674" y="27832"/>
                  </a:lnTo>
                  <a:lnTo>
                    <a:pt x="37176" y="26174"/>
                  </a:lnTo>
                  <a:lnTo>
                    <a:pt x="37628" y="24516"/>
                  </a:lnTo>
                  <a:lnTo>
                    <a:pt x="38030" y="22758"/>
                  </a:lnTo>
                  <a:lnTo>
                    <a:pt x="38332" y="20899"/>
                  </a:lnTo>
                  <a:lnTo>
                    <a:pt x="38533" y="19040"/>
                  </a:lnTo>
                  <a:lnTo>
                    <a:pt x="38633" y="17131"/>
                  </a:lnTo>
                  <a:lnTo>
                    <a:pt x="38683" y="15122"/>
                  </a:lnTo>
                  <a:lnTo>
                    <a:pt x="38583" y="13112"/>
                  </a:lnTo>
                  <a:lnTo>
                    <a:pt x="38482" y="12057"/>
                  </a:lnTo>
                  <a:lnTo>
                    <a:pt x="38332" y="11002"/>
                  </a:lnTo>
                  <a:lnTo>
                    <a:pt x="38181" y="9947"/>
                  </a:lnTo>
                  <a:lnTo>
                    <a:pt x="37980" y="8892"/>
                  </a:lnTo>
                  <a:lnTo>
                    <a:pt x="37779" y="7787"/>
                  </a:lnTo>
                  <a:lnTo>
                    <a:pt x="37478" y="6732"/>
                  </a:lnTo>
                  <a:lnTo>
                    <a:pt x="37176" y="5627"/>
                  </a:lnTo>
                  <a:lnTo>
                    <a:pt x="36825" y="4522"/>
                  </a:lnTo>
                  <a:lnTo>
                    <a:pt x="36473" y="3366"/>
                  </a:lnTo>
                  <a:lnTo>
                    <a:pt x="36021" y="2261"/>
                  </a:lnTo>
                  <a:lnTo>
                    <a:pt x="35569" y="1106"/>
                  </a:lnTo>
                  <a:lnTo>
                    <a:pt x="35066" y="0"/>
                  </a:lnTo>
                  <a:close/>
                </a:path>
              </a:pathLst>
            </a:custGeom>
            <a:solidFill>
              <a:srgbClr val="00B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6"/>
            <p:cNvSpPr/>
            <p:nvPr/>
          </p:nvSpPr>
          <p:spPr>
            <a:xfrm>
              <a:off x="5189000" y="2473175"/>
              <a:ext cx="738525" cy="1057525"/>
            </a:xfrm>
            <a:custGeom>
              <a:avLst/>
              <a:gdLst/>
              <a:ahLst/>
              <a:cxnLst/>
              <a:rect l="l" t="t" r="r" b="b"/>
              <a:pathLst>
                <a:path w="29541" h="42301" extrusionOk="0">
                  <a:moveTo>
                    <a:pt x="26551" y="39175"/>
                  </a:moveTo>
                  <a:lnTo>
                    <a:pt x="27531" y="40341"/>
                  </a:lnTo>
                  <a:lnTo>
                    <a:pt x="27430" y="40240"/>
                  </a:lnTo>
                  <a:lnTo>
                    <a:pt x="26677" y="39336"/>
                  </a:lnTo>
                  <a:lnTo>
                    <a:pt x="26551" y="39175"/>
                  </a:lnTo>
                  <a:close/>
                  <a:moveTo>
                    <a:pt x="15122" y="0"/>
                  </a:moveTo>
                  <a:lnTo>
                    <a:pt x="6230" y="804"/>
                  </a:lnTo>
                  <a:lnTo>
                    <a:pt x="453" y="2864"/>
                  </a:lnTo>
                  <a:lnTo>
                    <a:pt x="302" y="4019"/>
                  </a:lnTo>
                  <a:lnTo>
                    <a:pt x="151" y="5326"/>
                  </a:lnTo>
                  <a:lnTo>
                    <a:pt x="51" y="7084"/>
                  </a:lnTo>
                  <a:lnTo>
                    <a:pt x="1" y="9194"/>
                  </a:lnTo>
                  <a:lnTo>
                    <a:pt x="1" y="10400"/>
                  </a:lnTo>
                  <a:lnTo>
                    <a:pt x="51" y="11655"/>
                  </a:lnTo>
                  <a:lnTo>
                    <a:pt x="151" y="12962"/>
                  </a:lnTo>
                  <a:lnTo>
                    <a:pt x="302" y="14318"/>
                  </a:lnTo>
                  <a:lnTo>
                    <a:pt x="503" y="15775"/>
                  </a:lnTo>
                  <a:lnTo>
                    <a:pt x="754" y="17232"/>
                  </a:lnTo>
                  <a:lnTo>
                    <a:pt x="1056" y="18739"/>
                  </a:lnTo>
                  <a:lnTo>
                    <a:pt x="1407" y="20246"/>
                  </a:lnTo>
                  <a:lnTo>
                    <a:pt x="1910" y="21803"/>
                  </a:lnTo>
                  <a:lnTo>
                    <a:pt x="2412" y="23411"/>
                  </a:lnTo>
                  <a:lnTo>
                    <a:pt x="3065" y="24968"/>
                  </a:lnTo>
                  <a:lnTo>
                    <a:pt x="3768" y="26576"/>
                  </a:lnTo>
                  <a:lnTo>
                    <a:pt x="4622" y="28133"/>
                  </a:lnTo>
                  <a:lnTo>
                    <a:pt x="5527" y="29691"/>
                  </a:lnTo>
                  <a:lnTo>
                    <a:pt x="6582" y="31248"/>
                  </a:lnTo>
                  <a:lnTo>
                    <a:pt x="7737" y="32755"/>
                  </a:lnTo>
                  <a:lnTo>
                    <a:pt x="8340" y="33509"/>
                  </a:lnTo>
                  <a:lnTo>
                    <a:pt x="8993" y="34212"/>
                  </a:lnTo>
                  <a:lnTo>
                    <a:pt x="9696" y="34965"/>
                  </a:lnTo>
                  <a:lnTo>
                    <a:pt x="10400" y="35669"/>
                  </a:lnTo>
                  <a:lnTo>
                    <a:pt x="11153" y="36372"/>
                  </a:lnTo>
                  <a:lnTo>
                    <a:pt x="11907" y="37025"/>
                  </a:lnTo>
                  <a:lnTo>
                    <a:pt x="12761" y="37728"/>
                  </a:lnTo>
                  <a:lnTo>
                    <a:pt x="13615" y="38382"/>
                  </a:lnTo>
                  <a:lnTo>
                    <a:pt x="14519" y="39035"/>
                  </a:lnTo>
                  <a:lnTo>
                    <a:pt x="15423" y="39637"/>
                  </a:lnTo>
                  <a:lnTo>
                    <a:pt x="16378" y="40240"/>
                  </a:lnTo>
                  <a:lnTo>
                    <a:pt x="17383" y="40843"/>
                  </a:lnTo>
                  <a:lnTo>
                    <a:pt x="26074" y="41597"/>
                  </a:lnTo>
                  <a:lnTo>
                    <a:pt x="26375" y="41798"/>
                  </a:lnTo>
                  <a:lnTo>
                    <a:pt x="26476" y="41848"/>
                  </a:lnTo>
                  <a:lnTo>
                    <a:pt x="26576" y="41848"/>
                  </a:lnTo>
                  <a:lnTo>
                    <a:pt x="26677" y="41747"/>
                  </a:lnTo>
                  <a:lnTo>
                    <a:pt x="26727" y="41647"/>
                  </a:lnTo>
                  <a:lnTo>
                    <a:pt x="26727" y="41546"/>
                  </a:lnTo>
                  <a:lnTo>
                    <a:pt x="26727" y="41496"/>
                  </a:lnTo>
                  <a:lnTo>
                    <a:pt x="26425" y="40994"/>
                  </a:lnTo>
                  <a:lnTo>
                    <a:pt x="26727" y="41145"/>
                  </a:lnTo>
                  <a:lnTo>
                    <a:pt x="27028" y="41295"/>
                  </a:lnTo>
                  <a:lnTo>
                    <a:pt x="27079" y="41295"/>
                  </a:lnTo>
                  <a:lnTo>
                    <a:pt x="27179" y="41245"/>
                  </a:lnTo>
                  <a:lnTo>
                    <a:pt x="27229" y="41145"/>
                  </a:lnTo>
                  <a:lnTo>
                    <a:pt x="27681" y="41546"/>
                  </a:lnTo>
                  <a:lnTo>
                    <a:pt x="28134" y="41898"/>
                  </a:lnTo>
                  <a:lnTo>
                    <a:pt x="28636" y="42149"/>
                  </a:lnTo>
                  <a:lnTo>
                    <a:pt x="29138" y="42300"/>
                  </a:lnTo>
                  <a:lnTo>
                    <a:pt x="29289" y="42300"/>
                  </a:lnTo>
                  <a:lnTo>
                    <a:pt x="29389" y="42200"/>
                  </a:lnTo>
                  <a:lnTo>
                    <a:pt x="29440" y="42049"/>
                  </a:lnTo>
                  <a:lnTo>
                    <a:pt x="29339" y="41948"/>
                  </a:lnTo>
                  <a:lnTo>
                    <a:pt x="28937" y="41546"/>
                  </a:lnTo>
                  <a:lnTo>
                    <a:pt x="29289" y="41697"/>
                  </a:lnTo>
                  <a:lnTo>
                    <a:pt x="29389" y="41697"/>
                  </a:lnTo>
                  <a:lnTo>
                    <a:pt x="29490" y="41647"/>
                  </a:lnTo>
                  <a:lnTo>
                    <a:pt x="29540" y="41546"/>
                  </a:lnTo>
                  <a:lnTo>
                    <a:pt x="29490" y="41446"/>
                  </a:lnTo>
                  <a:lnTo>
                    <a:pt x="29289" y="41044"/>
                  </a:lnTo>
                  <a:lnTo>
                    <a:pt x="29038" y="40692"/>
                  </a:lnTo>
                  <a:lnTo>
                    <a:pt x="28736" y="40341"/>
                  </a:lnTo>
                  <a:lnTo>
                    <a:pt x="28435" y="39989"/>
                  </a:lnTo>
                  <a:lnTo>
                    <a:pt x="27782" y="39336"/>
                  </a:lnTo>
                  <a:lnTo>
                    <a:pt x="27129" y="38733"/>
                  </a:lnTo>
                  <a:lnTo>
                    <a:pt x="26425" y="37929"/>
                  </a:lnTo>
                  <a:lnTo>
                    <a:pt x="25772" y="37126"/>
                  </a:lnTo>
                  <a:lnTo>
                    <a:pt x="25119" y="36272"/>
                  </a:lnTo>
                  <a:lnTo>
                    <a:pt x="24516" y="35418"/>
                  </a:lnTo>
                  <a:lnTo>
                    <a:pt x="23361" y="33760"/>
                  </a:lnTo>
                  <a:lnTo>
                    <a:pt x="22306" y="32001"/>
                  </a:lnTo>
                  <a:lnTo>
                    <a:pt x="21804" y="31097"/>
                  </a:lnTo>
                  <a:lnTo>
                    <a:pt x="21351" y="30143"/>
                  </a:lnTo>
                  <a:lnTo>
                    <a:pt x="20899" y="29238"/>
                  </a:lnTo>
                  <a:lnTo>
                    <a:pt x="20548" y="28284"/>
                  </a:lnTo>
                  <a:lnTo>
                    <a:pt x="20497" y="28234"/>
                  </a:lnTo>
                  <a:lnTo>
                    <a:pt x="20447" y="28234"/>
                  </a:lnTo>
                  <a:lnTo>
                    <a:pt x="20397" y="28284"/>
                  </a:lnTo>
                  <a:lnTo>
                    <a:pt x="20397" y="28334"/>
                  </a:lnTo>
                  <a:lnTo>
                    <a:pt x="20849" y="29490"/>
                  </a:lnTo>
                  <a:lnTo>
                    <a:pt x="21301" y="30595"/>
                  </a:lnTo>
                  <a:lnTo>
                    <a:pt x="21804" y="31700"/>
                  </a:lnTo>
                  <a:lnTo>
                    <a:pt x="22306" y="32805"/>
                  </a:lnTo>
                  <a:lnTo>
                    <a:pt x="21151" y="30695"/>
                  </a:lnTo>
                  <a:lnTo>
                    <a:pt x="20045" y="28585"/>
                  </a:lnTo>
                  <a:lnTo>
                    <a:pt x="18990" y="26375"/>
                  </a:lnTo>
                  <a:lnTo>
                    <a:pt x="18538" y="25270"/>
                  </a:lnTo>
                  <a:lnTo>
                    <a:pt x="18086" y="24164"/>
                  </a:lnTo>
                  <a:lnTo>
                    <a:pt x="18036" y="24114"/>
                  </a:lnTo>
                  <a:lnTo>
                    <a:pt x="17935" y="24114"/>
                  </a:lnTo>
                  <a:lnTo>
                    <a:pt x="17935" y="24215"/>
                  </a:lnTo>
                  <a:lnTo>
                    <a:pt x="18940" y="26827"/>
                  </a:lnTo>
                  <a:lnTo>
                    <a:pt x="19442" y="28133"/>
                  </a:lnTo>
                  <a:lnTo>
                    <a:pt x="19995" y="29439"/>
                  </a:lnTo>
                  <a:lnTo>
                    <a:pt x="20598" y="30746"/>
                  </a:lnTo>
                  <a:lnTo>
                    <a:pt x="21201" y="32001"/>
                  </a:lnTo>
                  <a:lnTo>
                    <a:pt x="21854" y="33257"/>
                  </a:lnTo>
                  <a:lnTo>
                    <a:pt x="22557" y="34463"/>
                  </a:lnTo>
                  <a:lnTo>
                    <a:pt x="23311" y="35669"/>
                  </a:lnTo>
                  <a:lnTo>
                    <a:pt x="24064" y="36874"/>
                  </a:lnTo>
                  <a:lnTo>
                    <a:pt x="24868" y="38030"/>
                  </a:lnTo>
                  <a:lnTo>
                    <a:pt x="25672" y="39135"/>
                  </a:lnTo>
                  <a:lnTo>
                    <a:pt x="26225" y="39889"/>
                  </a:lnTo>
                  <a:lnTo>
                    <a:pt x="25421" y="39085"/>
                  </a:lnTo>
                  <a:lnTo>
                    <a:pt x="24918" y="38482"/>
                  </a:lnTo>
                  <a:lnTo>
                    <a:pt x="24366" y="37829"/>
                  </a:lnTo>
                  <a:lnTo>
                    <a:pt x="23461" y="36473"/>
                  </a:lnTo>
                  <a:lnTo>
                    <a:pt x="22557" y="35116"/>
                  </a:lnTo>
                  <a:lnTo>
                    <a:pt x="21703" y="33760"/>
                  </a:lnTo>
                  <a:lnTo>
                    <a:pt x="20899" y="32353"/>
                  </a:lnTo>
                  <a:lnTo>
                    <a:pt x="20146" y="30896"/>
                  </a:lnTo>
                  <a:lnTo>
                    <a:pt x="19392" y="29439"/>
                  </a:lnTo>
                  <a:lnTo>
                    <a:pt x="18689" y="27932"/>
                  </a:lnTo>
                  <a:lnTo>
                    <a:pt x="18036" y="26425"/>
                  </a:lnTo>
                  <a:lnTo>
                    <a:pt x="17433" y="24918"/>
                  </a:lnTo>
                  <a:lnTo>
                    <a:pt x="16931" y="23361"/>
                  </a:lnTo>
                  <a:lnTo>
                    <a:pt x="16428" y="21753"/>
                  </a:lnTo>
                  <a:lnTo>
                    <a:pt x="16026" y="20196"/>
                  </a:lnTo>
                  <a:lnTo>
                    <a:pt x="15675" y="18588"/>
                  </a:lnTo>
                  <a:lnTo>
                    <a:pt x="15624" y="18538"/>
                  </a:lnTo>
                  <a:lnTo>
                    <a:pt x="15524" y="18538"/>
                  </a:lnTo>
                  <a:lnTo>
                    <a:pt x="15474" y="18638"/>
                  </a:lnTo>
                  <a:lnTo>
                    <a:pt x="15775" y="20296"/>
                  </a:lnTo>
                  <a:lnTo>
                    <a:pt x="16127" y="21954"/>
                  </a:lnTo>
                  <a:lnTo>
                    <a:pt x="16529" y="23562"/>
                  </a:lnTo>
                  <a:lnTo>
                    <a:pt x="17031" y="25219"/>
                  </a:lnTo>
                  <a:lnTo>
                    <a:pt x="17584" y="26777"/>
                  </a:lnTo>
                  <a:lnTo>
                    <a:pt x="18187" y="28384"/>
                  </a:lnTo>
                  <a:lnTo>
                    <a:pt x="18890" y="29892"/>
                  </a:lnTo>
                  <a:lnTo>
                    <a:pt x="19643" y="31449"/>
                  </a:lnTo>
                  <a:lnTo>
                    <a:pt x="20698" y="33458"/>
                  </a:lnTo>
                  <a:lnTo>
                    <a:pt x="21854" y="35418"/>
                  </a:lnTo>
                  <a:lnTo>
                    <a:pt x="21804" y="35367"/>
                  </a:lnTo>
                  <a:lnTo>
                    <a:pt x="20648" y="33609"/>
                  </a:lnTo>
                  <a:lnTo>
                    <a:pt x="20045" y="32755"/>
                  </a:lnTo>
                  <a:lnTo>
                    <a:pt x="19493" y="31851"/>
                  </a:lnTo>
                  <a:lnTo>
                    <a:pt x="18990" y="30946"/>
                  </a:lnTo>
                  <a:lnTo>
                    <a:pt x="18538" y="29992"/>
                  </a:lnTo>
                  <a:lnTo>
                    <a:pt x="18086" y="29037"/>
                  </a:lnTo>
                  <a:lnTo>
                    <a:pt x="17684" y="28033"/>
                  </a:lnTo>
                  <a:lnTo>
                    <a:pt x="16931" y="26124"/>
                  </a:lnTo>
                  <a:lnTo>
                    <a:pt x="16278" y="24164"/>
                  </a:lnTo>
                  <a:lnTo>
                    <a:pt x="15624" y="22155"/>
                  </a:lnTo>
                  <a:lnTo>
                    <a:pt x="15122" y="20146"/>
                  </a:lnTo>
                  <a:lnTo>
                    <a:pt x="14670" y="18086"/>
                  </a:lnTo>
                  <a:lnTo>
                    <a:pt x="14469" y="17081"/>
                  </a:lnTo>
                  <a:lnTo>
                    <a:pt x="14318" y="16026"/>
                  </a:lnTo>
                  <a:lnTo>
                    <a:pt x="14218" y="15021"/>
                  </a:lnTo>
                  <a:lnTo>
                    <a:pt x="14117" y="13966"/>
                  </a:lnTo>
                  <a:lnTo>
                    <a:pt x="14117" y="12962"/>
                  </a:lnTo>
                  <a:lnTo>
                    <a:pt x="14117" y="11957"/>
                  </a:lnTo>
                  <a:lnTo>
                    <a:pt x="14067" y="11907"/>
                  </a:lnTo>
                  <a:lnTo>
                    <a:pt x="14017" y="11856"/>
                  </a:lnTo>
                  <a:lnTo>
                    <a:pt x="14017" y="11907"/>
                  </a:lnTo>
                  <a:lnTo>
                    <a:pt x="13967" y="11957"/>
                  </a:lnTo>
                  <a:lnTo>
                    <a:pt x="13916" y="13012"/>
                  </a:lnTo>
                  <a:lnTo>
                    <a:pt x="13916" y="14067"/>
                  </a:lnTo>
                  <a:lnTo>
                    <a:pt x="13967" y="15172"/>
                  </a:lnTo>
                  <a:lnTo>
                    <a:pt x="14017" y="16227"/>
                  </a:lnTo>
                  <a:lnTo>
                    <a:pt x="14117" y="17282"/>
                  </a:lnTo>
                  <a:lnTo>
                    <a:pt x="14218" y="18337"/>
                  </a:lnTo>
                  <a:lnTo>
                    <a:pt x="14419" y="19392"/>
                  </a:lnTo>
                  <a:lnTo>
                    <a:pt x="14569" y="20447"/>
                  </a:lnTo>
                  <a:lnTo>
                    <a:pt x="15072" y="22507"/>
                  </a:lnTo>
                  <a:lnTo>
                    <a:pt x="15624" y="24566"/>
                  </a:lnTo>
                  <a:lnTo>
                    <a:pt x="16278" y="26626"/>
                  </a:lnTo>
                  <a:lnTo>
                    <a:pt x="17031" y="28636"/>
                  </a:lnTo>
                  <a:lnTo>
                    <a:pt x="17433" y="29590"/>
                  </a:lnTo>
                  <a:lnTo>
                    <a:pt x="17835" y="30545"/>
                  </a:lnTo>
                  <a:lnTo>
                    <a:pt x="18337" y="31449"/>
                  </a:lnTo>
                  <a:lnTo>
                    <a:pt x="18840" y="32353"/>
                  </a:lnTo>
                  <a:lnTo>
                    <a:pt x="19895" y="34111"/>
                  </a:lnTo>
                  <a:lnTo>
                    <a:pt x="21100" y="35819"/>
                  </a:lnTo>
                  <a:lnTo>
                    <a:pt x="21854" y="36874"/>
                  </a:lnTo>
                  <a:lnTo>
                    <a:pt x="22658" y="37879"/>
                  </a:lnTo>
                  <a:lnTo>
                    <a:pt x="21703" y="36724"/>
                  </a:lnTo>
                  <a:lnTo>
                    <a:pt x="20749" y="35518"/>
                  </a:lnTo>
                  <a:lnTo>
                    <a:pt x="19593" y="33860"/>
                  </a:lnTo>
                  <a:lnTo>
                    <a:pt x="18538" y="32152"/>
                  </a:lnTo>
                  <a:lnTo>
                    <a:pt x="17584" y="30394"/>
                  </a:lnTo>
                  <a:lnTo>
                    <a:pt x="16679" y="28585"/>
                  </a:lnTo>
                  <a:lnTo>
                    <a:pt x="15876" y="26727"/>
                  </a:lnTo>
                  <a:lnTo>
                    <a:pt x="15172" y="24818"/>
                  </a:lnTo>
                  <a:lnTo>
                    <a:pt x="14569" y="22909"/>
                  </a:lnTo>
                  <a:lnTo>
                    <a:pt x="14017" y="20949"/>
                  </a:lnTo>
                  <a:lnTo>
                    <a:pt x="13615" y="18940"/>
                  </a:lnTo>
                  <a:lnTo>
                    <a:pt x="13314" y="16930"/>
                  </a:lnTo>
                  <a:lnTo>
                    <a:pt x="13062" y="14921"/>
                  </a:lnTo>
                  <a:lnTo>
                    <a:pt x="12962" y="12911"/>
                  </a:lnTo>
                  <a:lnTo>
                    <a:pt x="12962" y="10902"/>
                  </a:lnTo>
                  <a:lnTo>
                    <a:pt x="13113" y="8892"/>
                  </a:lnTo>
                  <a:lnTo>
                    <a:pt x="13314" y="6883"/>
                  </a:lnTo>
                  <a:lnTo>
                    <a:pt x="13464" y="5878"/>
                  </a:lnTo>
                  <a:lnTo>
                    <a:pt x="13665" y="4873"/>
                  </a:lnTo>
                  <a:lnTo>
                    <a:pt x="13967" y="3668"/>
                  </a:lnTo>
                  <a:lnTo>
                    <a:pt x="14318" y="2412"/>
                  </a:lnTo>
                  <a:lnTo>
                    <a:pt x="14670" y="1206"/>
                  </a:lnTo>
                  <a:lnTo>
                    <a:pt x="15122" y="0"/>
                  </a:lnTo>
                  <a:close/>
                </a:path>
              </a:pathLst>
            </a:custGeom>
            <a:solidFill>
              <a:srgbClr val="00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6"/>
            <p:cNvSpPr/>
            <p:nvPr/>
          </p:nvSpPr>
          <p:spPr>
            <a:xfrm>
              <a:off x="6036750" y="2547275"/>
              <a:ext cx="81675" cy="606625"/>
            </a:xfrm>
            <a:custGeom>
              <a:avLst/>
              <a:gdLst/>
              <a:ahLst/>
              <a:cxnLst/>
              <a:rect l="l" t="t" r="r" b="b"/>
              <a:pathLst>
                <a:path w="3267" h="24265" extrusionOk="0">
                  <a:moveTo>
                    <a:pt x="1006" y="0"/>
                  </a:moveTo>
                  <a:lnTo>
                    <a:pt x="1006" y="51"/>
                  </a:lnTo>
                  <a:lnTo>
                    <a:pt x="1307" y="754"/>
                  </a:lnTo>
                  <a:lnTo>
                    <a:pt x="1508" y="1457"/>
                  </a:lnTo>
                  <a:lnTo>
                    <a:pt x="1709" y="2161"/>
                  </a:lnTo>
                  <a:lnTo>
                    <a:pt x="1910" y="2914"/>
                  </a:lnTo>
                  <a:lnTo>
                    <a:pt x="2161" y="4421"/>
                  </a:lnTo>
                  <a:lnTo>
                    <a:pt x="2362" y="5928"/>
                  </a:lnTo>
                  <a:lnTo>
                    <a:pt x="2412" y="7436"/>
                  </a:lnTo>
                  <a:lnTo>
                    <a:pt x="2462" y="8993"/>
                  </a:lnTo>
                  <a:lnTo>
                    <a:pt x="2412" y="10500"/>
                  </a:lnTo>
                  <a:lnTo>
                    <a:pt x="2312" y="11957"/>
                  </a:lnTo>
                  <a:lnTo>
                    <a:pt x="2211" y="13514"/>
                  </a:lnTo>
                  <a:lnTo>
                    <a:pt x="2010" y="15021"/>
                  </a:lnTo>
                  <a:lnTo>
                    <a:pt x="1809" y="16579"/>
                  </a:lnTo>
                  <a:lnTo>
                    <a:pt x="1508" y="18086"/>
                  </a:lnTo>
                  <a:lnTo>
                    <a:pt x="1156" y="19593"/>
                  </a:lnTo>
                  <a:lnTo>
                    <a:pt x="704" y="21100"/>
                  </a:lnTo>
                  <a:lnTo>
                    <a:pt x="302" y="22607"/>
                  </a:lnTo>
                  <a:lnTo>
                    <a:pt x="1" y="24164"/>
                  </a:lnTo>
                  <a:lnTo>
                    <a:pt x="1" y="24215"/>
                  </a:lnTo>
                  <a:lnTo>
                    <a:pt x="51" y="24265"/>
                  </a:lnTo>
                  <a:lnTo>
                    <a:pt x="101" y="24265"/>
                  </a:lnTo>
                  <a:lnTo>
                    <a:pt x="152" y="24215"/>
                  </a:lnTo>
                  <a:lnTo>
                    <a:pt x="503" y="23511"/>
                  </a:lnTo>
                  <a:lnTo>
                    <a:pt x="805" y="22758"/>
                  </a:lnTo>
                  <a:lnTo>
                    <a:pt x="1056" y="22055"/>
                  </a:lnTo>
                  <a:lnTo>
                    <a:pt x="1307" y="21301"/>
                  </a:lnTo>
                  <a:lnTo>
                    <a:pt x="1709" y="19744"/>
                  </a:lnTo>
                  <a:lnTo>
                    <a:pt x="2061" y="18236"/>
                  </a:lnTo>
                  <a:lnTo>
                    <a:pt x="2412" y="16679"/>
                  </a:lnTo>
                  <a:lnTo>
                    <a:pt x="2714" y="15122"/>
                  </a:lnTo>
                  <a:lnTo>
                    <a:pt x="2965" y="13564"/>
                  </a:lnTo>
                  <a:lnTo>
                    <a:pt x="3166" y="11957"/>
                  </a:lnTo>
                  <a:lnTo>
                    <a:pt x="3216" y="10400"/>
                  </a:lnTo>
                  <a:lnTo>
                    <a:pt x="3266" y="8842"/>
                  </a:lnTo>
                  <a:lnTo>
                    <a:pt x="3166" y="7285"/>
                  </a:lnTo>
                  <a:lnTo>
                    <a:pt x="2965" y="5677"/>
                  </a:lnTo>
                  <a:lnTo>
                    <a:pt x="2714" y="4220"/>
                  </a:lnTo>
                  <a:lnTo>
                    <a:pt x="2513" y="3467"/>
                  </a:lnTo>
                  <a:lnTo>
                    <a:pt x="2312" y="2763"/>
                  </a:lnTo>
                  <a:lnTo>
                    <a:pt x="2111" y="2010"/>
                  </a:lnTo>
                  <a:lnTo>
                    <a:pt x="1809" y="1307"/>
                  </a:lnTo>
                  <a:lnTo>
                    <a:pt x="1508" y="654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00D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6"/>
            <p:cNvSpPr/>
            <p:nvPr/>
          </p:nvSpPr>
          <p:spPr>
            <a:xfrm>
              <a:off x="6001600" y="2633925"/>
              <a:ext cx="61550" cy="509950"/>
            </a:xfrm>
            <a:custGeom>
              <a:avLst/>
              <a:gdLst/>
              <a:ahLst/>
              <a:cxnLst/>
              <a:rect l="l" t="t" r="r" b="b"/>
              <a:pathLst>
                <a:path w="2462" h="20398" extrusionOk="0">
                  <a:moveTo>
                    <a:pt x="1708" y="1"/>
                  </a:moveTo>
                  <a:lnTo>
                    <a:pt x="1708" y="51"/>
                  </a:lnTo>
                  <a:lnTo>
                    <a:pt x="1859" y="1307"/>
                  </a:lnTo>
                  <a:lnTo>
                    <a:pt x="1959" y="2613"/>
                  </a:lnTo>
                  <a:lnTo>
                    <a:pt x="2060" y="3869"/>
                  </a:lnTo>
                  <a:lnTo>
                    <a:pt x="2110" y="5175"/>
                  </a:lnTo>
                  <a:lnTo>
                    <a:pt x="2110" y="6481"/>
                  </a:lnTo>
                  <a:lnTo>
                    <a:pt x="2060" y="7737"/>
                  </a:lnTo>
                  <a:lnTo>
                    <a:pt x="1959" y="9043"/>
                  </a:lnTo>
                  <a:lnTo>
                    <a:pt x="1859" y="10299"/>
                  </a:lnTo>
                  <a:lnTo>
                    <a:pt x="1658" y="11555"/>
                  </a:lnTo>
                  <a:lnTo>
                    <a:pt x="1457" y="12811"/>
                  </a:lnTo>
                  <a:lnTo>
                    <a:pt x="955" y="15323"/>
                  </a:lnTo>
                  <a:lnTo>
                    <a:pt x="452" y="17835"/>
                  </a:lnTo>
                  <a:lnTo>
                    <a:pt x="0" y="20297"/>
                  </a:lnTo>
                  <a:lnTo>
                    <a:pt x="0" y="20397"/>
                  </a:lnTo>
                  <a:lnTo>
                    <a:pt x="151" y="20397"/>
                  </a:lnTo>
                  <a:lnTo>
                    <a:pt x="653" y="19242"/>
                  </a:lnTo>
                  <a:lnTo>
                    <a:pt x="1105" y="18036"/>
                  </a:lnTo>
                  <a:lnTo>
                    <a:pt x="1457" y="16830"/>
                  </a:lnTo>
                  <a:lnTo>
                    <a:pt x="1758" y="15574"/>
                  </a:lnTo>
                  <a:lnTo>
                    <a:pt x="2010" y="14318"/>
                  </a:lnTo>
                  <a:lnTo>
                    <a:pt x="2160" y="13012"/>
                  </a:lnTo>
                  <a:lnTo>
                    <a:pt x="2311" y="11756"/>
                  </a:lnTo>
                  <a:lnTo>
                    <a:pt x="2361" y="10500"/>
                  </a:lnTo>
                  <a:lnTo>
                    <a:pt x="2412" y="9194"/>
                  </a:lnTo>
                  <a:lnTo>
                    <a:pt x="2462" y="7888"/>
                  </a:lnTo>
                  <a:lnTo>
                    <a:pt x="2412" y="6582"/>
                  </a:lnTo>
                  <a:lnTo>
                    <a:pt x="2361" y="5276"/>
                  </a:lnTo>
                  <a:lnTo>
                    <a:pt x="2261" y="3970"/>
                  </a:lnTo>
                  <a:lnTo>
                    <a:pt x="2160" y="2663"/>
                  </a:lnTo>
                  <a:lnTo>
                    <a:pt x="1959" y="1357"/>
                  </a:lnTo>
                  <a:lnTo>
                    <a:pt x="1758" y="51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0D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6"/>
            <p:cNvSpPr/>
            <p:nvPr/>
          </p:nvSpPr>
          <p:spPr>
            <a:xfrm>
              <a:off x="5200300" y="2322475"/>
              <a:ext cx="865375" cy="330325"/>
            </a:xfrm>
            <a:custGeom>
              <a:avLst/>
              <a:gdLst/>
              <a:ahLst/>
              <a:cxnLst/>
              <a:rect l="l" t="t" r="r" b="b"/>
              <a:pathLst>
                <a:path w="34615" h="13213" extrusionOk="0">
                  <a:moveTo>
                    <a:pt x="21653" y="0"/>
                  </a:moveTo>
                  <a:lnTo>
                    <a:pt x="19995" y="101"/>
                  </a:lnTo>
                  <a:lnTo>
                    <a:pt x="18237" y="201"/>
                  </a:lnTo>
                  <a:lnTo>
                    <a:pt x="16479" y="452"/>
                  </a:lnTo>
                  <a:lnTo>
                    <a:pt x="14720" y="703"/>
                  </a:lnTo>
                  <a:lnTo>
                    <a:pt x="13012" y="1005"/>
                  </a:lnTo>
                  <a:lnTo>
                    <a:pt x="11354" y="1407"/>
                  </a:lnTo>
                  <a:lnTo>
                    <a:pt x="9797" y="1809"/>
                  </a:lnTo>
                  <a:lnTo>
                    <a:pt x="8340" y="2261"/>
                  </a:lnTo>
                  <a:lnTo>
                    <a:pt x="6933" y="2763"/>
                  </a:lnTo>
                  <a:lnTo>
                    <a:pt x="5678" y="3316"/>
                  </a:lnTo>
                  <a:lnTo>
                    <a:pt x="4472" y="3868"/>
                  </a:lnTo>
                  <a:lnTo>
                    <a:pt x="3417" y="4471"/>
                  </a:lnTo>
                  <a:lnTo>
                    <a:pt x="2513" y="5074"/>
                  </a:lnTo>
                  <a:lnTo>
                    <a:pt x="1709" y="5677"/>
                  </a:lnTo>
                  <a:lnTo>
                    <a:pt x="1056" y="6330"/>
                  </a:lnTo>
                  <a:lnTo>
                    <a:pt x="754" y="6631"/>
                  </a:lnTo>
                  <a:lnTo>
                    <a:pt x="553" y="6983"/>
                  </a:lnTo>
                  <a:lnTo>
                    <a:pt x="352" y="7284"/>
                  </a:lnTo>
                  <a:lnTo>
                    <a:pt x="202" y="7636"/>
                  </a:lnTo>
                  <a:lnTo>
                    <a:pt x="101" y="7937"/>
                  </a:lnTo>
                  <a:lnTo>
                    <a:pt x="1" y="8289"/>
                  </a:lnTo>
                  <a:lnTo>
                    <a:pt x="1" y="8591"/>
                  </a:lnTo>
                  <a:lnTo>
                    <a:pt x="1" y="8892"/>
                  </a:lnTo>
                  <a:lnTo>
                    <a:pt x="101" y="9244"/>
                  </a:lnTo>
                  <a:lnTo>
                    <a:pt x="202" y="9545"/>
                  </a:lnTo>
                  <a:lnTo>
                    <a:pt x="352" y="9846"/>
                  </a:lnTo>
                  <a:lnTo>
                    <a:pt x="553" y="10098"/>
                  </a:lnTo>
                  <a:lnTo>
                    <a:pt x="754" y="10399"/>
                  </a:lnTo>
                  <a:lnTo>
                    <a:pt x="1056" y="10650"/>
                  </a:lnTo>
                  <a:lnTo>
                    <a:pt x="1357" y="10901"/>
                  </a:lnTo>
                  <a:lnTo>
                    <a:pt x="1709" y="11153"/>
                  </a:lnTo>
                  <a:lnTo>
                    <a:pt x="2513" y="11605"/>
                  </a:lnTo>
                  <a:lnTo>
                    <a:pt x="3417" y="11956"/>
                  </a:lnTo>
                  <a:lnTo>
                    <a:pt x="4472" y="12308"/>
                  </a:lnTo>
                  <a:lnTo>
                    <a:pt x="5678" y="12610"/>
                  </a:lnTo>
                  <a:lnTo>
                    <a:pt x="6933" y="12861"/>
                  </a:lnTo>
                  <a:lnTo>
                    <a:pt x="8340" y="13011"/>
                  </a:lnTo>
                  <a:lnTo>
                    <a:pt x="9797" y="13162"/>
                  </a:lnTo>
                  <a:lnTo>
                    <a:pt x="11354" y="13212"/>
                  </a:lnTo>
                  <a:lnTo>
                    <a:pt x="12962" y="13212"/>
                  </a:lnTo>
                  <a:lnTo>
                    <a:pt x="14620" y="13112"/>
                  </a:lnTo>
                  <a:lnTo>
                    <a:pt x="16378" y="13011"/>
                  </a:lnTo>
                  <a:lnTo>
                    <a:pt x="18136" y="12810"/>
                  </a:lnTo>
                  <a:lnTo>
                    <a:pt x="19895" y="12509"/>
                  </a:lnTo>
                  <a:lnTo>
                    <a:pt x="21603" y="12208"/>
                  </a:lnTo>
                  <a:lnTo>
                    <a:pt x="23261" y="11806"/>
                  </a:lnTo>
                  <a:lnTo>
                    <a:pt x="24818" y="11404"/>
                  </a:lnTo>
                  <a:lnTo>
                    <a:pt x="26275" y="10952"/>
                  </a:lnTo>
                  <a:lnTo>
                    <a:pt x="27682" y="10449"/>
                  </a:lnTo>
                  <a:lnTo>
                    <a:pt x="28937" y="9897"/>
                  </a:lnTo>
                  <a:lnTo>
                    <a:pt x="30093" y="9344"/>
                  </a:lnTo>
                  <a:lnTo>
                    <a:pt x="31198" y="8741"/>
                  </a:lnTo>
                  <a:lnTo>
                    <a:pt x="32102" y="8138"/>
                  </a:lnTo>
                  <a:lnTo>
                    <a:pt x="32906" y="7536"/>
                  </a:lnTo>
                  <a:lnTo>
                    <a:pt x="33559" y="6883"/>
                  </a:lnTo>
                  <a:lnTo>
                    <a:pt x="33810" y="6581"/>
                  </a:lnTo>
                  <a:lnTo>
                    <a:pt x="34062" y="6229"/>
                  </a:lnTo>
                  <a:lnTo>
                    <a:pt x="34263" y="5928"/>
                  </a:lnTo>
                  <a:lnTo>
                    <a:pt x="34413" y="5576"/>
                  </a:lnTo>
                  <a:lnTo>
                    <a:pt x="34514" y="5275"/>
                  </a:lnTo>
                  <a:lnTo>
                    <a:pt x="34614" y="4923"/>
                  </a:lnTo>
                  <a:lnTo>
                    <a:pt x="34614" y="4622"/>
                  </a:lnTo>
                  <a:lnTo>
                    <a:pt x="34614" y="4320"/>
                  </a:lnTo>
                  <a:lnTo>
                    <a:pt x="34514" y="3969"/>
                  </a:lnTo>
                  <a:lnTo>
                    <a:pt x="34413" y="3667"/>
                  </a:lnTo>
                  <a:lnTo>
                    <a:pt x="34263" y="3366"/>
                  </a:lnTo>
                  <a:lnTo>
                    <a:pt x="34062" y="3115"/>
                  </a:lnTo>
                  <a:lnTo>
                    <a:pt x="33861" y="2813"/>
                  </a:lnTo>
                  <a:lnTo>
                    <a:pt x="33559" y="2562"/>
                  </a:lnTo>
                  <a:lnTo>
                    <a:pt x="33258" y="2311"/>
                  </a:lnTo>
                  <a:lnTo>
                    <a:pt x="32906" y="2060"/>
                  </a:lnTo>
                  <a:lnTo>
                    <a:pt x="32102" y="1658"/>
                  </a:lnTo>
                  <a:lnTo>
                    <a:pt x="31198" y="1256"/>
                  </a:lnTo>
                  <a:lnTo>
                    <a:pt x="30143" y="904"/>
                  </a:lnTo>
                  <a:lnTo>
                    <a:pt x="28937" y="603"/>
                  </a:lnTo>
                  <a:lnTo>
                    <a:pt x="27682" y="352"/>
                  </a:lnTo>
                  <a:lnTo>
                    <a:pt x="26275" y="201"/>
                  </a:lnTo>
                  <a:lnTo>
                    <a:pt x="24818" y="50"/>
                  </a:lnTo>
                  <a:lnTo>
                    <a:pt x="23261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6"/>
            <p:cNvSpPr/>
            <p:nvPr/>
          </p:nvSpPr>
          <p:spPr>
            <a:xfrm>
              <a:off x="5200300" y="2358875"/>
              <a:ext cx="763650" cy="293925"/>
            </a:xfrm>
            <a:custGeom>
              <a:avLst/>
              <a:gdLst/>
              <a:ahLst/>
              <a:cxnLst/>
              <a:rect l="l" t="t" r="r" b="b"/>
              <a:pathLst>
                <a:path w="30546" h="11757" extrusionOk="0">
                  <a:moveTo>
                    <a:pt x="11204" y="1"/>
                  </a:moveTo>
                  <a:lnTo>
                    <a:pt x="9948" y="302"/>
                  </a:lnTo>
                  <a:lnTo>
                    <a:pt x="8742" y="704"/>
                  </a:lnTo>
                  <a:lnTo>
                    <a:pt x="7587" y="1056"/>
                  </a:lnTo>
                  <a:lnTo>
                    <a:pt x="6532" y="1508"/>
                  </a:lnTo>
                  <a:lnTo>
                    <a:pt x="5527" y="1910"/>
                  </a:lnTo>
                  <a:lnTo>
                    <a:pt x="4572" y="2362"/>
                  </a:lnTo>
                  <a:lnTo>
                    <a:pt x="3718" y="2864"/>
                  </a:lnTo>
                  <a:lnTo>
                    <a:pt x="2915" y="3317"/>
                  </a:lnTo>
                  <a:lnTo>
                    <a:pt x="2211" y="3819"/>
                  </a:lnTo>
                  <a:lnTo>
                    <a:pt x="1608" y="4321"/>
                  </a:lnTo>
                  <a:lnTo>
                    <a:pt x="1056" y="4874"/>
                  </a:lnTo>
                  <a:lnTo>
                    <a:pt x="654" y="5376"/>
                  </a:lnTo>
                  <a:lnTo>
                    <a:pt x="302" y="5879"/>
                  </a:lnTo>
                  <a:lnTo>
                    <a:pt x="101" y="6431"/>
                  </a:lnTo>
                  <a:lnTo>
                    <a:pt x="1" y="6934"/>
                  </a:lnTo>
                  <a:lnTo>
                    <a:pt x="1" y="7436"/>
                  </a:lnTo>
                  <a:lnTo>
                    <a:pt x="101" y="7788"/>
                  </a:lnTo>
                  <a:lnTo>
                    <a:pt x="202" y="8089"/>
                  </a:lnTo>
                  <a:lnTo>
                    <a:pt x="352" y="8390"/>
                  </a:lnTo>
                  <a:lnTo>
                    <a:pt x="553" y="8642"/>
                  </a:lnTo>
                  <a:lnTo>
                    <a:pt x="754" y="8943"/>
                  </a:lnTo>
                  <a:lnTo>
                    <a:pt x="1056" y="9194"/>
                  </a:lnTo>
                  <a:lnTo>
                    <a:pt x="1357" y="9445"/>
                  </a:lnTo>
                  <a:lnTo>
                    <a:pt x="1709" y="9697"/>
                  </a:lnTo>
                  <a:lnTo>
                    <a:pt x="2513" y="10149"/>
                  </a:lnTo>
                  <a:lnTo>
                    <a:pt x="3417" y="10500"/>
                  </a:lnTo>
                  <a:lnTo>
                    <a:pt x="4472" y="10852"/>
                  </a:lnTo>
                  <a:lnTo>
                    <a:pt x="5678" y="11154"/>
                  </a:lnTo>
                  <a:lnTo>
                    <a:pt x="6933" y="11405"/>
                  </a:lnTo>
                  <a:lnTo>
                    <a:pt x="8340" y="11555"/>
                  </a:lnTo>
                  <a:lnTo>
                    <a:pt x="9797" y="11706"/>
                  </a:lnTo>
                  <a:lnTo>
                    <a:pt x="11354" y="11756"/>
                  </a:lnTo>
                  <a:lnTo>
                    <a:pt x="12962" y="11756"/>
                  </a:lnTo>
                  <a:lnTo>
                    <a:pt x="14620" y="11656"/>
                  </a:lnTo>
                  <a:lnTo>
                    <a:pt x="16378" y="11555"/>
                  </a:lnTo>
                  <a:lnTo>
                    <a:pt x="18136" y="11354"/>
                  </a:lnTo>
                  <a:lnTo>
                    <a:pt x="19995" y="11053"/>
                  </a:lnTo>
                  <a:lnTo>
                    <a:pt x="21754" y="10701"/>
                  </a:lnTo>
                  <a:lnTo>
                    <a:pt x="23462" y="10299"/>
                  </a:lnTo>
                  <a:lnTo>
                    <a:pt x="25119" y="9847"/>
                  </a:lnTo>
                  <a:lnTo>
                    <a:pt x="26627" y="9345"/>
                  </a:lnTo>
                  <a:lnTo>
                    <a:pt x="28083" y="8843"/>
                  </a:lnTo>
                  <a:lnTo>
                    <a:pt x="29390" y="8240"/>
                  </a:lnTo>
                  <a:lnTo>
                    <a:pt x="30545" y="7637"/>
                  </a:lnTo>
                  <a:lnTo>
                    <a:pt x="29289" y="7938"/>
                  </a:lnTo>
                  <a:lnTo>
                    <a:pt x="27983" y="8240"/>
                  </a:lnTo>
                  <a:lnTo>
                    <a:pt x="26677" y="8441"/>
                  </a:lnTo>
                  <a:lnTo>
                    <a:pt x="25270" y="8642"/>
                  </a:lnTo>
                  <a:lnTo>
                    <a:pt x="23512" y="8843"/>
                  </a:lnTo>
                  <a:lnTo>
                    <a:pt x="21804" y="8993"/>
                  </a:lnTo>
                  <a:lnTo>
                    <a:pt x="20096" y="9044"/>
                  </a:lnTo>
                  <a:lnTo>
                    <a:pt x="18488" y="9094"/>
                  </a:lnTo>
                  <a:lnTo>
                    <a:pt x="16931" y="8993"/>
                  </a:lnTo>
                  <a:lnTo>
                    <a:pt x="15474" y="8893"/>
                  </a:lnTo>
                  <a:lnTo>
                    <a:pt x="14117" y="8692"/>
                  </a:lnTo>
                  <a:lnTo>
                    <a:pt x="12811" y="8491"/>
                  </a:lnTo>
                  <a:lnTo>
                    <a:pt x="11656" y="8190"/>
                  </a:lnTo>
                  <a:lnTo>
                    <a:pt x="10601" y="7838"/>
                  </a:lnTo>
                  <a:lnTo>
                    <a:pt x="9646" y="7436"/>
                  </a:lnTo>
                  <a:lnTo>
                    <a:pt x="8843" y="7034"/>
                  </a:lnTo>
                  <a:lnTo>
                    <a:pt x="8491" y="6783"/>
                  </a:lnTo>
                  <a:lnTo>
                    <a:pt x="8189" y="6532"/>
                  </a:lnTo>
                  <a:lnTo>
                    <a:pt x="7938" y="6281"/>
                  </a:lnTo>
                  <a:lnTo>
                    <a:pt x="7687" y="5979"/>
                  </a:lnTo>
                  <a:lnTo>
                    <a:pt x="7486" y="5678"/>
                  </a:lnTo>
                  <a:lnTo>
                    <a:pt x="7335" y="5427"/>
                  </a:lnTo>
                  <a:lnTo>
                    <a:pt x="7235" y="5125"/>
                  </a:lnTo>
                  <a:lnTo>
                    <a:pt x="7185" y="4773"/>
                  </a:lnTo>
                  <a:lnTo>
                    <a:pt x="7134" y="4472"/>
                  </a:lnTo>
                  <a:lnTo>
                    <a:pt x="7185" y="4171"/>
                  </a:lnTo>
                  <a:lnTo>
                    <a:pt x="7235" y="3869"/>
                  </a:lnTo>
                  <a:lnTo>
                    <a:pt x="7335" y="3568"/>
                  </a:lnTo>
                  <a:lnTo>
                    <a:pt x="7486" y="3266"/>
                  </a:lnTo>
                  <a:lnTo>
                    <a:pt x="7637" y="2965"/>
                  </a:lnTo>
                  <a:lnTo>
                    <a:pt x="8089" y="2312"/>
                  </a:lnTo>
                  <a:lnTo>
                    <a:pt x="8692" y="1709"/>
                  </a:lnTo>
                  <a:lnTo>
                    <a:pt x="9395" y="1106"/>
                  </a:lnTo>
                  <a:lnTo>
                    <a:pt x="10249" y="554"/>
                  </a:lnTo>
                  <a:lnTo>
                    <a:pt x="11204" y="1"/>
                  </a:lnTo>
                  <a:close/>
                </a:path>
              </a:pathLst>
            </a:custGeom>
            <a:solidFill>
              <a:srgbClr val="FF9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6"/>
            <p:cNvSpPr/>
            <p:nvPr/>
          </p:nvSpPr>
          <p:spPr>
            <a:xfrm>
              <a:off x="5340975" y="2411625"/>
              <a:ext cx="584025" cy="152000"/>
            </a:xfrm>
            <a:custGeom>
              <a:avLst/>
              <a:gdLst/>
              <a:ahLst/>
              <a:cxnLst/>
              <a:rect l="l" t="t" r="r" b="b"/>
              <a:pathLst>
                <a:path w="23361" h="6080" extrusionOk="0">
                  <a:moveTo>
                    <a:pt x="15926" y="1"/>
                  </a:moveTo>
                  <a:lnTo>
                    <a:pt x="13665" y="152"/>
                  </a:lnTo>
                  <a:lnTo>
                    <a:pt x="11304" y="403"/>
                  </a:lnTo>
                  <a:lnTo>
                    <a:pt x="8993" y="754"/>
                  </a:lnTo>
                  <a:lnTo>
                    <a:pt x="6833" y="1207"/>
                  </a:lnTo>
                  <a:lnTo>
                    <a:pt x="4873" y="1709"/>
                  </a:lnTo>
                  <a:lnTo>
                    <a:pt x="3969" y="2010"/>
                  </a:lnTo>
                  <a:lnTo>
                    <a:pt x="3165" y="2262"/>
                  </a:lnTo>
                  <a:lnTo>
                    <a:pt x="2462" y="2563"/>
                  </a:lnTo>
                  <a:lnTo>
                    <a:pt x="1809" y="2864"/>
                  </a:lnTo>
                  <a:lnTo>
                    <a:pt x="1256" y="3166"/>
                  </a:lnTo>
                  <a:lnTo>
                    <a:pt x="754" y="3467"/>
                  </a:lnTo>
                  <a:lnTo>
                    <a:pt x="402" y="3769"/>
                  </a:lnTo>
                  <a:lnTo>
                    <a:pt x="151" y="4020"/>
                  </a:lnTo>
                  <a:lnTo>
                    <a:pt x="0" y="4321"/>
                  </a:lnTo>
                  <a:lnTo>
                    <a:pt x="0" y="4623"/>
                  </a:lnTo>
                  <a:lnTo>
                    <a:pt x="101" y="4874"/>
                  </a:lnTo>
                  <a:lnTo>
                    <a:pt x="302" y="5125"/>
                  </a:lnTo>
                  <a:lnTo>
                    <a:pt x="603" y="5326"/>
                  </a:lnTo>
                  <a:lnTo>
                    <a:pt x="1055" y="5527"/>
                  </a:lnTo>
                  <a:lnTo>
                    <a:pt x="1558" y="5678"/>
                  </a:lnTo>
                  <a:lnTo>
                    <a:pt x="2211" y="5828"/>
                  </a:lnTo>
                  <a:lnTo>
                    <a:pt x="2914" y="5929"/>
                  </a:lnTo>
                  <a:lnTo>
                    <a:pt x="3668" y="6029"/>
                  </a:lnTo>
                  <a:lnTo>
                    <a:pt x="4522" y="6080"/>
                  </a:lnTo>
                  <a:lnTo>
                    <a:pt x="7435" y="6080"/>
                  </a:lnTo>
                  <a:lnTo>
                    <a:pt x="9646" y="5929"/>
                  </a:lnTo>
                  <a:lnTo>
                    <a:pt x="12007" y="5678"/>
                  </a:lnTo>
                  <a:lnTo>
                    <a:pt x="14368" y="5326"/>
                  </a:lnTo>
                  <a:lnTo>
                    <a:pt x="16528" y="4874"/>
                  </a:lnTo>
                  <a:lnTo>
                    <a:pt x="18488" y="4371"/>
                  </a:lnTo>
                  <a:lnTo>
                    <a:pt x="19392" y="4070"/>
                  </a:lnTo>
                  <a:lnTo>
                    <a:pt x="20196" y="3819"/>
                  </a:lnTo>
                  <a:lnTo>
                    <a:pt x="20899" y="3517"/>
                  </a:lnTo>
                  <a:lnTo>
                    <a:pt x="21552" y="3216"/>
                  </a:lnTo>
                  <a:lnTo>
                    <a:pt x="22105" y="2915"/>
                  </a:lnTo>
                  <a:lnTo>
                    <a:pt x="22557" y="2613"/>
                  </a:lnTo>
                  <a:lnTo>
                    <a:pt x="22959" y="2362"/>
                  </a:lnTo>
                  <a:lnTo>
                    <a:pt x="23210" y="2061"/>
                  </a:lnTo>
                  <a:lnTo>
                    <a:pt x="23361" y="1759"/>
                  </a:lnTo>
                  <a:lnTo>
                    <a:pt x="23361" y="1508"/>
                  </a:lnTo>
                  <a:lnTo>
                    <a:pt x="23260" y="1207"/>
                  </a:lnTo>
                  <a:lnTo>
                    <a:pt x="23059" y="1006"/>
                  </a:lnTo>
                  <a:lnTo>
                    <a:pt x="22708" y="754"/>
                  </a:lnTo>
                  <a:lnTo>
                    <a:pt x="22306" y="604"/>
                  </a:lnTo>
                  <a:lnTo>
                    <a:pt x="21803" y="403"/>
                  </a:lnTo>
                  <a:lnTo>
                    <a:pt x="21150" y="252"/>
                  </a:lnTo>
                  <a:lnTo>
                    <a:pt x="20447" y="152"/>
                  </a:lnTo>
                  <a:lnTo>
                    <a:pt x="19693" y="51"/>
                  </a:lnTo>
                  <a:lnTo>
                    <a:pt x="18839" y="1"/>
                  </a:lnTo>
                  <a:close/>
                </a:path>
              </a:pathLst>
            </a:custGeom>
            <a:solidFill>
              <a:srgbClr val="6B3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6"/>
            <p:cNvSpPr/>
            <p:nvPr/>
          </p:nvSpPr>
          <p:spPr>
            <a:xfrm>
              <a:off x="5402500" y="2493275"/>
              <a:ext cx="460975" cy="70350"/>
            </a:xfrm>
            <a:custGeom>
              <a:avLst/>
              <a:gdLst/>
              <a:ahLst/>
              <a:cxnLst/>
              <a:rect l="l" t="t" r="r" b="b"/>
              <a:pathLst>
                <a:path w="18439" h="2814" extrusionOk="0">
                  <a:moveTo>
                    <a:pt x="14268" y="0"/>
                  </a:moveTo>
                  <a:lnTo>
                    <a:pt x="13012" y="51"/>
                  </a:lnTo>
                  <a:lnTo>
                    <a:pt x="11706" y="101"/>
                  </a:lnTo>
                  <a:lnTo>
                    <a:pt x="10300" y="251"/>
                  </a:lnTo>
                  <a:lnTo>
                    <a:pt x="8843" y="402"/>
                  </a:lnTo>
                  <a:lnTo>
                    <a:pt x="7537" y="603"/>
                  </a:lnTo>
                  <a:lnTo>
                    <a:pt x="6230" y="854"/>
                  </a:lnTo>
                  <a:lnTo>
                    <a:pt x="5025" y="1105"/>
                  </a:lnTo>
                  <a:lnTo>
                    <a:pt x="3819" y="1357"/>
                  </a:lnTo>
                  <a:lnTo>
                    <a:pt x="2764" y="1658"/>
                  </a:lnTo>
                  <a:lnTo>
                    <a:pt x="1709" y="1960"/>
                  </a:lnTo>
                  <a:lnTo>
                    <a:pt x="805" y="2261"/>
                  </a:lnTo>
                  <a:lnTo>
                    <a:pt x="1" y="2613"/>
                  </a:lnTo>
                  <a:lnTo>
                    <a:pt x="855" y="2713"/>
                  </a:lnTo>
                  <a:lnTo>
                    <a:pt x="1860" y="2814"/>
                  </a:lnTo>
                  <a:lnTo>
                    <a:pt x="5427" y="2814"/>
                  </a:lnTo>
                  <a:lnTo>
                    <a:pt x="6733" y="2713"/>
                  </a:lnTo>
                  <a:lnTo>
                    <a:pt x="8139" y="2613"/>
                  </a:lnTo>
                  <a:lnTo>
                    <a:pt x="9546" y="2412"/>
                  </a:lnTo>
                  <a:lnTo>
                    <a:pt x="10902" y="2211"/>
                  </a:lnTo>
                  <a:lnTo>
                    <a:pt x="12209" y="2010"/>
                  </a:lnTo>
                  <a:lnTo>
                    <a:pt x="13414" y="1759"/>
                  </a:lnTo>
                  <a:lnTo>
                    <a:pt x="14620" y="1457"/>
                  </a:lnTo>
                  <a:lnTo>
                    <a:pt x="15675" y="1206"/>
                  </a:lnTo>
                  <a:lnTo>
                    <a:pt x="16730" y="905"/>
                  </a:lnTo>
                  <a:lnTo>
                    <a:pt x="17634" y="553"/>
                  </a:lnTo>
                  <a:lnTo>
                    <a:pt x="18438" y="251"/>
                  </a:lnTo>
                  <a:lnTo>
                    <a:pt x="17584" y="151"/>
                  </a:lnTo>
                  <a:lnTo>
                    <a:pt x="16579" y="51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rgbClr val="582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6"/>
            <p:cNvSpPr/>
            <p:nvPr/>
          </p:nvSpPr>
          <p:spPr>
            <a:xfrm>
              <a:off x="5768000" y="2932850"/>
              <a:ext cx="861575" cy="847775"/>
            </a:xfrm>
            <a:custGeom>
              <a:avLst/>
              <a:gdLst/>
              <a:ahLst/>
              <a:cxnLst/>
              <a:rect l="l" t="t" r="r" b="b"/>
              <a:pathLst>
                <a:path w="34463" h="33911" extrusionOk="0">
                  <a:moveTo>
                    <a:pt x="5124" y="0"/>
                  </a:moveTo>
                  <a:lnTo>
                    <a:pt x="4722" y="452"/>
                  </a:lnTo>
                  <a:lnTo>
                    <a:pt x="4270" y="1005"/>
                  </a:lnTo>
                  <a:lnTo>
                    <a:pt x="3718" y="1809"/>
                  </a:lnTo>
                  <a:lnTo>
                    <a:pt x="3065" y="2813"/>
                  </a:lnTo>
                  <a:lnTo>
                    <a:pt x="2411" y="4120"/>
                  </a:lnTo>
                  <a:lnTo>
                    <a:pt x="2110" y="4823"/>
                  </a:lnTo>
                  <a:lnTo>
                    <a:pt x="1758" y="5627"/>
                  </a:lnTo>
                  <a:lnTo>
                    <a:pt x="1457" y="6481"/>
                  </a:lnTo>
                  <a:lnTo>
                    <a:pt x="1155" y="7385"/>
                  </a:lnTo>
                  <a:lnTo>
                    <a:pt x="904" y="8390"/>
                  </a:lnTo>
                  <a:lnTo>
                    <a:pt x="653" y="9395"/>
                  </a:lnTo>
                  <a:lnTo>
                    <a:pt x="452" y="10550"/>
                  </a:lnTo>
                  <a:lnTo>
                    <a:pt x="251" y="11705"/>
                  </a:lnTo>
                  <a:lnTo>
                    <a:pt x="100" y="12961"/>
                  </a:lnTo>
                  <a:lnTo>
                    <a:pt x="50" y="14268"/>
                  </a:lnTo>
                  <a:lnTo>
                    <a:pt x="0" y="15624"/>
                  </a:lnTo>
                  <a:lnTo>
                    <a:pt x="0" y="17081"/>
                  </a:lnTo>
                  <a:lnTo>
                    <a:pt x="100" y="18588"/>
                  </a:lnTo>
                  <a:lnTo>
                    <a:pt x="251" y="20196"/>
                  </a:lnTo>
                  <a:lnTo>
                    <a:pt x="452" y="21853"/>
                  </a:lnTo>
                  <a:lnTo>
                    <a:pt x="754" y="23561"/>
                  </a:lnTo>
                  <a:lnTo>
                    <a:pt x="1105" y="25370"/>
                  </a:lnTo>
                  <a:lnTo>
                    <a:pt x="1557" y="27229"/>
                  </a:lnTo>
                  <a:lnTo>
                    <a:pt x="2110" y="29188"/>
                  </a:lnTo>
                  <a:lnTo>
                    <a:pt x="2763" y="31197"/>
                  </a:lnTo>
                  <a:lnTo>
                    <a:pt x="6330" y="33910"/>
                  </a:lnTo>
                  <a:lnTo>
                    <a:pt x="7335" y="33860"/>
                  </a:lnTo>
                  <a:lnTo>
                    <a:pt x="8490" y="33810"/>
                  </a:lnTo>
                  <a:lnTo>
                    <a:pt x="10047" y="33659"/>
                  </a:lnTo>
                  <a:lnTo>
                    <a:pt x="11906" y="33358"/>
                  </a:lnTo>
                  <a:lnTo>
                    <a:pt x="12961" y="33157"/>
                  </a:lnTo>
                  <a:lnTo>
                    <a:pt x="14016" y="32956"/>
                  </a:lnTo>
                  <a:lnTo>
                    <a:pt x="15121" y="32654"/>
                  </a:lnTo>
                  <a:lnTo>
                    <a:pt x="16277" y="32303"/>
                  </a:lnTo>
                  <a:lnTo>
                    <a:pt x="17483" y="31901"/>
                  </a:lnTo>
                  <a:lnTo>
                    <a:pt x="18688" y="31449"/>
                  </a:lnTo>
                  <a:lnTo>
                    <a:pt x="19894" y="30896"/>
                  </a:lnTo>
                  <a:lnTo>
                    <a:pt x="21100" y="30343"/>
                  </a:lnTo>
                  <a:lnTo>
                    <a:pt x="22356" y="29640"/>
                  </a:lnTo>
                  <a:lnTo>
                    <a:pt x="23561" y="28887"/>
                  </a:lnTo>
                  <a:lnTo>
                    <a:pt x="24717" y="28083"/>
                  </a:lnTo>
                  <a:lnTo>
                    <a:pt x="25922" y="27178"/>
                  </a:lnTo>
                  <a:lnTo>
                    <a:pt x="27028" y="26123"/>
                  </a:lnTo>
                  <a:lnTo>
                    <a:pt x="28133" y="25018"/>
                  </a:lnTo>
                  <a:lnTo>
                    <a:pt x="29188" y="23863"/>
                  </a:lnTo>
                  <a:lnTo>
                    <a:pt x="30193" y="22506"/>
                  </a:lnTo>
                  <a:lnTo>
                    <a:pt x="31097" y="21100"/>
                  </a:lnTo>
                  <a:lnTo>
                    <a:pt x="31549" y="20346"/>
                  </a:lnTo>
                  <a:lnTo>
                    <a:pt x="31951" y="19593"/>
                  </a:lnTo>
                  <a:lnTo>
                    <a:pt x="32353" y="18789"/>
                  </a:lnTo>
                  <a:lnTo>
                    <a:pt x="32705" y="17935"/>
                  </a:lnTo>
                  <a:lnTo>
                    <a:pt x="33056" y="17081"/>
                  </a:lnTo>
                  <a:lnTo>
                    <a:pt x="33408" y="16177"/>
                  </a:lnTo>
                  <a:lnTo>
                    <a:pt x="33709" y="15222"/>
                  </a:lnTo>
                  <a:lnTo>
                    <a:pt x="34011" y="14268"/>
                  </a:lnTo>
                  <a:lnTo>
                    <a:pt x="34262" y="13263"/>
                  </a:lnTo>
                  <a:lnTo>
                    <a:pt x="34463" y="12258"/>
                  </a:lnTo>
                  <a:lnTo>
                    <a:pt x="15775" y="5275"/>
                  </a:lnTo>
                  <a:lnTo>
                    <a:pt x="5124" y="0"/>
                  </a:lnTo>
                  <a:close/>
                </a:path>
              </a:pathLst>
            </a:custGeom>
            <a:solidFill>
              <a:srgbClr val="ADD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6"/>
            <p:cNvSpPr/>
            <p:nvPr/>
          </p:nvSpPr>
          <p:spPr>
            <a:xfrm>
              <a:off x="5768000" y="2932850"/>
              <a:ext cx="305200" cy="862850"/>
            </a:xfrm>
            <a:custGeom>
              <a:avLst/>
              <a:gdLst/>
              <a:ahLst/>
              <a:cxnLst/>
              <a:rect l="l" t="t" r="r" b="b"/>
              <a:pathLst>
                <a:path w="12208" h="34514" extrusionOk="0">
                  <a:moveTo>
                    <a:pt x="5124" y="0"/>
                  </a:moveTo>
                  <a:lnTo>
                    <a:pt x="4722" y="452"/>
                  </a:lnTo>
                  <a:lnTo>
                    <a:pt x="4270" y="1005"/>
                  </a:lnTo>
                  <a:lnTo>
                    <a:pt x="3718" y="1809"/>
                  </a:lnTo>
                  <a:lnTo>
                    <a:pt x="3065" y="2813"/>
                  </a:lnTo>
                  <a:lnTo>
                    <a:pt x="2411" y="4120"/>
                  </a:lnTo>
                  <a:lnTo>
                    <a:pt x="2110" y="4823"/>
                  </a:lnTo>
                  <a:lnTo>
                    <a:pt x="1758" y="5627"/>
                  </a:lnTo>
                  <a:lnTo>
                    <a:pt x="1457" y="6481"/>
                  </a:lnTo>
                  <a:lnTo>
                    <a:pt x="1155" y="7385"/>
                  </a:lnTo>
                  <a:lnTo>
                    <a:pt x="904" y="8390"/>
                  </a:lnTo>
                  <a:lnTo>
                    <a:pt x="653" y="9395"/>
                  </a:lnTo>
                  <a:lnTo>
                    <a:pt x="452" y="10550"/>
                  </a:lnTo>
                  <a:lnTo>
                    <a:pt x="251" y="11705"/>
                  </a:lnTo>
                  <a:lnTo>
                    <a:pt x="100" y="12961"/>
                  </a:lnTo>
                  <a:lnTo>
                    <a:pt x="50" y="14268"/>
                  </a:lnTo>
                  <a:lnTo>
                    <a:pt x="0" y="15624"/>
                  </a:lnTo>
                  <a:lnTo>
                    <a:pt x="0" y="17081"/>
                  </a:lnTo>
                  <a:lnTo>
                    <a:pt x="100" y="18588"/>
                  </a:lnTo>
                  <a:lnTo>
                    <a:pt x="251" y="20196"/>
                  </a:lnTo>
                  <a:lnTo>
                    <a:pt x="452" y="21853"/>
                  </a:lnTo>
                  <a:lnTo>
                    <a:pt x="754" y="23561"/>
                  </a:lnTo>
                  <a:lnTo>
                    <a:pt x="1105" y="25370"/>
                  </a:lnTo>
                  <a:lnTo>
                    <a:pt x="1557" y="27229"/>
                  </a:lnTo>
                  <a:lnTo>
                    <a:pt x="2110" y="29188"/>
                  </a:lnTo>
                  <a:lnTo>
                    <a:pt x="2763" y="31197"/>
                  </a:lnTo>
                  <a:lnTo>
                    <a:pt x="6330" y="33910"/>
                  </a:lnTo>
                  <a:lnTo>
                    <a:pt x="7435" y="33860"/>
                  </a:lnTo>
                  <a:lnTo>
                    <a:pt x="8691" y="33810"/>
                  </a:lnTo>
                  <a:lnTo>
                    <a:pt x="10349" y="33609"/>
                  </a:lnTo>
                  <a:lnTo>
                    <a:pt x="10751" y="34312"/>
                  </a:lnTo>
                  <a:lnTo>
                    <a:pt x="10801" y="34362"/>
                  </a:lnTo>
                  <a:lnTo>
                    <a:pt x="10851" y="34413"/>
                  </a:lnTo>
                  <a:lnTo>
                    <a:pt x="11002" y="34413"/>
                  </a:lnTo>
                  <a:lnTo>
                    <a:pt x="11102" y="34312"/>
                  </a:lnTo>
                  <a:lnTo>
                    <a:pt x="11102" y="34212"/>
                  </a:lnTo>
                  <a:lnTo>
                    <a:pt x="11102" y="34161"/>
                  </a:lnTo>
                  <a:lnTo>
                    <a:pt x="10952" y="33508"/>
                  </a:lnTo>
                  <a:lnTo>
                    <a:pt x="11052" y="33508"/>
                  </a:lnTo>
                  <a:lnTo>
                    <a:pt x="11102" y="33559"/>
                  </a:lnTo>
                  <a:lnTo>
                    <a:pt x="11203" y="33508"/>
                  </a:lnTo>
                  <a:lnTo>
                    <a:pt x="11253" y="33458"/>
                  </a:lnTo>
                  <a:lnTo>
                    <a:pt x="11253" y="33358"/>
                  </a:lnTo>
                  <a:lnTo>
                    <a:pt x="11203" y="33056"/>
                  </a:lnTo>
                  <a:lnTo>
                    <a:pt x="11203" y="33056"/>
                  </a:lnTo>
                  <a:lnTo>
                    <a:pt x="11555" y="33760"/>
                  </a:lnTo>
                  <a:lnTo>
                    <a:pt x="11957" y="34463"/>
                  </a:lnTo>
                  <a:lnTo>
                    <a:pt x="12057" y="34513"/>
                  </a:lnTo>
                  <a:lnTo>
                    <a:pt x="12157" y="34513"/>
                  </a:lnTo>
                  <a:lnTo>
                    <a:pt x="12208" y="34463"/>
                  </a:lnTo>
                  <a:lnTo>
                    <a:pt x="12208" y="34312"/>
                  </a:lnTo>
                  <a:lnTo>
                    <a:pt x="11906" y="33207"/>
                  </a:lnTo>
                  <a:lnTo>
                    <a:pt x="11605" y="32152"/>
                  </a:lnTo>
                  <a:lnTo>
                    <a:pt x="11253" y="31047"/>
                  </a:lnTo>
                  <a:lnTo>
                    <a:pt x="10952" y="29891"/>
                  </a:lnTo>
                  <a:lnTo>
                    <a:pt x="10701" y="28686"/>
                  </a:lnTo>
                  <a:lnTo>
                    <a:pt x="10500" y="27480"/>
                  </a:lnTo>
                  <a:lnTo>
                    <a:pt x="10349" y="26274"/>
                  </a:lnTo>
                  <a:lnTo>
                    <a:pt x="10248" y="25018"/>
                  </a:lnTo>
                  <a:lnTo>
                    <a:pt x="10198" y="23863"/>
                  </a:lnTo>
                  <a:lnTo>
                    <a:pt x="10148" y="22707"/>
                  </a:lnTo>
                  <a:lnTo>
                    <a:pt x="10148" y="20346"/>
                  </a:lnTo>
                  <a:lnTo>
                    <a:pt x="10248" y="18035"/>
                  </a:lnTo>
                  <a:lnTo>
                    <a:pt x="10449" y="15724"/>
                  </a:lnTo>
                  <a:lnTo>
                    <a:pt x="10449" y="15624"/>
                  </a:lnTo>
                  <a:lnTo>
                    <a:pt x="10299" y="15624"/>
                  </a:lnTo>
                  <a:lnTo>
                    <a:pt x="10299" y="15674"/>
                  </a:lnTo>
                  <a:lnTo>
                    <a:pt x="9947" y="18086"/>
                  </a:lnTo>
                  <a:lnTo>
                    <a:pt x="9796" y="19341"/>
                  </a:lnTo>
                  <a:lnTo>
                    <a:pt x="9696" y="20547"/>
                  </a:lnTo>
                  <a:lnTo>
                    <a:pt x="9595" y="21753"/>
                  </a:lnTo>
                  <a:lnTo>
                    <a:pt x="9595" y="22959"/>
                  </a:lnTo>
                  <a:lnTo>
                    <a:pt x="9595" y="24214"/>
                  </a:lnTo>
                  <a:lnTo>
                    <a:pt x="9646" y="25420"/>
                  </a:lnTo>
                  <a:lnTo>
                    <a:pt x="9696" y="25973"/>
                  </a:lnTo>
                  <a:lnTo>
                    <a:pt x="9495" y="24315"/>
                  </a:lnTo>
                  <a:lnTo>
                    <a:pt x="9445" y="22657"/>
                  </a:lnTo>
                  <a:lnTo>
                    <a:pt x="9394" y="21250"/>
                  </a:lnTo>
                  <a:lnTo>
                    <a:pt x="9394" y="19894"/>
                  </a:lnTo>
                  <a:lnTo>
                    <a:pt x="9495" y="18538"/>
                  </a:lnTo>
                  <a:lnTo>
                    <a:pt x="9545" y="17131"/>
                  </a:lnTo>
                  <a:lnTo>
                    <a:pt x="9696" y="15775"/>
                  </a:lnTo>
                  <a:lnTo>
                    <a:pt x="9847" y="14418"/>
                  </a:lnTo>
                  <a:lnTo>
                    <a:pt x="10248" y="11655"/>
                  </a:lnTo>
                  <a:lnTo>
                    <a:pt x="10248" y="11605"/>
                  </a:lnTo>
                  <a:lnTo>
                    <a:pt x="10198" y="11605"/>
                  </a:lnTo>
                  <a:lnTo>
                    <a:pt x="10148" y="11655"/>
                  </a:lnTo>
                  <a:lnTo>
                    <a:pt x="9847" y="13012"/>
                  </a:lnTo>
                  <a:lnTo>
                    <a:pt x="9545" y="14418"/>
                  </a:lnTo>
                  <a:lnTo>
                    <a:pt x="9294" y="15825"/>
                  </a:lnTo>
                  <a:lnTo>
                    <a:pt x="9143" y="17232"/>
                  </a:lnTo>
                  <a:lnTo>
                    <a:pt x="8993" y="18638"/>
                  </a:lnTo>
                  <a:lnTo>
                    <a:pt x="8892" y="20045"/>
                  </a:lnTo>
                  <a:lnTo>
                    <a:pt x="8842" y="21451"/>
                  </a:lnTo>
                  <a:lnTo>
                    <a:pt x="8842" y="22858"/>
                  </a:lnTo>
                  <a:lnTo>
                    <a:pt x="8892" y="24767"/>
                  </a:lnTo>
                  <a:lnTo>
                    <a:pt x="9093" y="26676"/>
                  </a:lnTo>
                  <a:lnTo>
                    <a:pt x="8892" y="25370"/>
                  </a:lnTo>
                  <a:lnTo>
                    <a:pt x="8741" y="24014"/>
                  </a:lnTo>
                  <a:lnTo>
                    <a:pt x="8641" y="22707"/>
                  </a:lnTo>
                  <a:lnTo>
                    <a:pt x="8540" y="21351"/>
                  </a:lnTo>
                  <a:lnTo>
                    <a:pt x="8540" y="19693"/>
                  </a:lnTo>
                  <a:lnTo>
                    <a:pt x="8591" y="18035"/>
                  </a:lnTo>
                  <a:lnTo>
                    <a:pt x="8741" y="16428"/>
                  </a:lnTo>
                  <a:lnTo>
                    <a:pt x="8942" y="14820"/>
                  </a:lnTo>
                  <a:lnTo>
                    <a:pt x="9193" y="13213"/>
                  </a:lnTo>
                  <a:lnTo>
                    <a:pt x="9495" y="11605"/>
                  </a:lnTo>
                  <a:lnTo>
                    <a:pt x="9897" y="9997"/>
                  </a:lnTo>
                  <a:lnTo>
                    <a:pt x="10299" y="8390"/>
                  </a:lnTo>
                  <a:lnTo>
                    <a:pt x="10248" y="8340"/>
                  </a:lnTo>
                  <a:lnTo>
                    <a:pt x="10198" y="8340"/>
                  </a:lnTo>
                  <a:lnTo>
                    <a:pt x="9696" y="9646"/>
                  </a:lnTo>
                  <a:lnTo>
                    <a:pt x="9244" y="10952"/>
                  </a:lnTo>
                  <a:lnTo>
                    <a:pt x="8842" y="12308"/>
                  </a:lnTo>
                  <a:lnTo>
                    <a:pt x="8540" y="13665"/>
                  </a:lnTo>
                  <a:lnTo>
                    <a:pt x="8289" y="15021"/>
                  </a:lnTo>
                  <a:lnTo>
                    <a:pt x="8088" y="16428"/>
                  </a:lnTo>
                  <a:lnTo>
                    <a:pt x="7938" y="17834"/>
                  </a:lnTo>
                  <a:lnTo>
                    <a:pt x="7887" y="19241"/>
                  </a:lnTo>
                  <a:lnTo>
                    <a:pt x="7887" y="17483"/>
                  </a:lnTo>
                  <a:lnTo>
                    <a:pt x="7988" y="15724"/>
                  </a:lnTo>
                  <a:lnTo>
                    <a:pt x="8138" y="14016"/>
                  </a:lnTo>
                  <a:lnTo>
                    <a:pt x="8390" y="12308"/>
                  </a:lnTo>
                  <a:lnTo>
                    <a:pt x="8641" y="11203"/>
                  </a:lnTo>
                  <a:lnTo>
                    <a:pt x="8942" y="10098"/>
                  </a:lnTo>
                  <a:lnTo>
                    <a:pt x="9244" y="8993"/>
                  </a:lnTo>
                  <a:lnTo>
                    <a:pt x="9646" y="7837"/>
                  </a:lnTo>
                  <a:lnTo>
                    <a:pt x="10148" y="6682"/>
                  </a:lnTo>
                  <a:lnTo>
                    <a:pt x="10650" y="5577"/>
                  </a:lnTo>
                  <a:lnTo>
                    <a:pt x="11203" y="4421"/>
                  </a:lnTo>
                  <a:lnTo>
                    <a:pt x="11806" y="3316"/>
                  </a:lnTo>
                  <a:lnTo>
                    <a:pt x="5124" y="0"/>
                  </a:lnTo>
                  <a:close/>
                </a:path>
              </a:pathLst>
            </a:custGeom>
            <a:solidFill>
              <a:srgbClr val="7CA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6"/>
            <p:cNvSpPr/>
            <p:nvPr/>
          </p:nvSpPr>
          <p:spPr>
            <a:xfrm>
              <a:off x="6187475" y="3373675"/>
              <a:ext cx="365500" cy="341625"/>
            </a:xfrm>
            <a:custGeom>
              <a:avLst/>
              <a:gdLst/>
              <a:ahLst/>
              <a:cxnLst/>
              <a:rect l="l" t="t" r="r" b="b"/>
              <a:pathLst>
                <a:path w="14620" h="13665" extrusionOk="0">
                  <a:moveTo>
                    <a:pt x="14569" y="0"/>
                  </a:moveTo>
                  <a:lnTo>
                    <a:pt x="14519" y="51"/>
                  </a:lnTo>
                  <a:lnTo>
                    <a:pt x="14017" y="1156"/>
                  </a:lnTo>
                  <a:lnTo>
                    <a:pt x="13414" y="2211"/>
                  </a:lnTo>
                  <a:lnTo>
                    <a:pt x="12811" y="3266"/>
                  </a:lnTo>
                  <a:lnTo>
                    <a:pt x="12107" y="4271"/>
                  </a:lnTo>
                  <a:lnTo>
                    <a:pt x="11404" y="5225"/>
                  </a:lnTo>
                  <a:lnTo>
                    <a:pt x="10600" y="6129"/>
                  </a:lnTo>
                  <a:lnTo>
                    <a:pt x="9746" y="7034"/>
                  </a:lnTo>
                  <a:lnTo>
                    <a:pt x="8842" y="7837"/>
                  </a:lnTo>
                  <a:lnTo>
                    <a:pt x="7837" y="8691"/>
                  </a:lnTo>
                  <a:lnTo>
                    <a:pt x="6782" y="9495"/>
                  </a:lnTo>
                  <a:lnTo>
                    <a:pt x="5727" y="10199"/>
                  </a:lnTo>
                  <a:lnTo>
                    <a:pt x="4622" y="10902"/>
                  </a:lnTo>
                  <a:lnTo>
                    <a:pt x="3467" y="11555"/>
                  </a:lnTo>
                  <a:lnTo>
                    <a:pt x="2361" y="12208"/>
                  </a:lnTo>
                  <a:lnTo>
                    <a:pt x="51" y="13414"/>
                  </a:lnTo>
                  <a:lnTo>
                    <a:pt x="0" y="13514"/>
                  </a:lnTo>
                  <a:lnTo>
                    <a:pt x="0" y="13564"/>
                  </a:lnTo>
                  <a:lnTo>
                    <a:pt x="51" y="13665"/>
                  </a:lnTo>
                  <a:lnTo>
                    <a:pt x="151" y="13665"/>
                  </a:lnTo>
                  <a:lnTo>
                    <a:pt x="1357" y="13263"/>
                  </a:lnTo>
                  <a:lnTo>
                    <a:pt x="2512" y="12761"/>
                  </a:lnTo>
                  <a:lnTo>
                    <a:pt x="3668" y="12208"/>
                  </a:lnTo>
                  <a:lnTo>
                    <a:pt x="4823" y="11605"/>
                  </a:lnTo>
                  <a:lnTo>
                    <a:pt x="5928" y="10952"/>
                  </a:lnTo>
                  <a:lnTo>
                    <a:pt x="6983" y="10199"/>
                  </a:lnTo>
                  <a:lnTo>
                    <a:pt x="8038" y="9395"/>
                  </a:lnTo>
                  <a:lnTo>
                    <a:pt x="9043" y="8541"/>
                  </a:lnTo>
                  <a:lnTo>
                    <a:pt x="9947" y="7687"/>
                  </a:lnTo>
                  <a:lnTo>
                    <a:pt x="10852" y="6732"/>
                  </a:lnTo>
                  <a:lnTo>
                    <a:pt x="11655" y="5727"/>
                  </a:lnTo>
                  <a:lnTo>
                    <a:pt x="12409" y="4672"/>
                  </a:lnTo>
                  <a:lnTo>
                    <a:pt x="13112" y="3567"/>
                  </a:lnTo>
                  <a:lnTo>
                    <a:pt x="13715" y="2462"/>
                  </a:lnTo>
                  <a:lnTo>
                    <a:pt x="14217" y="1307"/>
                  </a:lnTo>
                  <a:lnTo>
                    <a:pt x="14619" y="101"/>
                  </a:lnTo>
                  <a:lnTo>
                    <a:pt x="14619" y="51"/>
                  </a:lnTo>
                  <a:lnTo>
                    <a:pt x="14619" y="0"/>
                  </a:lnTo>
                  <a:close/>
                </a:path>
              </a:pathLst>
            </a:custGeom>
            <a:solidFill>
              <a:srgbClr val="CEF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6"/>
            <p:cNvSpPr/>
            <p:nvPr/>
          </p:nvSpPr>
          <p:spPr>
            <a:xfrm>
              <a:off x="6238975" y="3444000"/>
              <a:ext cx="244925" cy="206000"/>
            </a:xfrm>
            <a:custGeom>
              <a:avLst/>
              <a:gdLst/>
              <a:ahLst/>
              <a:cxnLst/>
              <a:rect l="l" t="t" r="r" b="b"/>
              <a:pathLst>
                <a:path w="9797" h="8240" extrusionOk="0">
                  <a:moveTo>
                    <a:pt x="9696" y="1"/>
                  </a:moveTo>
                  <a:lnTo>
                    <a:pt x="9646" y="51"/>
                  </a:lnTo>
                  <a:lnTo>
                    <a:pt x="8741" y="1307"/>
                  </a:lnTo>
                  <a:lnTo>
                    <a:pt x="7686" y="2563"/>
                  </a:lnTo>
                  <a:lnTo>
                    <a:pt x="6581" y="3718"/>
                  </a:lnTo>
                  <a:lnTo>
                    <a:pt x="6029" y="4221"/>
                  </a:lnTo>
                  <a:lnTo>
                    <a:pt x="5426" y="4773"/>
                  </a:lnTo>
                  <a:lnTo>
                    <a:pt x="4773" y="5225"/>
                  </a:lnTo>
                  <a:lnTo>
                    <a:pt x="4119" y="5728"/>
                  </a:lnTo>
                  <a:lnTo>
                    <a:pt x="2813" y="6532"/>
                  </a:lnTo>
                  <a:lnTo>
                    <a:pt x="1407" y="7335"/>
                  </a:lnTo>
                  <a:lnTo>
                    <a:pt x="0" y="8089"/>
                  </a:lnTo>
                  <a:lnTo>
                    <a:pt x="0" y="8139"/>
                  </a:lnTo>
                  <a:lnTo>
                    <a:pt x="0" y="8189"/>
                  </a:lnTo>
                  <a:lnTo>
                    <a:pt x="50" y="8240"/>
                  </a:lnTo>
                  <a:lnTo>
                    <a:pt x="854" y="7988"/>
                  </a:lnTo>
                  <a:lnTo>
                    <a:pt x="1557" y="7687"/>
                  </a:lnTo>
                  <a:lnTo>
                    <a:pt x="2311" y="7335"/>
                  </a:lnTo>
                  <a:lnTo>
                    <a:pt x="3014" y="6933"/>
                  </a:lnTo>
                  <a:lnTo>
                    <a:pt x="3718" y="6532"/>
                  </a:lnTo>
                  <a:lnTo>
                    <a:pt x="4371" y="6079"/>
                  </a:lnTo>
                  <a:lnTo>
                    <a:pt x="5024" y="5577"/>
                  </a:lnTo>
                  <a:lnTo>
                    <a:pt x="5627" y="5075"/>
                  </a:lnTo>
                  <a:lnTo>
                    <a:pt x="6280" y="4522"/>
                  </a:lnTo>
                  <a:lnTo>
                    <a:pt x="6832" y="3919"/>
                  </a:lnTo>
                  <a:lnTo>
                    <a:pt x="7385" y="3316"/>
                  </a:lnTo>
                  <a:lnTo>
                    <a:pt x="7938" y="2713"/>
                  </a:lnTo>
                  <a:lnTo>
                    <a:pt x="8440" y="2060"/>
                  </a:lnTo>
                  <a:lnTo>
                    <a:pt x="8892" y="1407"/>
                  </a:lnTo>
                  <a:lnTo>
                    <a:pt x="9746" y="101"/>
                  </a:lnTo>
                  <a:lnTo>
                    <a:pt x="9796" y="51"/>
                  </a:lnTo>
                  <a:lnTo>
                    <a:pt x="9746" y="1"/>
                  </a:lnTo>
                  <a:close/>
                </a:path>
              </a:pathLst>
            </a:custGeom>
            <a:solidFill>
              <a:srgbClr val="CEF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6"/>
            <p:cNvSpPr/>
            <p:nvPr/>
          </p:nvSpPr>
          <p:spPr>
            <a:xfrm>
              <a:off x="5889825" y="2880100"/>
              <a:ext cx="746050" cy="411975"/>
            </a:xfrm>
            <a:custGeom>
              <a:avLst/>
              <a:gdLst/>
              <a:ahLst/>
              <a:cxnLst/>
              <a:rect l="l" t="t" r="r" b="b"/>
              <a:pathLst>
                <a:path w="29842" h="16479" extrusionOk="0">
                  <a:moveTo>
                    <a:pt x="5275" y="0"/>
                  </a:moveTo>
                  <a:lnTo>
                    <a:pt x="4220" y="101"/>
                  </a:lnTo>
                  <a:lnTo>
                    <a:pt x="3265" y="251"/>
                  </a:lnTo>
                  <a:lnTo>
                    <a:pt x="2411" y="452"/>
                  </a:lnTo>
                  <a:lnTo>
                    <a:pt x="1708" y="754"/>
                  </a:lnTo>
                  <a:lnTo>
                    <a:pt x="1356" y="955"/>
                  </a:lnTo>
                  <a:lnTo>
                    <a:pt x="1055" y="1156"/>
                  </a:lnTo>
                  <a:lnTo>
                    <a:pt x="804" y="1357"/>
                  </a:lnTo>
                  <a:lnTo>
                    <a:pt x="603" y="1608"/>
                  </a:lnTo>
                  <a:lnTo>
                    <a:pt x="402" y="1859"/>
                  </a:lnTo>
                  <a:lnTo>
                    <a:pt x="251" y="2110"/>
                  </a:lnTo>
                  <a:lnTo>
                    <a:pt x="101" y="2412"/>
                  </a:lnTo>
                  <a:lnTo>
                    <a:pt x="50" y="2713"/>
                  </a:lnTo>
                  <a:lnTo>
                    <a:pt x="0" y="3014"/>
                  </a:lnTo>
                  <a:lnTo>
                    <a:pt x="0" y="3366"/>
                  </a:lnTo>
                  <a:lnTo>
                    <a:pt x="50" y="3718"/>
                  </a:lnTo>
                  <a:lnTo>
                    <a:pt x="101" y="4019"/>
                  </a:lnTo>
                  <a:lnTo>
                    <a:pt x="201" y="4371"/>
                  </a:lnTo>
                  <a:lnTo>
                    <a:pt x="352" y="4773"/>
                  </a:lnTo>
                  <a:lnTo>
                    <a:pt x="754" y="5476"/>
                  </a:lnTo>
                  <a:lnTo>
                    <a:pt x="1256" y="6230"/>
                  </a:lnTo>
                  <a:lnTo>
                    <a:pt x="1909" y="7033"/>
                  </a:lnTo>
                  <a:lnTo>
                    <a:pt x="2663" y="7837"/>
                  </a:lnTo>
                  <a:lnTo>
                    <a:pt x="3517" y="8591"/>
                  </a:lnTo>
                  <a:lnTo>
                    <a:pt x="4471" y="9395"/>
                  </a:lnTo>
                  <a:lnTo>
                    <a:pt x="5576" y="10198"/>
                  </a:lnTo>
                  <a:lnTo>
                    <a:pt x="6732" y="10952"/>
                  </a:lnTo>
                  <a:lnTo>
                    <a:pt x="7988" y="11705"/>
                  </a:lnTo>
                  <a:lnTo>
                    <a:pt x="9344" y="12409"/>
                  </a:lnTo>
                  <a:lnTo>
                    <a:pt x="10751" y="13112"/>
                  </a:lnTo>
                  <a:lnTo>
                    <a:pt x="12258" y="13765"/>
                  </a:lnTo>
                  <a:lnTo>
                    <a:pt x="13765" y="14368"/>
                  </a:lnTo>
                  <a:lnTo>
                    <a:pt x="15272" y="14870"/>
                  </a:lnTo>
                  <a:lnTo>
                    <a:pt x="16729" y="15323"/>
                  </a:lnTo>
                  <a:lnTo>
                    <a:pt x="18186" y="15674"/>
                  </a:lnTo>
                  <a:lnTo>
                    <a:pt x="19593" y="15976"/>
                  </a:lnTo>
                  <a:lnTo>
                    <a:pt x="20899" y="16227"/>
                  </a:lnTo>
                  <a:lnTo>
                    <a:pt x="22205" y="16378"/>
                  </a:lnTo>
                  <a:lnTo>
                    <a:pt x="23411" y="16478"/>
                  </a:lnTo>
                  <a:lnTo>
                    <a:pt x="24566" y="16478"/>
                  </a:lnTo>
                  <a:lnTo>
                    <a:pt x="25621" y="16378"/>
                  </a:lnTo>
                  <a:lnTo>
                    <a:pt x="26576" y="16227"/>
                  </a:lnTo>
                  <a:lnTo>
                    <a:pt x="27430" y="16026"/>
                  </a:lnTo>
                  <a:lnTo>
                    <a:pt x="28133" y="15724"/>
                  </a:lnTo>
                  <a:lnTo>
                    <a:pt x="28485" y="15524"/>
                  </a:lnTo>
                  <a:lnTo>
                    <a:pt x="28786" y="15323"/>
                  </a:lnTo>
                  <a:lnTo>
                    <a:pt x="29037" y="15122"/>
                  </a:lnTo>
                  <a:lnTo>
                    <a:pt x="29238" y="14870"/>
                  </a:lnTo>
                  <a:lnTo>
                    <a:pt x="29439" y="14619"/>
                  </a:lnTo>
                  <a:lnTo>
                    <a:pt x="29590" y="14368"/>
                  </a:lnTo>
                  <a:lnTo>
                    <a:pt x="29741" y="14067"/>
                  </a:lnTo>
                  <a:lnTo>
                    <a:pt x="29791" y="13765"/>
                  </a:lnTo>
                  <a:lnTo>
                    <a:pt x="29841" y="13414"/>
                  </a:lnTo>
                  <a:lnTo>
                    <a:pt x="29841" y="13112"/>
                  </a:lnTo>
                  <a:lnTo>
                    <a:pt x="29841" y="12760"/>
                  </a:lnTo>
                  <a:lnTo>
                    <a:pt x="29741" y="12409"/>
                  </a:lnTo>
                  <a:lnTo>
                    <a:pt x="29640" y="12057"/>
                  </a:lnTo>
                  <a:lnTo>
                    <a:pt x="29489" y="11705"/>
                  </a:lnTo>
                  <a:lnTo>
                    <a:pt x="29138" y="11002"/>
                  </a:lnTo>
                  <a:lnTo>
                    <a:pt x="28585" y="10198"/>
                  </a:lnTo>
                  <a:lnTo>
                    <a:pt x="27982" y="9445"/>
                  </a:lnTo>
                  <a:lnTo>
                    <a:pt x="27178" y="8641"/>
                  </a:lnTo>
                  <a:lnTo>
                    <a:pt x="26324" y="7887"/>
                  </a:lnTo>
                  <a:lnTo>
                    <a:pt x="25370" y="7084"/>
                  </a:lnTo>
                  <a:lnTo>
                    <a:pt x="24265" y="6280"/>
                  </a:lnTo>
                  <a:lnTo>
                    <a:pt x="23109" y="5526"/>
                  </a:lnTo>
                  <a:lnTo>
                    <a:pt x="21853" y="4773"/>
                  </a:lnTo>
                  <a:lnTo>
                    <a:pt x="20497" y="4069"/>
                  </a:lnTo>
                  <a:lnTo>
                    <a:pt x="19090" y="3366"/>
                  </a:lnTo>
                  <a:lnTo>
                    <a:pt x="17583" y="2713"/>
                  </a:lnTo>
                  <a:lnTo>
                    <a:pt x="16076" y="2110"/>
                  </a:lnTo>
                  <a:lnTo>
                    <a:pt x="14569" y="1608"/>
                  </a:lnTo>
                  <a:lnTo>
                    <a:pt x="13112" y="1156"/>
                  </a:lnTo>
                  <a:lnTo>
                    <a:pt x="11655" y="754"/>
                  </a:lnTo>
                  <a:lnTo>
                    <a:pt x="10248" y="452"/>
                  </a:lnTo>
                  <a:lnTo>
                    <a:pt x="8942" y="251"/>
                  </a:lnTo>
                  <a:lnTo>
                    <a:pt x="7636" y="101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6"/>
            <p:cNvSpPr/>
            <p:nvPr/>
          </p:nvSpPr>
          <p:spPr>
            <a:xfrm>
              <a:off x="5889825" y="2880100"/>
              <a:ext cx="597850" cy="411975"/>
            </a:xfrm>
            <a:custGeom>
              <a:avLst/>
              <a:gdLst/>
              <a:ahLst/>
              <a:cxnLst/>
              <a:rect l="l" t="t" r="r" b="b"/>
              <a:pathLst>
                <a:path w="23914" h="16479" extrusionOk="0">
                  <a:moveTo>
                    <a:pt x="5576" y="0"/>
                  </a:moveTo>
                  <a:lnTo>
                    <a:pt x="4672" y="51"/>
                  </a:lnTo>
                  <a:lnTo>
                    <a:pt x="3868" y="151"/>
                  </a:lnTo>
                  <a:lnTo>
                    <a:pt x="3115" y="251"/>
                  </a:lnTo>
                  <a:lnTo>
                    <a:pt x="2462" y="452"/>
                  </a:lnTo>
                  <a:lnTo>
                    <a:pt x="1859" y="704"/>
                  </a:lnTo>
                  <a:lnTo>
                    <a:pt x="1306" y="955"/>
                  </a:lnTo>
                  <a:lnTo>
                    <a:pt x="854" y="1306"/>
                  </a:lnTo>
                  <a:lnTo>
                    <a:pt x="502" y="1708"/>
                  </a:lnTo>
                  <a:lnTo>
                    <a:pt x="251" y="2110"/>
                  </a:lnTo>
                  <a:lnTo>
                    <a:pt x="101" y="2412"/>
                  </a:lnTo>
                  <a:lnTo>
                    <a:pt x="50" y="2713"/>
                  </a:lnTo>
                  <a:lnTo>
                    <a:pt x="0" y="3014"/>
                  </a:lnTo>
                  <a:lnTo>
                    <a:pt x="0" y="3366"/>
                  </a:lnTo>
                  <a:lnTo>
                    <a:pt x="50" y="3718"/>
                  </a:lnTo>
                  <a:lnTo>
                    <a:pt x="101" y="4019"/>
                  </a:lnTo>
                  <a:lnTo>
                    <a:pt x="201" y="4371"/>
                  </a:lnTo>
                  <a:lnTo>
                    <a:pt x="352" y="4773"/>
                  </a:lnTo>
                  <a:lnTo>
                    <a:pt x="754" y="5476"/>
                  </a:lnTo>
                  <a:lnTo>
                    <a:pt x="1256" y="6230"/>
                  </a:lnTo>
                  <a:lnTo>
                    <a:pt x="1909" y="7033"/>
                  </a:lnTo>
                  <a:lnTo>
                    <a:pt x="2663" y="7837"/>
                  </a:lnTo>
                  <a:lnTo>
                    <a:pt x="3517" y="8591"/>
                  </a:lnTo>
                  <a:lnTo>
                    <a:pt x="4471" y="9395"/>
                  </a:lnTo>
                  <a:lnTo>
                    <a:pt x="5576" y="10198"/>
                  </a:lnTo>
                  <a:lnTo>
                    <a:pt x="6732" y="10952"/>
                  </a:lnTo>
                  <a:lnTo>
                    <a:pt x="7988" y="11705"/>
                  </a:lnTo>
                  <a:lnTo>
                    <a:pt x="9344" y="12409"/>
                  </a:lnTo>
                  <a:lnTo>
                    <a:pt x="10751" y="13112"/>
                  </a:lnTo>
                  <a:lnTo>
                    <a:pt x="12258" y="13765"/>
                  </a:lnTo>
                  <a:lnTo>
                    <a:pt x="13815" y="14368"/>
                  </a:lnTo>
                  <a:lnTo>
                    <a:pt x="15423" y="14921"/>
                  </a:lnTo>
                  <a:lnTo>
                    <a:pt x="16980" y="15373"/>
                  </a:lnTo>
                  <a:lnTo>
                    <a:pt x="18487" y="15775"/>
                  </a:lnTo>
                  <a:lnTo>
                    <a:pt x="19944" y="16076"/>
                  </a:lnTo>
                  <a:lnTo>
                    <a:pt x="21301" y="16277"/>
                  </a:lnTo>
                  <a:lnTo>
                    <a:pt x="22657" y="16428"/>
                  </a:lnTo>
                  <a:lnTo>
                    <a:pt x="23913" y="16478"/>
                  </a:lnTo>
                  <a:lnTo>
                    <a:pt x="23913" y="16478"/>
                  </a:lnTo>
                  <a:lnTo>
                    <a:pt x="22758" y="16126"/>
                  </a:lnTo>
                  <a:lnTo>
                    <a:pt x="21602" y="15724"/>
                  </a:lnTo>
                  <a:lnTo>
                    <a:pt x="20447" y="15323"/>
                  </a:lnTo>
                  <a:lnTo>
                    <a:pt x="19241" y="14870"/>
                  </a:lnTo>
                  <a:lnTo>
                    <a:pt x="17784" y="14217"/>
                  </a:lnTo>
                  <a:lnTo>
                    <a:pt x="16327" y="13514"/>
                  </a:lnTo>
                  <a:lnTo>
                    <a:pt x="15021" y="12811"/>
                  </a:lnTo>
                  <a:lnTo>
                    <a:pt x="13765" y="12057"/>
                  </a:lnTo>
                  <a:lnTo>
                    <a:pt x="12559" y="11253"/>
                  </a:lnTo>
                  <a:lnTo>
                    <a:pt x="11504" y="10500"/>
                  </a:lnTo>
                  <a:lnTo>
                    <a:pt x="10500" y="9696"/>
                  </a:lnTo>
                  <a:lnTo>
                    <a:pt x="9646" y="8942"/>
                  </a:lnTo>
                  <a:lnTo>
                    <a:pt x="8892" y="8139"/>
                  </a:lnTo>
                  <a:lnTo>
                    <a:pt x="8239" y="7335"/>
                  </a:lnTo>
                  <a:lnTo>
                    <a:pt x="7737" y="6581"/>
                  </a:lnTo>
                  <a:lnTo>
                    <a:pt x="7335" y="5878"/>
                  </a:lnTo>
                  <a:lnTo>
                    <a:pt x="7184" y="5476"/>
                  </a:lnTo>
                  <a:lnTo>
                    <a:pt x="7084" y="5124"/>
                  </a:lnTo>
                  <a:lnTo>
                    <a:pt x="7033" y="4823"/>
                  </a:lnTo>
                  <a:lnTo>
                    <a:pt x="6983" y="4471"/>
                  </a:lnTo>
                  <a:lnTo>
                    <a:pt x="6983" y="4120"/>
                  </a:lnTo>
                  <a:lnTo>
                    <a:pt x="7033" y="3818"/>
                  </a:lnTo>
                  <a:lnTo>
                    <a:pt x="7134" y="3517"/>
                  </a:lnTo>
                  <a:lnTo>
                    <a:pt x="7234" y="3215"/>
                  </a:lnTo>
                  <a:lnTo>
                    <a:pt x="7385" y="2964"/>
                  </a:lnTo>
                  <a:lnTo>
                    <a:pt x="7586" y="2713"/>
                  </a:lnTo>
                  <a:lnTo>
                    <a:pt x="7787" y="2512"/>
                  </a:lnTo>
                  <a:lnTo>
                    <a:pt x="8038" y="2261"/>
                  </a:lnTo>
                  <a:lnTo>
                    <a:pt x="8289" y="2110"/>
                  </a:lnTo>
                  <a:lnTo>
                    <a:pt x="8591" y="1909"/>
                  </a:lnTo>
                  <a:lnTo>
                    <a:pt x="9294" y="1608"/>
                  </a:lnTo>
                  <a:lnTo>
                    <a:pt x="10048" y="1407"/>
                  </a:lnTo>
                  <a:lnTo>
                    <a:pt x="10952" y="1206"/>
                  </a:lnTo>
                  <a:lnTo>
                    <a:pt x="11906" y="1156"/>
                  </a:lnTo>
                  <a:lnTo>
                    <a:pt x="12961" y="1105"/>
                  </a:lnTo>
                  <a:lnTo>
                    <a:pt x="11806" y="804"/>
                  </a:lnTo>
                  <a:lnTo>
                    <a:pt x="10650" y="553"/>
                  </a:lnTo>
                  <a:lnTo>
                    <a:pt x="9545" y="352"/>
                  </a:lnTo>
                  <a:lnTo>
                    <a:pt x="8490" y="201"/>
                  </a:lnTo>
                  <a:lnTo>
                    <a:pt x="7485" y="101"/>
                  </a:lnTo>
                  <a:lnTo>
                    <a:pt x="6481" y="0"/>
                  </a:lnTo>
                  <a:close/>
                </a:path>
              </a:pathLst>
            </a:custGeom>
            <a:solidFill>
              <a:srgbClr val="FF9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6"/>
            <p:cNvSpPr/>
            <p:nvPr/>
          </p:nvSpPr>
          <p:spPr>
            <a:xfrm>
              <a:off x="6012900" y="2966750"/>
              <a:ext cx="499875" cy="238650"/>
            </a:xfrm>
            <a:custGeom>
              <a:avLst/>
              <a:gdLst/>
              <a:ahLst/>
              <a:cxnLst/>
              <a:rect l="l" t="t" r="r" b="b"/>
              <a:pathLst>
                <a:path w="19995" h="9546" extrusionOk="0">
                  <a:moveTo>
                    <a:pt x="1809" y="1"/>
                  </a:moveTo>
                  <a:lnTo>
                    <a:pt x="1306" y="51"/>
                  </a:lnTo>
                  <a:lnTo>
                    <a:pt x="854" y="151"/>
                  </a:lnTo>
                  <a:lnTo>
                    <a:pt x="503" y="252"/>
                  </a:lnTo>
                  <a:lnTo>
                    <a:pt x="251" y="403"/>
                  </a:lnTo>
                  <a:lnTo>
                    <a:pt x="51" y="654"/>
                  </a:lnTo>
                  <a:lnTo>
                    <a:pt x="0" y="905"/>
                  </a:lnTo>
                  <a:lnTo>
                    <a:pt x="51" y="1206"/>
                  </a:lnTo>
                  <a:lnTo>
                    <a:pt x="201" y="1508"/>
                  </a:lnTo>
                  <a:lnTo>
                    <a:pt x="402" y="1910"/>
                  </a:lnTo>
                  <a:lnTo>
                    <a:pt x="704" y="2261"/>
                  </a:lnTo>
                  <a:lnTo>
                    <a:pt x="1156" y="2663"/>
                  </a:lnTo>
                  <a:lnTo>
                    <a:pt x="1608" y="3065"/>
                  </a:lnTo>
                  <a:lnTo>
                    <a:pt x="2161" y="3517"/>
                  </a:lnTo>
                  <a:lnTo>
                    <a:pt x="2814" y="3969"/>
                  </a:lnTo>
                  <a:lnTo>
                    <a:pt x="3517" y="4421"/>
                  </a:lnTo>
                  <a:lnTo>
                    <a:pt x="5074" y="5326"/>
                  </a:lnTo>
                  <a:lnTo>
                    <a:pt x="6883" y="6230"/>
                  </a:lnTo>
                  <a:lnTo>
                    <a:pt x="8842" y="7134"/>
                  </a:lnTo>
                  <a:lnTo>
                    <a:pt x="10902" y="7888"/>
                  </a:lnTo>
                  <a:lnTo>
                    <a:pt x="12811" y="8541"/>
                  </a:lnTo>
                  <a:lnTo>
                    <a:pt x="14619" y="9043"/>
                  </a:lnTo>
                  <a:lnTo>
                    <a:pt x="15423" y="9194"/>
                  </a:lnTo>
                  <a:lnTo>
                    <a:pt x="16227" y="9345"/>
                  </a:lnTo>
                  <a:lnTo>
                    <a:pt x="16930" y="9445"/>
                  </a:lnTo>
                  <a:lnTo>
                    <a:pt x="17583" y="9495"/>
                  </a:lnTo>
                  <a:lnTo>
                    <a:pt x="18186" y="9546"/>
                  </a:lnTo>
                  <a:lnTo>
                    <a:pt x="18689" y="9495"/>
                  </a:lnTo>
                  <a:lnTo>
                    <a:pt x="19141" y="9395"/>
                  </a:lnTo>
                  <a:lnTo>
                    <a:pt x="19492" y="9294"/>
                  </a:lnTo>
                  <a:lnTo>
                    <a:pt x="19744" y="9094"/>
                  </a:lnTo>
                  <a:lnTo>
                    <a:pt x="19945" y="8893"/>
                  </a:lnTo>
                  <a:lnTo>
                    <a:pt x="19995" y="8641"/>
                  </a:lnTo>
                  <a:lnTo>
                    <a:pt x="19945" y="8340"/>
                  </a:lnTo>
                  <a:lnTo>
                    <a:pt x="19794" y="7988"/>
                  </a:lnTo>
                  <a:lnTo>
                    <a:pt x="19593" y="7637"/>
                  </a:lnTo>
                  <a:lnTo>
                    <a:pt x="19291" y="7285"/>
                  </a:lnTo>
                  <a:lnTo>
                    <a:pt x="18890" y="6883"/>
                  </a:lnTo>
                  <a:lnTo>
                    <a:pt x="18387" y="6431"/>
                  </a:lnTo>
                  <a:lnTo>
                    <a:pt x="17835" y="6029"/>
                  </a:lnTo>
                  <a:lnTo>
                    <a:pt x="17181" y="5577"/>
                  </a:lnTo>
                  <a:lnTo>
                    <a:pt x="16478" y="5125"/>
                  </a:lnTo>
                  <a:lnTo>
                    <a:pt x="14921" y="4221"/>
                  </a:lnTo>
                  <a:lnTo>
                    <a:pt x="13112" y="3316"/>
                  </a:lnTo>
                  <a:lnTo>
                    <a:pt x="11153" y="2412"/>
                  </a:lnTo>
                  <a:lnTo>
                    <a:pt x="9093" y="1608"/>
                  </a:lnTo>
                  <a:lnTo>
                    <a:pt x="7184" y="1005"/>
                  </a:lnTo>
                  <a:lnTo>
                    <a:pt x="5376" y="503"/>
                  </a:lnTo>
                  <a:lnTo>
                    <a:pt x="4572" y="352"/>
                  </a:lnTo>
                  <a:lnTo>
                    <a:pt x="3768" y="202"/>
                  </a:lnTo>
                  <a:lnTo>
                    <a:pt x="3065" y="101"/>
                  </a:lnTo>
                  <a:lnTo>
                    <a:pt x="2412" y="51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B3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6"/>
            <p:cNvSpPr/>
            <p:nvPr/>
          </p:nvSpPr>
          <p:spPr>
            <a:xfrm>
              <a:off x="6045550" y="3037075"/>
              <a:ext cx="390625" cy="165825"/>
            </a:xfrm>
            <a:custGeom>
              <a:avLst/>
              <a:gdLst/>
              <a:ahLst/>
              <a:cxnLst/>
              <a:rect l="l" t="t" r="r" b="b"/>
              <a:pathLst>
                <a:path w="15625" h="6633" extrusionOk="0">
                  <a:moveTo>
                    <a:pt x="0" y="1"/>
                  </a:moveTo>
                  <a:lnTo>
                    <a:pt x="603" y="503"/>
                  </a:lnTo>
                  <a:lnTo>
                    <a:pt x="1357" y="1056"/>
                  </a:lnTo>
                  <a:lnTo>
                    <a:pt x="2161" y="1608"/>
                  </a:lnTo>
                  <a:lnTo>
                    <a:pt x="3115" y="2161"/>
                  </a:lnTo>
                  <a:lnTo>
                    <a:pt x="4120" y="2714"/>
                  </a:lnTo>
                  <a:lnTo>
                    <a:pt x="5175" y="3266"/>
                  </a:lnTo>
                  <a:lnTo>
                    <a:pt x="6330" y="3769"/>
                  </a:lnTo>
                  <a:lnTo>
                    <a:pt x="7536" y="4321"/>
                  </a:lnTo>
                  <a:lnTo>
                    <a:pt x="8692" y="4773"/>
                  </a:lnTo>
                  <a:lnTo>
                    <a:pt x="9797" y="5175"/>
                  </a:lnTo>
                  <a:lnTo>
                    <a:pt x="10902" y="5527"/>
                  </a:lnTo>
                  <a:lnTo>
                    <a:pt x="11957" y="5879"/>
                  </a:lnTo>
                  <a:lnTo>
                    <a:pt x="12962" y="6130"/>
                  </a:lnTo>
                  <a:lnTo>
                    <a:pt x="13916" y="6381"/>
                  </a:lnTo>
                  <a:lnTo>
                    <a:pt x="14820" y="6532"/>
                  </a:lnTo>
                  <a:lnTo>
                    <a:pt x="15624" y="6632"/>
                  </a:lnTo>
                  <a:lnTo>
                    <a:pt x="15021" y="6130"/>
                  </a:lnTo>
                  <a:lnTo>
                    <a:pt x="14268" y="5577"/>
                  </a:lnTo>
                  <a:lnTo>
                    <a:pt x="13414" y="5075"/>
                  </a:lnTo>
                  <a:lnTo>
                    <a:pt x="12510" y="4522"/>
                  </a:lnTo>
                  <a:lnTo>
                    <a:pt x="11505" y="3970"/>
                  </a:lnTo>
                  <a:lnTo>
                    <a:pt x="10450" y="3417"/>
                  </a:lnTo>
                  <a:lnTo>
                    <a:pt x="9294" y="2864"/>
                  </a:lnTo>
                  <a:lnTo>
                    <a:pt x="8089" y="2312"/>
                  </a:lnTo>
                  <a:lnTo>
                    <a:pt x="6933" y="1860"/>
                  </a:lnTo>
                  <a:lnTo>
                    <a:pt x="5778" y="1458"/>
                  </a:lnTo>
                  <a:lnTo>
                    <a:pt x="4723" y="1106"/>
                  </a:lnTo>
                  <a:lnTo>
                    <a:pt x="3668" y="754"/>
                  </a:lnTo>
                  <a:lnTo>
                    <a:pt x="2663" y="503"/>
                  </a:lnTo>
                  <a:lnTo>
                    <a:pt x="1709" y="302"/>
                  </a:lnTo>
                  <a:lnTo>
                    <a:pt x="804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82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76"/>
            <p:cNvSpPr/>
            <p:nvPr/>
          </p:nvSpPr>
          <p:spPr>
            <a:xfrm>
              <a:off x="4854925" y="2937875"/>
              <a:ext cx="698325" cy="747300"/>
            </a:xfrm>
            <a:custGeom>
              <a:avLst/>
              <a:gdLst/>
              <a:ahLst/>
              <a:cxnLst/>
              <a:rect l="l" t="t" r="r" b="b"/>
              <a:pathLst>
                <a:path w="27933" h="29892" extrusionOk="0">
                  <a:moveTo>
                    <a:pt x="22808" y="0"/>
                  </a:moveTo>
                  <a:lnTo>
                    <a:pt x="0" y="8490"/>
                  </a:lnTo>
                  <a:lnTo>
                    <a:pt x="101" y="9093"/>
                  </a:lnTo>
                  <a:lnTo>
                    <a:pt x="201" y="9796"/>
                  </a:lnTo>
                  <a:lnTo>
                    <a:pt x="402" y="10751"/>
                  </a:lnTo>
                  <a:lnTo>
                    <a:pt x="704" y="11856"/>
                  </a:lnTo>
                  <a:lnTo>
                    <a:pt x="1106" y="13162"/>
                  </a:lnTo>
                  <a:lnTo>
                    <a:pt x="1608" y="14619"/>
                  </a:lnTo>
                  <a:lnTo>
                    <a:pt x="2261" y="16126"/>
                  </a:lnTo>
                  <a:lnTo>
                    <a:pt x="3065" y="17734"/>
                  </a:lnTo>
                  <a:lnTo>
                    <a:pt x="3517" y="18538"/>
                  </a:lnTo>
                  <a:lnTo>
                    <a:pt x="4019" y="19392"/>
                  </a:lnTo>
                  <a:lnTo>
                    <a:pt x="4522" y="20195"/>
                  </a:lnTo>
                  <a:lnTo>
                    <a:pt x="5125" y="21049"/>
                  </a:lnTo>
                  <a:lnTo>
                    <a:pt x="5778" y="21853"/>
                  </a:lnTo>
                  <a:lnTo>
                    <a:pt x="6431" y="22657"/>
                  </a:lnTo>
                  <a:lnTo>
                    <a:pt x="7184" y="23461"/>
                  </a:lnTo>
                  <a:lnTo>
                    <a:pt x="7938" y="24214"/>
                  </a:lnTo>
                  <a:lnTo>
                    <a:pt x="8792" y="24968"/>
                  </a:lnTo>
                  <a:lnTo>
                    <a:pt x="9646" y="25671"/>
                  </a:lnTo>
                  <a:lnTo>
                    <a:pt x="10601" y="26375"/>
                  </a:lnTo>
                  <a:lnTo>
                    <a:pt x="11605" y="27028"/>
                  </a:lnTo>
                  <a:lnTo>
                    <a:pt x="12711" y="27631"/>
                  </a:lnTo>
                  <a:lnTo>
                    <a:pt x="13816" y="28233"/>
                  </a:lnTo>
                  <a:lnTo>
                    <a:pt x="14921" y="28736"/>
                  </a:lnTo>
                  <a:lnTo>
                    <a:pt x="15976" y="29138"/>
                  </a:lnTo>
                  <a:lnTo>
                    <a:pt x="16981" y="29439"/>
                  </a:lnTo>
                  <a:lnTo>
                    <a:pt x="17935" y="29640"/>
                  </a:lnTo>
                  <a:lnTo>
                    <a:pt x="18789" y="29791"/>
                  </a:lnTo>
                  <a:lnTo>
                    <a:pt x="19593" y="29891"/>
                  </a:lnTo>
                  <a:lnTo>
                    <a:pt x="20347" y="29891"/>
                  </a:lnTo>
                  <a:lnTo>
                    <a:pt x="21000" y="29791"/>
                  </a:lnTo>
                  <a:lnTo>
                    <a:pt x="21653" y="29690"/>
                  </a:lnTo>
                  <a:lnTo>
                    <a:pt x="22256" y="29489"/>
                  </a:lnTo>
                  <a:lnTo>
                    <a:pt x="22808" y="29238"/>
                  </a:lnTo>
                  <a:lnTo>
                    <a:pt x="23260" y="28987"/>
                  </a:lnTo>
                  <a:lnTo>
                    <a:pt x="23713" y="28635"/>
                  </a:lnTo>
                  <a:lnTo>
                    <a:pt x="24114" y="28284"/>
                  </a:lnTo>
                  <a:lnTo>
                    <a:pt x="24466" y="27932"/>
                  </a:lnTo>
                  <a:lnTo>
                    <a:pt x="24818" y="27530"/>
                  </a:lnTo>
                  <a:lnTo>
                    <a:pt x="25119" y="27078"/>
                  </a:lnTo>
                  <a:lnTo>
                    <a:pt x="25370" y="26676"/>
                  </a:lnTo>
                  <a:lnTo>
                    <a:pt x="25772" y="25772"/>
                  </a:lnTo>
                  <a:lnTo>
                    <a:pt x="26074" y="24918"/>
                  </a:lnTo>
                  <a:lnTo>
                    <a:pt x="26275" y="24114"/>
                  </a:lnTo>
                  <a:lnTo>
                    <a:pt x="26425" y="23411"/>
                  </a:lnTo>
                  <a:lnTo>
                    <a:pt x="26476" y="22858"/>
                  </a:lnTo>
                  <a:lnTo>
                    <a:pt x="26526" y="22406"/>
                  </a:lnTo>
                  <a:lnTo>
                    <a:pt x="26727" y="22004"/>
                  </a:lnTo>
                  <a:lnTo>
                    <a:pt x="26928" y="21552"/>
                  </a:lnTo>
                  <a:lnTo>
                    <a:pt x="27179" y="20849"/>
                  </a:lnTo>
                  <a:lnTo>
                    <a:pt x="27430" y="20045"/>
                  </a:lnTo>
                  <a:lnTo>
                    <a:pt x="27631" y="18990"/>
                  </a:lnTo>
                  <a:lnTo>
                    <a:pt x="27832" y="17834"/>
                  </a:lnTo>
                  <a:lnTo>
                    <a:pt x="27932" y="16478"/>
                  </a:lnTo>
                  <a:lnTo>
                    <a:pt x="27932" y="14971"/>
                  </a:lnTo>
                  <a:lnTo>
                    <a:pt x="27882" y="14117"/>
                  </a:lnTo>
                  <a:lnTo>
                    <a:pt x="27782" y="13263"/>
                  </a:lnTo>
                  <a:lnTo>
                    <a:pt x="27681" y="12358"/>
                  </a:lnTo>
                  <a:lnTo>
                    <a:pt x="27531" y="11404"/>
                  </a:lnTo>
                  <a:lnTo>
                    <a:pt x="27279" y="10449"/>
                  </a:lnTo>
                  <a:lnTo>
                    <a:pt x="27028" y="9445"/>
                  </a:lnTo>
                  <a:lnTo>
                    <a:pt x="26727" y="8390"/>
                  </a:lnTo>
                  <a:lnTo>
                    <a:pt x="26375" y="7285"/>
                  </a:lnTo>
                  <a:lnTo>
                    <a:pt x="25923" y="6179"/>
                  </a:lnTo>
                  <a:lnTo>
                    <a:pt x="25471" y="4974"/>
                  </a:lnTo>
                  <a:lnTo>
                    <a:pt x="24918" y="3818"/>
                  </a:lnTo>
                  <a:lnTo>
                    <a:pt x="24265" y="2562"/>
                  </a:lnTo>
                  <a:lnTo>
                    <a:pt x="23612" y="1306"/>
                  </a:lnTo>
                  <a:lnTo>
                    <a:pt x="22808" y="0"/>
                  </a:lnTo>
                  <a:close/>
                </a:path>
              </a:pathLst>
            </a:custGeom>
            <a:solidFill>
              <a:srgbClr val="5BC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76"/>
            <p:cNvSpPr/>
            <p:nvPr/>
          </p:nvSpPr>
          <p:spPr>
            <a:xfrm>
              <a:off x="4854925" y="3081050"/>
              <a:ext cx="630500" cy="604125"/>
            </a:xfrm>
            <a:custGeom>
              <a:avLst/>
              <a:gdLst/>
              <a:ahLst/>
              <a:cxnLst/>
              <a:rect l="l" t="t" r="r" b="b"/>
              <a:pathLst>
                <a:path w="25220" h="24165" extrusionOk="0">
                  <a:moveTo>
                    <a:pt x="7385" y="0"/>
                  </a:moveTo>
                  <a:lnTo>
                    <a:pt x="0" y="2763"/>
                  </a:lnTo>
                  <a:lnTo>
                    <a:pt x="101" y="3366"/>
                  </a:lnTo>
                  <a:lnTo>
                    <a:pt x="201" y="4069"/>
                  </a:lnTo>
                  <a:lnTo>
                    <a:pt x="402" y="5024"/>
                  </a:lnTo>
                  <a:lnTo>
                    <a:pt x="704" y="6129"/>
                  </a:lnTo>
                  <a:lnTo>
                    <a:pt x="1106" y="7435"/>
                  </a:lnTo>
                  <a:lnTo>
                    <a:pt x="1608" y="8892"/>
                  </a:lnTo>
                  <a:lnTo>
                    <a:pt x="2261" y="10399"/>
                  </a:lnTo>
                  <a:lnTo>
                    <a:pt x="3065" y="12007"/>
                  </a:lnTo>
                  <a:lnTo>
                    <a:pt x="3517" y="12811"/>
                  </a:lnTo>
                  <a:lnTo>
                    <a:pt x="4019" y="13665"/>
                  </a:lnTo>
                  <a:lnTo>
                    <a:pt x="4522" y="14468"/>
                  </a:lnTo>
                  <a:lnTo>
                    <a:pt x="5125" y="15322"/>
                  </a:lnTo>
                  <a:lnTo>
                    <a:pt x="5778" y="16126"/>
                  </a:lnTo>
                  <a:lnTo>
                    <a:pt x="6431" y="16930"/>
                  </a:lnTo>
                  <a:lnTo>
                    <a:pt x="7184" y="17734"/>
                  </a:lnTo>
                  <a:lnTo>
                    <a:pt x="7938" y="18487"/>
                  </a:lnTo>
                  <a:lnTo>
                    <a:pt x="8792" y="19241"/>
                  </a:lnTo>
                  <a:lnTo>
                    <a:pt x="9646" y="19944"/>
                  </a:lnTo>
                  <a:lnTo>
                    <a:pt x="10601" y="20648"/>
                  </a:lnTo>
                  <a:lnTo>
                    <a:pt x="11605" y="21301"/>
                  </a:lnTo>
                  <a:lnTo>
                    <a:pt x="12711" y="21904"/>
                  </a:lnTo>
                  <a:lnTo>
                    <a:pt x="13816" y="22506"/>
                  </a:lnTo>
                  <a:lnTo>
                    <a:pt x="14770" y="22908"/>
                  </a:lnTo>
                  <a:lnTo>
                    <a:pt x="15624" y="23260"/>
                  </a:lnTo>
                  <a:lnTo>
                    <a:pt x="16478" y="23561"/>
                  </a:lnTo>
                  <a:lnTo>
                    <a:pt x="17282" y="23762"/>
                  </a:lnTo>
                  <a:lnTo>
                    <a:pt x="18036" y="23963"/>
                  </a:lnTo>
                  <a:lnTo>
                    <a:pt x="18739" y="24064"/>
                  </a:lnTo>
                  <a:lnTo>
                    <a:pt x="19392" y="24114"/>
                  </a:lnTo>
                  <a:lnTo>
                    <a:pt x="20045" y="24164"/>
                  </a:lnTo>
                  <a:lnTo>
                    <a:pt x="20648" y="24114"/>
                  </a:lnTo>
                  <a:lnTo>
                    <a:pt x="21201" y="24064"/>
                  </a:lnTo>
                  <a:lnTo>
                    <a:pt x="21703" y="23913"/>
                  </a:lnTo>
                  <a:lnTo>
                    <a:pt x="22205" y="23762"/>
                  </a:lnTo>
                  <a:lnTo>
                    <a:pt x="22658" y="23612"/>
                  </a:lnTo>
                  <a:lnTo>
                    <a:pt x="23059" y="23360"/>
                  </a:lnTo>
                  <a:lnTo>
                    <a:pt x="23461" y="23109"/>
                  </a:lnTo>
                  <a:lnTo>
                    <a:pt x="23813" y="22858"/>
                  </a:lnTo>
                  <a:lnTo>
                    <a:pt x="23612" y="22758"/>
                  </a:lnTo>
                  <a:lnTo>
                    <a:pt x="23662" y="22758"/>
                  </a:lnTo>
                  <a:lnTo>
                    <a:pt x="24165" y="22858"/>
                  </a:lnTo>
                  <a:lnTo>
                    <a:pt x="24667" y="22858"/>
                  </a:lnTo>
                  <a:lnTo>
                    <a:pt x="24818" y="22808"/>
                  </a:lnTo>
                  <a:lnTo>
                    <a:pt x="24918" y="22707"/>
                  </a:lnTo>
                  <a:lnTo>
                    <a:pt x="24968" y="22557"/>
                  </a:lnTo>
                  <a:lnTo>
                    <a:pt x="24918" y="22456"/>
                  </a:lnTo>
                  <a:lnTo>
                    <a:pt x="24868" y="22406"/>
                  </a:lnTo>
                  <a:lnTo>
                    <a:pt x="24818" y="22356"/>
                  </a:lnTo>
                  <a:lnTo>
                    <a:pt x="24918" y="22356"/>
                  </a:lnTo>
                  <a:lnTo>
                    <a:pt x="25069" y="22305"/>
                  </a:lnTo>
                  <a:lnTo>
                    <a:pt x="25169" y="22155"/>
                  </a:lnTo>
                  <a:lnTo>
                    <a:pt x="25220" y="22004"/>
                  </a:lnTo>
                  <a:lnTo>
                    <a:pt x="25119" y="21853"/>
                  </a:lnTo>
                  <a:lnTo>
                    <a:pt x="24818" y="21602"/>
                  </a:lnTo>
                  <a:lnTo>
                    <a:pt x="24466" y="21401"/>
                  </a:lnTo>
                  <a:lnTo>
                    <a:pt x="23662" y="20999"/>
                  </a:lnTo>
                  <a:lnTo>
                    <a:pt x="22858" y="20597"/>
                  </a:lnTo>
                  <a:lnTo>
                    <a:pt x="22105" y="20246"/>
                  </a:lnTo>
                  <a:lnTo>
                    <a:pt x="21251" y="19693"/>
                  </a:lnTo>
                  <a:lnTo>
                    <a:pt x="20397" y="19141"/>
                  </a:lnTo>
                  <a:lnTo>
                    <a:pt x="19643" y="18538"/>
                  </a:lnTo>
                  <a:lnTo>
                    <a:pt x="18890" y="17885"/>
                  </a:lnTo>
                  <a:lnTo>
                    <a:pt x="18136" y="17231"/>
                  </a:lnTo>
                  <a:lnTo>
                    <a:pt x="17483" y="16528"/>
                  </a:lnTo>
                  <a:lnTo>
                    <a:pt x="16830" y="15825"/>
                  </a:lnTo>
                  <a:lnTo>
                    <a:pt x="16177" y="15122"/>
                  </a:lnTo>
                  <a:lnTo>
                    <a:pt x="15574" y="14318"/>
                  </a:lnTo>
                  <a:lnTo>
                    <a:pt x="15021" y="13564"/>
                  </a:lnTo>
                  <a:lnTo>
                    <a:pt x="14469" y="12710"/>
                  </a:lnTo>
                  <a:lnTo>
                    <a:pt x="13966" y="11906"/>
                  </a:lnTo>
                  <a:lnTo>
                    <a:pt x="13916" y="11906"/>
                  </a:lnTo>
                  <a:lnTo>
                    <a:pt x="13916" y="11957"/>
                  </a:lnTo>
                  <a:lnTo>
                    <a:pt x="14419" y="13162"/>
                  </a:lnTo>
                  <a:lnTo>
                    <a:pt x="15072" y="14368"/>
                  </a:lnTo>
                  <a:lnTo>
                    <a:pt x="15775" y="15523"/>
                  </a:lnTo>
                  <a:lnTo>
                    <a:pt x="16579" y="16629"/>
                  </a:lnTo>
                  <a:lnTo>
                    <a:pt x="15976" y="15925"/>
                  </a:lnTo>
                  <a:lnTo>
                    <a:pt x="15373" y="15172"/>
                  </a:lnTo>
                  <a:lnTo>
                    <a:pt x="14820" y="14468"/>
                  </a:lnTo>
                  <a:lnTo>
                    <a:pt x="14318" y="13665"/>
                  </a:lnTo>
                  <a:lnTo>
                    <a:pt x="13816" y="12861"/>
                  </a:lnTo>
                  <a:lnTo>
                    <a:pt x="13364" y="12057"/>
                  </a:lnTo>
                  <a:lnTo>
                    <a:pt x="12962" y="11253"/>
                  </a:lnTo>
                  <a:lnTo>
                    <a:pt x="12610" y="10399"/>
                  </a:lnTo>
                  <a:lnTo>
                    <a:pt x="12560" y="10349"/>
                  </a:lnTo>
                  <a:lnTo>
                    <a:pt x="12510" y="10399"/>
                  </a:lnTo>
                  <a:lnTo>
                    <a:pt x="13012" y="11856"/>
                  </a:lnTo>
                  <a:lnTo>
                    <a:pt x="13565" y="13213"/>
                  </a:lnTo>
                  <a:lnTo>
                    <a:pt x="14268" y="14519"/>
                  </a:lnTo>
                  <a:lnTo>
                    <a:pt x="15021" y="15775"/>
                  </a:lnTo>
                  <a:lnTo>
                    <a:pt x="15021" y="15775"/>
                  </a:lnTo>
                  <a:lnTo>
                    <a:pt x="14368" y="14921"/>
                  </a:lnTo>
                  <a:lnTo>
                    <a:pt x="13766" y="14067"/>
                  </a:lnTo>
                  <a:lnTo>
                    <a:pt x="13163" y="13162"/>
                  </a:lnTo>
                  <a:lnTo>
                    <a:pt x="12660" y="12258"/>
                  </a:lnTo>
                  <a:lnTo>
                    <a:pt x="12158" y="11304"/>
                  </a:lnTo>
                  <a:lnTo>
                    <a:pt x="11706" y="10349"/>
                  </a:lnTo>
                  <a:lnTo>
                    <a:pt x="11304" y="9395"/>
                  </a:lnTo>
                  <a:lnTo>
                    <a:pt x="10902" y="8390"/>
                  </a:lnTo>
                  <a:lnTo>
                    <a:pt x="10852" y="8340"/>
                  </a:lnTo>
                  <a:lnTo>
                    <a:pt x="10802" y="8340"/>
                  </a:lnTo>
                  <a:lnTo>
                    <a:pt x="10751" y="8390"/>
                  </a:lnTo>
                  <a:lnTo>
                    <a:pt x="10751" y="8440"/>
                  </a:lnTo>
                  <a:lnTo>
                    <a:pt x="11254" y="9847"/>
                  </a:lnTo>
                  <a:lnTo>
                    <a:pt x="11756" y="11203"/>
                  </a:lnTo>
                  <a:lnTo>
                    <a:pt x="12359" y="12559"/>
                  </a:lnTo>
                  <a:lnTo>
                    <a:pt x="13012" y="13866"/>
                  </a:lnTo>
                  <a:lnTo>
                    <a:pt x="12409" y="12911"/>
                  </a:lnTo>
                  <a:lnTo>
                    <a:pt x="11806" y="11906"/>
                  </a:lnTo>
                  <a:lnTo>
                    <a:pt x="11254" y="10902"/>
                  </a:lnTo>
                  <a:lnTo>
                    <a:pt x="10751" y="9847"/>
                  </a:lnTo>
                  <a:lnTo>
                    <a:pt x="10249" y="8792"/>
                  </a:lnTo>
                  <a:lnTo>
                    <a:pt x="9847" y="7686"/>
                  </a:lnTo>
                  <a:lnTo>
                    <a:pt x="9445" y="6581"/>
                  </a:lnTo>
                  <a:lnTo>
                    <a:pt x="9144" y="5476"/>
                  </a:lnTo>
                  <a:lnTo>
                    <a:pt x="9144" y="5426"/>
                  </a:lnTo>
                  <a:lnTo>
                    <a:pt x="9093" y="5426"/>
                  </a:lnTo>
                  <a:lnTo>
                    <a:pt x="9043" y="5526"/>
                  </a:lnTo>
                  <a:lnTo>
                    <a:pt x="9294" y="6631"/>
                  </a:lnTo>
                  <a:lnTo>
                    <a:pt x="9546" y="7787"/>
                  </a:lnTo>
                  <a:lnTo>
                    <a:pt x="9897" y="8892"/>
                  </a:lnTo>
                  <a:lnTo>
                    <a:pt x="10299" y="9997"/>
                  </a:lnTo>
                  <a:lnTo>
                    <a:pt x="9847" y="9093"/>
                  </a:lnTo>
                  <a:lnTo>
                    <a:pt x="9445" y="8139"/>
                  </a:lnTo>
                  <a:lnTo>
                    <a:pt x="9043" y="7184"/>
                  </a:lnTo>
                  <a:lnTo>
                    <a:pt x="8692" y="6280"/>
                  </a:lnTo>
                  <a:lnTo>
                    <a:pt x="8189" y="4722"/>
                  </a:lnTo>
                  <a:lnTo>
                    <a:pt x="7838" y="3165"/>
                  </a:lnTo>
                  <a:lnTo>
                    <a:pt x="7536" y="1558"/>
                  </a:lnTo>
                  <a:lnTo>
                    <a:pt x="7385" y="0"/>
                  </a:lnTo>
                  <a:close/>
                </a:path>
              </a:pathLst>
            </a:custGeom>
            <a:solidFill>
              <a:srgbClr val="419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6"/>
            <p:cNvSpPr/>
            <p:nvPr/>
          </p:nvSpPr>
          <p:spPr>
            <a:xfrm>
              <a:off x="5436425" y="3019500"/>
              <a:ext cx="128125" cy="415750"/>
            </a:xfrm>
            <a:custGeom>
              <a:avLst/>
              <a:gdLst/>
              <a:ahLst/>
              <a:cxnLst/>
              <a:rect l="l" t="t" r="r" b="b"/>
              <a:pathLst>
                <a:path w="5125" h="16630" extrusionOk="0">
                  <a:moveTo>
                    <a:pt x="0" y="1"/>
                  </a:moveTo>
                  <a:lnTo>
                    <a:pt x="0" y="51"/>
                  </a:lnTo>
                  <a:lnTo>
                    <a:pt x="0" y="101"/>
                  </a:lnTo>
                  <a:lnTo>
                    <a:pt x="453" y="1056"/>
                  </a:lnTo>
                  <a:lnTo>
                    <a:pt x="905" y="2060"/>
                  </a:lnTo>
                  <a:lnTo>
                    <a:pt x="1357" y="3065"/>
                  </a:lnTo>
                  <a:lnTo>
                    <a:pt x="1759" y="4070"/>
                  </a:lnTo>
                  <a:lnTo>
                    <a:pt x="2462" y="6129"/>
                  </a:lnTo>
                  <a:lnTo>
                    <a:pt x="3065" y="8239"/>
                  </a:lnTo>
                  <a:lnTo>
                    <a:pt x="3266" y="9294"/>
                  </a:lnTo>
                  <a:lnTo>
                    <a:pt x="3517" y="10299"/>
                  </a:lnTo>
                  <a:lnTo>
                    <a:pt x="3869" y="12409"/>
                  </a:lnTo>
                  <a:lnTo>
                    <a:pt x="4321" y="14519"/>
                  </a:lnTo>
                  <a:lnTo>
                    <a:pt x="4572" y="15524"/>
                  </a:lnTo>
                  <a:lnTo>
                    <a:pt x="4873" y="16529"/>
                  </a:lnTo>
                  <a:lnTo>
                    <a:pt x="4924" y="16629"/>
                  </a:lnTo>
                  <a:lnTo>
                    <a:pt x="5125" y="16629"/>
                  </a:lnTo>
                  <a:lnTo>
                    <a:pt x="5125" y="16529"/>
                  </a:lnTo>
                  <a:lnTo>
                    <a:pt x="5125" y="15423"/>
                  </a:lnTo>
                  <a:lnTo>
                    <a:pt x="5074" y="14318"/>
                  </a:lnTo>
                  <a:lnTo>
                    <a:pt x="4974" y="13213"/>
                  </a:lnTo>
                  <a:lnTo>
                    <a:pt x="4773" y="12108"/>
                  </a:lnTo>
                  <a:lnTo>
                    <a:pt x="4572" y="11053"/>
                  </a:lnTo>
                  <a:lnTo>
                    <a:pt x="4271" y="9948"/>
                  </a:lnTo>
                  <a:lnTo>
                    <a:pt x="3969" y="8893"/>
                  </a:lnTo>
                  <a:lnTo>
                    <a:pt x="3668" y="7838"/>
                  </a:lnTo>
                  <a:lnTo>
                    <a:pt x="3316" y="6833"/>
                  </a:lnTo>
                  <a:lnTo>
                    <a:pt x="2914" y="5828"/>
                  </a:lnTo>
                  <a:lnTo>
                    <a:pt x="2512" y="4823"/>
                  </a:lnTo>
                  <a:lnTo>
                    <a:pt x="2110" y="3869"/>
                  </a:lnTo>
                  <a:lnTo>
                    <a:pt x="1156" y="1910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83E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6"/>
            <p:cNvSpPr/>
            <p:nvPr/>
          </p:nvSpPr>
          <p:spPr>
            <a:xfrm>
              <a:off x="5445225" y="3096125"/>
              <a:ext cx="91700" cy="409450"/>
            </a:xfrm>
            <a:custGeom>
              <a:avLst/>
              <a:gdLst/>
              <a:ahLst/>
              <a:cxnLst/>
              <a:rect l="l" t="t" r="r" b="b"/>
              <a:pathLst>
                <a:path w="3668" h="16378" extrusionOk="0">
                  <a:moveTo>
                    <a:pt x="0" y="0"/>
                  </a:moveTo>
                  <a:lnTo>
                    <a:pt x="0" y="50"/>
                  </a:lnTo>
                  <a:lnTo>
                    <a:pt x="603" y="2010"/>
                  </a:lnTo>
                  <a:lnTo>
                    <a:pt x="1155" y="4019"/>
                  </a:lnTo>
                  <a:lnTo>
                    <a:pt x="1557" y="6028"/>
                  </a:lnTo>
                  <a:lnTo>
                    <a:pt x="1959" y="8088"/>
                  </a:lnTo>
                  <a:lnTo>
                    <a:pt x="2361" y="10198"/>
                  </a:lnTo>
                  <a:lnTo>
                    <a:pt x="2663" y="12358"/>
                  </a:lnTo>
                  <a:lnTo>
                    <a:pt x="2864" y="14318"/>
                  </a:lnTo>
                  <a:lnTo>
                    <a:pt x="3014" y="15272"/>
                  </a:lnTo>
                  <a:lnTo>
                    <a:pt x="3165" y="16227"/>
                  </a:lnTo>
                  <a:lnTo>
                    <a:pt x="3215" y="16277"/>
                  </a:lnTo>
                  <a:lnTo>
                    <a:pt x="3265" y="16377"/>
                  </a:lnTo>
                  <a:lnTo>
                    <a:pt x="3416" y="16377"/>
                  </a:lnTo>
                  <a:lnTo>
                    <a:pt x="3567" y="16327"/>
                  </a:lnTo>
                  <a:lnTo>
                    <a:pt x="3617" y="16227"/>
                  </a:lnTo>
                  <a:lnTo>
                    <a:pt x="3617" y="16176"/>
                  </a:lnTo>
                  <a:lnTo>
                    <a:pt x="3667" y="15172"/>
                  </a:lnTo>
                  <a:lnTo>
                    <a:pt x="3667" y="14167"/>
                  </a:lnTo>
                  <a:lnTo>
                    <a:pt x="3567" y="13112"/>
                  </a:lnTo>
                  <a:lnTo>
                    <a:pt x="3466" y="12107"/>
                  </a:lnTo>
                  <a:lnTo>
                    <a:pt x="3265" y="11052"/>
                  </a:lnTo>
                  <a:lnTo>
                    <a:pt x="3065" y="10047"/>
                  </a:lnTo>
                  <a:lnTo>
                    <a:pt x="2663" y="8088"/>
                  </a:lnTo>
                  <a:lnTo>
                    <a:pt x="2411" y="7083"/>
                  </a:lnTo>
                  <a:lnTo>
                    <a:pt x="2110" y="6028"/>
                  </a:lnTo>
                  <a:lnTo>
                    <a:pt x="1507" y="4019"/>
                  </a:lnTo>
                  <a:lnTo>
                    <a:pt x="804" y="2010"/>
                  </a:lnTo>
                  <a:lnTo>
                    <a:pt x="5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E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6"/>
            <p:cNvSpPr/>
            <p:nvPr/>
          </p:nvSpPr>
          <p:spPr>
            <a:xfrm>
              <a:off x="4852425" y="2890150"/>
              <a:ext cx="575225" cy="307725"/>
            </a:xfrm>
            <a:custGeom>
              <a:avLst/>
              <a:gdLst/>
              <a:ahLst/>
              <a:cxnLst/>
              <a:rect l="l" t="t" r="r" b="b"/>
              <a:pathLst>
                <a:path w="23009" h="12309" extrusionOk="0">
                  <a:moveTo>
                    <a:pt x="17684" y="0"/>
                  </a:moveTo>
                  <a:lnTo>
                    <a:pt x="16729" y="50"/>
                  </a:lnTo>
                  <a:lnTo>
                    <a:pt x="15724" y="201"/>
                  </a:lnTo>
                  <a:lnTo>
                    <a:pt x="14669" y="352"/>
                  </a:lnTo>
                  <a:lnTo>
                    <a:pt x="13564" y="603"/>
                  </a:lnTo>
                  <a:lnTo>
                    <a:pt x="12459" y="904"/>
                  </a:lnTo>
                  <a:lnTo>
                    <a:pt x="11303" y="1256"/>
                  </a:lnTo>
                  <a:lnTo>
                    <a:pt x="10148" y="1658"/>
                  </a:lnTo>
                  <a:lnTo>
                    <a:pt x="8992" y="2110"/>
                  </a:lnTo>
                  <a:lnTo>
                    <a:pt x="7837" y="2612"/>
                  </a:lnTo>
                  <a:lnTo>
                    <a:pt x="6782" y="3115"/>
                  </a:lnTo>
                  <a:lnTo>
                    <a:pt x="5777" y="3667"/>
                  </a:lnTo>
                  <a:lnTo>
                    <a:pt x="4873" y="4220"/>
                  </a:lnTo>
                  <a:lnTo>
                    <a:pt x="3969" y="4823"/>
                  </a:lnTo>
                  <a:lnTo>
                    <a:pt x="3165" y="5376"/>
                  </a:lnTo>
                  <a:lnTo>
                    <a:pt x="2462" y="5978"/>
                  </a:lnTo>
                  <a:lnTo>
                    <a:pt x="1809" y="6581"/>
                  </a:lnTo>
                  <a:lnTo>
                    <a:pt x="1256" y="7134"/>
                  </a:lnTo>
                  <a:lnTo>
                    <a:pt x="804" y="7737"/>
                  </a:lnTo>
                  <a:lnTo>
                    <a:pt x="452" y="8289"/>
                  </a:lnTo>
                  <a:lnTo>
                    <a:pt x="201" y="8842"/>
                  </a:lnTo>
                  <a:lnTo>
                    <a:pt x="50" y="9394"/>
                  </a:lnTo>
                  <a:lnTo>
                    <a:pt x="0" y="9897"/>
                  </a:lnTo>
                  <a:lnTo>
                    <a:pt x="50" y="10148"/>
                  </a:lnTo>
                  <a:lnTo>
                    <a:pt x="100" y="10399"/>
                  </a:lnTo>
                  <a:lnTo>
                    <a:pt x="201" y="10600"/>
                  </a:lnTo>
                  <a:lnTo>
                    <a:pt x="301" y="10801"/>
                  </a:lnTo>
                  <a:lnTo>
                    <a:pt x="603" y="11203"/>
                  </a:lnTo>
                  <a:lnTo>
                    <a:pt x="1005" y="11504"/>
                  </a:lnTo>
                  <a:lnTo>
                    <a:pt x="1557" y="11806"/>
                  </a:lnTo>
                  <a:lnTo>
                    <a:pt x="2160" y="12007"/>
                  </a:lnTo>
                  <a:lnTo>
                    <a:pt x="2813" y="12158"/>
                  </a:lnTo>
                  <a:lnTo>
                    <a:pt x="3567" y="12258"/>
                  </a:lnTo>
                  <a:lnTo>
                    <a:pt x="4421" y="12308"/>
                  </a:lnTo>
                  <a:lnTo>
                    <a:pt x="5325" y="12308"/>
                  </a:lnTo>
                  <a:lnTo>
                    <a:pt x="6280" y="12208"/>
                  </a:lnTo>
                  <a:lnTo>
                    <a:pt x="7284" y="12107"/>
                  </a:lnTo>
                  <a:lnTo>
                    <a:pt x="8339" y="11906"/>
                  </a:lnTo>
                  <a:lnTo>
                    <a:pt x="9445" y="11705"/>
                  </a:lnTo>
                  <a:lnTo>
                    <a:pt x="10550" y="11404"/>
                  </a:lnTo>
                  <a:lnTo>
                    <a:pt x="11705" y="11052"/>
                  </a:lnTo>
                  <a:lnTo>
                    <a:pt x="12911" y="10650"/>
                  </a:lnTo>
                  <a:lnTo>
                    <a:pt x="14066" y="10148"/>
                  </a:lnTo>
                  <a:lnTo>
                    <a:pt x="15172" y="9696"/>
                  </a:lnTo>
                  <a:lnTo>
                    <a:pt x="16227" y="9143"/>
                  </a:lnTo>
                  <a:lnTo>
                    <a:pt x="17231" y="8641"/>
                  </a:lnTo>
                  <a:lnTo>
                    <a:pt x="18136" y="8088"/>
                  </a:lnTo>
                  <a:lnTo>
                    <a:pt x="19040" y="7485"/>
                  </a:lnTo>
                  <a:lnTo>
                    <a:pt x="19844" y="6883"/>
                  </a:lnTo>
                  <a:lnTo>
                    <a:pt x="20547" y="6330"/>
                  </a:lnTo>
                  <a:lnTo>
                    <a:pt x="21200" y="5727"/>
                  </a:lnTo>
                  <a:lnTo>
                    <a:pt x="21753" y="5124"/>
                  </a:lnTo>
                  <a:lnTo>
                    <a:pt x="22205" y="4572"/>
                  </a:lnTo>
                  <a:lnTo>
                    <a:pt x="22557" y="3969"/>
                  </a:lnTo>
                  <a:lnTo>
                    <a:pt x="22808" y="3416"/>
                  </a:lnTo>
                  <a:lnTo>
                    <a:pt x="22958" y="2914"/>
                  </a:lnTo>
                  <a:lnTo>
                    <a:pt x="23009" y="2361"/>
                  </a:lnTo>
                  <a:lnTo>
                    <a:pt x="22958" y="2160"/>
                  </a:lnTo>
                  <a:lnTo>
                    <a:pt x="22908" y="1909"/>
                  </a:lnTo>
                  <a:lnTo>
                    <a:pt x="22808" y="1658"/>
                  </a:lnTo>
                  <a:lnTo>
                    <a:pt x="22707" y="1457"/>
                  </a:lnTo>
                  <a:lnTo>
                    <a:pt x="22406" y="1105"/>
                  </a:lnTo>
                  <a:lnTo>
                    <a:pt x="22004" y="754"/>
                  </a:lnTo>
                  <a:lnTo>
                    <a:pt x="21502" y="503"/>
                  </a:lnTo>
                  <a:lnTo>
                    <a:pt x="20899" y="302"/>
                  </a:lnTo>
                  <a:lnTo>
                    <a:pt x="20195" y="101"/>
                  </a:lnTo>
                  <a:lnTo>
                    <a:pt x="1944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6"/>
            <p:cNvSpPr/>
            <p:nvPr/>
          </p:nvSpPr>
          <p:spPr>
            <a:xfrm>
              <a:off x="4853675" y="2969275"/>
              <a:ext cx="518725" cy="228600"/>
            </a:xfrm>
            <a:custGeom>
              <a:avLst/>
              <a:gdLst/>
              <a:ahLst/>
              <a:cxnLst/>
              <a:rect l="l" t="t" r="r" b="b"/>
              <a:pathLst>
                <a:path w="20749" h="9144" extrusionOk="0">
                  <a:moveTo>
                    <a:pt x="6632" y="0"/>
                  </a:moveTo>
                  <a:lnTo>
                    <a:pt x="5828" y="452"/>
                  </a:lnTo>
                  <a:lnTo>
                    <a:pt x="5074" y="904"/>
                  </a:lnTo>
                  <a:lnTo>
                    <a:pt x="4371" y="1356"/>
                  </a:lnTo>
                  <a:lnTo>
                    <a:pt x="3668" y="1809"/>
                  </a:lnTo>
                  <a:lnTo>
                    <a:pt x="3014" y="2311"/>
                  </a:lnTo>
                  <a:lnTo>
                    <a:pt x="2462" y="2763"/>
                  </a:lnTo>
                  <a:lnTo>
                    <a:pt x="1959" y="3266"/>
                  </a:lnTo>
                  <a:lnTo>
                    <a:pt x="1457" y="3718"/>
                  </a:lnTo>
                  <a:lnTo>
                    <a:pt x="1055" y="4220"/>
                  </a:lnTo>
                  <a:lnTo>
                    <a:pt x="704" y="4672"/>
                  </a:lnTo>
                  <a:lnTo>
                    <a:pt x="402" y="5124"/>
                  </a:lnTo>
                  <a:lnTo>
                    <a:pt x="201" y="5576"/>
                  </a:lnTo>
                  <a:lnTo>
                    <a:pt x="50" y="6029"/>
                  </a:lnTo>
                  <a:lnTo>
                    <a:pt x="0" y="6430"/>
                  </a:lnTo>
                  <a:lnTo>
                    <a:pt x="0" y="6832"/>
                  </a:lnTo>
                  <a:lnTo>
                    <a:pt x="50" y="7234"/>
                  </a:lnTo>
                  <a:lnTo>
                    <a:pt x="151" y="7435"/>
                  </a:lnTo>
                  <a:lnTo>
                    <a:pt x="251" y="7636"/>
                  </a:lnTo>
                  <a:lnTo>
                    <a:pt x="553" y="8038"/>
                  </a:lnTo>
                  <a:lnTo>
                    <a:pt x="955" y="8339"/>
                  </a:lnTo>
                  <a:lnTo>
                    <a:pt x="1507" y="8641"/>
                  </a:lnTo>
                  <a:lnTo>
                    <a:pt x="2110" y="8842"/>
                  </a:lnTo>
                  <a:lnTo>
                    <a:pt x="2763" y="8993"/>
                  </a:lnTo>
                  <a:lnTo>
                    <a:pt x="3517" y="9093"/>
                  </a:lnTo>
                  <a:lnTo>
                    <a:pt x="4371" y="9143"/>
                  </a:lnTo>
                  <a:lnTo>
                    <a:pt x="5275" y="9143"/>
                  </a:lnTo>
                  <a:lnTo>
                    <a:pt x="6230" y="9043"/>
                  </a:lnTo>
                  <a:lnTo>
                    <a:pt x="7234" y="8942"/>
                  </a:lnTo>
                  <a:lnTo>
                    <a:pt x="8289" y="8741"/>
                  </a:lnTo>
                  <a:lnTo>
                    <a:pt x="9395" y="8540"/>
                  </a:lnTo>
                  <a:lnTo>
                    <a:pt x="10500" y="8239"/>
                  </a:lnTo>
                  <a:lnTo>
                    <a:pt x="11655" y="7887"/>
                  </a:lnTo>
                  <a:lnTo>
                    <a:pt x="12861" y="7485"/>
                  </a:lnTo>
                  <a:lnTo>
                    <a:pt x="14067" y="6983"/>
                  </a:lnTo>
                  <a:lnTo>
                    <a:pt x="15222" y="6481"/>
                  </a:lnTo>
                  <a:lnTo>
                    <a:pt x="16327" y="5928"/>
                  </a:lnTo>
                  <a:lnTo>
                    <a:pt x="17382" y="5325"/>
                  </a:lnTo>
                  <a:lnTo>
                    <a:pt x="18337" y="4773"/>
                  </a:lnTo>
                  <a:lnTo>
                    <a:pt x="19241" y="4170"/>
                  </a:lnTo>
                  <a:lnTo>
                    <a:pt x="20045" y="3517"/>
                  </a:lnTo>
                  <a:lnTo>
                    <a:pt x="20748" y="2914"/>
                  </a:lnTo>
                  <a:lnTo>
                    <a:pt x="20748" y="2914"/>
                  </a:lnTo>
                  <a:lnTo>
                    <a:pt x="19090" y="3718"/>
                  </a:lnTo>
                  <a:lnTo>
                    <a:pt x="17332" y="4421"/>
                  </a:lnTo>
                  <a:lnTo>
                    <a:pt x="16177" y="4823"/>
                  </a:lnTo>
                  <a:lnTo>
                    <a:pt x="15021" y="5175"/>
                  </a:lnTo>
                  <a:lnTo>
                    <a:pt x="13866" y="5476"/>
                  </a:lnTo>
                  <a:lnTo>
                    <a:pt x="12761" y="5727"/>
                  </a:lnTo>
                  <a:lnTo>
                    <a:pt x="11706" y="5928"/>
                  </a:lnTo>
                  <a:lnTo>
                    <a:pt x="10701" y="6029"/>
                  </a:lnTo>
                  <a:lnTo>
                    <a:pt x="9746" y="6079"/>
                  </a:lnTo>
                  <a:lnTo>
                    <a:pt x="8842" y="6129"/>
                  </a:lnTo>
                  <a:lnTo>
                    <a:pt x="8038" y="6079"/>
                  </a:lnTo>
                  <a:lnTo>
                    <a:pt x="7285" y="5978"/>
                  </a:lnTo>
                  <a:lnTo>
                    <a:pt x="6581" y="5828"/>
                  </a:lnTo>
                  <a:lnTo>
                    <a:pt x="5978" y="5576"/>
                  </a:lnTo>
                  <a:lnTo>
                    <a:pt x="5476" y="5325"/>
                  </a:lnTo>
                  <a:lnTo>
                    <a:pt x="5074" y="5024"/>
                  </a:lnTo>
                  <a:lnTo>
                    <a:pt x="4723" y="4622"/>
                  </a:lnTo>
                  <a:lnTo>
                    <a:pt x="4622" y="4421"/>
                  </a:lnTo>
                  <a:lnTo>
                    <a:pt x="4572" y="4170"/>
                  </a:lnTo>
                  <a:lnTo>
                    <a:pt x="4471" y="3718"/>
                  </a:lnTo>
                  <a:lnTo>
                    <a:pt x="4471" y="3266"/>
                  </a:lnTo>
                  <a:lnTo>
                    <a:pt x="4622" y="2763"/>
                  </a:lnTo>
                  <a:lnTo>
                    <a:pt x="4823" y="2211"/>
                  </a:lnTo>
                  <a:lnTo>
                    <a:pt x="5175" y="1708"/>
                  </a:lnTo>
                  <a:lnTo>
                    <a:pt x="5577" y="1156"/>
                  </a:lnTo>
                  <a:lnTo>
                    <a:pt x="6079" y="603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F9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6"/>
            <p:cNvSpPr/>
            <p:nvPr/>
          </p:nvSpPr>
          <p:spPr>
            <a:xfrm>
              <a:off x="4946600" y="2957950"/>
              <a:ext cx="386850" cy="172100"/>
            </a:xfrm>
            <a:custGeom>
              <a:avLst/>
              <a:gdLst/>
              <a:ahLst/>
              <a:cxnLst/>
              <a:rect l="l" t="t" r="r" b="b"/>
              <a:pathLst>
                <a:path w="15474" h="6884" extrusionOk="0">
                  <a:moveTo>
                    <a:pt x="13816" y="1"/>
                  </a:moveTo>
                  <a:lnTo>
                    <a:pt x="12761" y="51"/>
                  </a:lnTo>
                  <a:lnTo>
                    <a:pt x="11555" y="252"/>
                  </a:lnTo>
                  <a:lnTo>
                    <a:pt x="10199" y="554"/>
                  </a:lnTo>
                  <a:lnTo>
                    <a:pt x="8742" y="955"/>
                  </a:lnTo>
                  <a:lnTo>
                    <a:pt x="7135" y="1508"/>
                  </a:lnTo>
                  <a:lnTo>
                    <a:pt x="5627" y="2111"/>
                  </a:lnTo>
                  <a:lnTo>
                    <a:pt x="4221" y="2764"/>
                  </a:lnTo>
                  <a:lnTo>
                    <a:pt x="2965" y="3467"/>
                  </a:lnTo>
                  <a:lnTo>
                    <a:pt x="1860" y="4120"/>
                  </a:lnTo>
                  <a:lnTo>
                    <a:pt x="1006" y="4723"/>
                  </a:lnTo>
                  <a:lnTo>
                    <a:pt x="704" y="5025"/>
                  </a:lnTo>
                  <a:lnTo>
                    <a:pt x="403" y="5326"/>
                  </a:lnTo>
                  <a:lnTo>
                    <a:pt x="202" y="5577"/>
                  </a:lnTo>
                  <a:lnTo>
                    <a:pt x="51" y="5879"/>
                  </a:lnTo>
                  <a:lnTo>
                    <a:pt x="1" y="6080"/>
                  </a:lnTo>
                  <a:lnTo>
                    <a:pt x="51" y="6281"/>
                  </a:lnTo>
                  <a:lnTo>
                    <a:pt x="152" y="6482"/>
                  </a:lnTo>
                  <a:lnTo>
                    <a:pt x="302" y="6632"/>
                  </a:lnTo>
                  <a:lnTo>
                    <a:pt x="553" y="6733"/>
                  </a:lnTo>
                  <a:lnTo>
                    <a:pt x="855" y="6833"/>
                  </a:lnTo>
                  <a:lnTo>
                    <a:pt x="1257" y="6883"/>
                  </a:lnTo>
                  <a:lnTo>
                    <a:pt x="1659" y="6883"/>
                  </a:lnTo>
                  <a:lnTo>
                    <a:pt x="2714" y="6833"/>
                  </a:lnTo>
                  <a:lnTo>
                    <a:pt x="3919" y="6632"/>
                  </a:lnTo>
                  <a:lnTo>
                    <a:pt x="5276" y="6331"/>
                  </a:lnTo>
                  <a:lnTo>
                    <a:pt x="6783" y="5879"/>
                  </a:lnTo>
                  <a:lnTo>
                    <a:pt x="8340" y="5326"/>
                  </a:lnTo>
                  <a:lnTo>
                    <a:pt x="9898" y="4723"/>
                  </a:lnTo>
                  <a:lnTo>
                    <a:pt x="11304" y="4070"/>
                  </a:lnTo>
                  <a:lnTo>
                    <a:pt x="12560" y="3417"/>
                  </a:lnTo>
                  <a:lnTo>
                    <a:pt x="13615" y="2764"/>
                  </a:lnTo>
                  <a:lnTo>
                    <a:pt x="14469" y="2111"/>
                  </a:lnTo>
                  <a:lnTo>
                    <a:pt x="14821" y="1809"/>
                  </a:lnTo>
                  <a:lnTo>
                    <a:pt x="15072" y="1558"/>
                  </a:lnTo>
                  <a:lnTo>
                    <a:pt x="15273" y="1257"/>
                  </a:lnTo>
                  <a:lnTo>
                    <a:pt x="15424" y="1006"/>
                  </a:lnTo>
                  <a:lnTo>
                    <a:pt x="15474" y="755"/>
                  </a:lnTo>
                  <a:lnTo>
                    <a:pt x="15424" y="554"/>
                  </a:lnTo>
                  <a:lnTo>
                    <a:pt x="15323" y="403"/>
                  </a:lnTo>
                  <a:lnTo>
                    <a:pt x="15172" y="252"/>
                  </a:lnTo>
                  <a:lnTo>
                    <a:pt x="14921" y="152"/>
                  </a:lnTo>
                  <a:lnTo>
                    <a:pt x="14620" y="51"/>
                  </a:lnTo>
                  <a:lnTo>
                    <a:pt x="14218" y="1"/>
                  </a:lnTo>
                  <a:close/>
                </a:path>
              </a:pathLst>
            </a:custGeom>
            <a:solidFill>
              <a:srgbClr val="6B3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6"/>
            <p:cNvSpPr/>
            <p:nvPr/>
          </p:nvSpPr>
          <p:spPr>
            <a:xfrm>
              <a:off x="4993075" y="3019500"/>
              <a:ext cx="305225" cy="110550"/>
            </a:xfrm>
            <a:custGeom>
              <a:avLst/>
              <a:gdLst/>
              <a:ahLst/>
              <a:cxnLst/>
              <a:rect l="l" t="t" r="r" b="b"/>
              <a:pathLst>
                <a:path w="12209" h="4422" extrusionOk="0">
                  <a:moveTo>
                    <a:pt x="11605" y="1"/>
                  </a:moveTo>
                  <a:lnTo>
                    <a:pt x="10902" y="101"/>
                  </a:lnTo>
                  <a:lnTo>
                    <a:pt x="10149" y="252"/>
                  </a:lnTo>
                  <a:lnTo>
                    <a:pt x="9345" y="402"/>
                  </a:lnTo>
                  <a:lnTo>
                    <a:pt x="8491" y="603"/>
                  </a:lnTo>
                  <a:lnTo>
                    <a:pt x="7586" y="855"/>
                  </a:lnTo>
                  <a:lnTo>
                    <a:pt x="6682" y="1156"/>
                  </a:lnTo>
                  <a:lnTo>
                    <a:pt x="5728" y="1508"/>
                  </a:lnTo>
                  <a:lnTo>
                    <a:pt x="4020" y="2211"/>
                  </a:lnTo>
                  <a:lnTo>
                    <a:pt x="2462" y="2914"/>
                  </a:lnTo>
                  <a:lnTo>
                    <a:pt x="1106" y="3668"/>
                  </a:lnTo>
                  <a:lnTo>
                    <a:pt x="503" y="4070"/>
                  </a:lnTo>
                  <a:lnTo>
                    <a:pt x="1" y="4421"/>
                  </a:lnTo>
                  <a:lnTo>
                    <a:pt x="1" y="4421"/>
                  </a:lnTo>
                  <a:lnTo>
                    <a:pt x="603" y="4371"/>
                  </a:lnTo>
                  <a:lnTo>
                    <a:pt x="1307" y="4271"/>
                  </a:lnTo>
                  <a:lnTo>
                    <a:pt x="2060" y="4170"/>
                  </a:lnTo>
                  <a:lnTo>
                    <a:pt x="2864" y="3969"/>
                  </a:lnTo>
                  <a:lnTo>
                    <a:pt x="3718" y="3768"/>
                  </a:lnTo>
                  <a:lnTo>
                    <a:pt x="4622" y="3517"/>
                  </a:lnTo>
                  <a:lnTo>
                    <a:pt x="5527" y="3216"/>
                  </a:lnTo>
                  <a:lnTo>
                    <a:pt x="6481" y="2864"/>
                  </a:lnTo>
                  <a:lnTo>
                    <a:pt x="8189" y="2211"/>
                  </a:lnTo>
                  <a:lnTo>
                    <a:pt x="9747" y="1457"/>
                  </a:lnTo>
                  <a:lnTo>
                    <a:pt x="11103" y="704"/>
                  </a:lnTo>
                  <a:lnTo>
                    <a:pt x="11706" y="352"/>
                  </a:lnTo>
                  <a:lnTo>
                    <a:pt x="12208" y="1"/>
                  </a:lnTo>
                  <a:close/>
                </a:path>
              </a:pathLst>
            </a:custGeom>
            <a:solidFill>
              <a:srgbClr val="582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6"/>
            <p:cNvSpPr/>
            <p:nvPr/>
          </p:nvSpPr>
          <p:spPr>
            <a:xfrm>
              <a:off x="5079725" y="3452800"/>
              <a:ext cx="265050" cy="276325"/>
            </a:xfrm>
            <a:custGeom>
              <a:avLst/>
              <a:gdLst/>
              <a:ahLst/>
              <a:cxnLst/>
              <a:rect l="l" t="t" r="r" b="b"/>
              <a:pathLst>
                <a:path w="10602" h="11053" extrusionOk="0">
                  <a:moveTo>
                    <a:pt x="3668" y="0"/>
                  </a:moveTo>
                  <a:lnTo>
                    <a:pt x="3317" y="51"/>
                  </a:lnTo>
                  <a:lnTo>
                    <a:pt x="2965" y="151"/>
                  </a:lnTo>
                  <a:lnTo>
                    <a:pt x="2613" y="302"/>
                  </a:lnTo>
                  <a:lnTo>
                    <a:pt x="2262" y="503"/>
                  </a:lnTo>
                  <a:lnTo>
                    <a:pt x="1910" y="704"/>
                  </a:lnTo>
                  <a:lnTo>
                    <a:pt x="1558" y="1005"/>
                  </a:lnTo>
                  <a:lnTo>
                    <a:pt x="1207" y="1307"/>
                  </a:lnTo>
                  <a:lnTo>
                    <a:pt x="905" y="1658"/>
                  </a:lnTo>
                  <a:lnTo>
                    <a:pt x="604" y="2060"/>
                  </a:lnTo>
                  <a:lnTo>
                    <a:pt x="403" y="2462"/>
                  </a:lnTo>
                  <a:lnTo>
                    <a:pt x="202" y="2864"/>
                  </a:lnTo>
                  <a:lnTo>
                    <a:pt x="51" y="3316"/>
                  </a:lnTo>
                  <a:lnTo>
                    <a:pt x="1" y="3768"/>
                  </a:lnTo>
                  <a:lnTo>
                    <a:pt x="1" y="4019"/>
                  </a:lnTo>
                  <a:lnTo>
                    <a:pt x="1" y="4220"/>
                  </a:lnTo>
                  <a:lnTo>
                    <a:pt x="152" y="4672"/>
                  </a:lnTo>
                  <a:lnTo>
                    <a:pt x="403" y="5125"/>
                  </a:lnTo>
                  <a:lnTo>
                    <a:pt x="755" y="5577"/>
                  </a:lnTo>
                  <a:lnTo>
                    <a:pt x="1156" y="5979"/>
                  </a:lnTo>
                  <a:lnTo>
                    <a:pt x="1609" y="6330"/>
                  </a:lnTo>
                  <a:lnTo>
                    <a:pt x="2111" y="6732"/>
                  </a:lnTo>
                  <a:lnTo>
                    <a:pt x="2613" y="7034"/>
                  </a:lnTo>
                  <a:lnTo>
                    <a:pt x="3618" y="7636"/>
                  </a:lnTo>
                  <a:lnTo>
                    <a:pt x="4472" y="8089"/>
                  </a:lnTo>
                  <a:lnTo>
                    <a:pt x="5326" y="8440"/>
                  </a:lnTo>
                  <a:lnTo>
                    <a:pt x="10350" y="11052"/>
                  </a:lnTo>
                  <a:lnTo>
                    <a:pt x="10601" y="8289"/>
                  </a:lnTo>
                  <a:lnTo>
                    <a:pt x="8592" y="4873"/>
                  </a:lnTo>
                  <a:lnTo>
                    <a:pt x="6934" y="2964"/>
                  </a:lnTo>
                  <a:lnTo>
                    <a:pt x="5577" y="1407"/>
                  </a:lnTo>
                  <a:lnTo>
                    <a:pt x="4924" y="754"/>
                  </a:lnTo>
                  <a:lnTo>
                    <a:pt x="4472" y="252"/>
                  </a:lnTo>
                  <a:lnTo>
                    <a:pt x="4221" y="101"/>
                  </a:lnTo>
                  <a:lnTo>
                    <a:pt x="3970" y="5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6"/>
            <p:cNvSpPr/>
            <p:nvPr/>
          </p:nvSpPr>
          <p:spPr>
            <a:xfrm>
              <a:off x="5079725" y="3470375"/>
              <a:ext cx="281375" cy="258750"/>
            </a:xfrm>
            <a:custGeom>
              <a:avLst/>
              <a:gdLst/>
              <a:ahLst/>
              <a:cxnLst/>
              <a:rect l="l" t="t" r="r" b="b"/>
              <a:pathLst>
                <a:path w="11255" h="10350" extrusionOk="0">
                  <a:moveTo>
                    <a:pt x="1910" y="1"/>
                  </a:moveTo>
                  <a:lnTo>
                    <a:pt x="1558" y="252"/>
                  </a:lnTo>
                  <a:lnTo>
                    <a:pt x="1257" y="553"/>
                  </a:lnTo>
                  <a:lnTo>
                    <a:pt x="905" y="905"/>
                  </a:lnTo>
                  <a:lnTo>
                    <a:pt x="654" y="1307"/>
                  </a:lnTo>
                  <a:lnTo>
                    <a:pt x="403" y="1709"/>
                  </a:lnTo>
                  <a:lnTo>
                    <a:pt x="202" y="2161"/>
                  </a:lnTo>
                  <a:lnTo>
                    <a:pt x="51" y="2613"/>
                  </a:lnTo>
                  <a:lnTo>
                    <a:pt x="1" y="3065"/>
                  </a:lnTo>
                  <a:lnTo>
                    <a:pt x="1" y="3316"/>
                  </a:lnTo>
                  <a:lnTo>
                    <a:pt x="1" y="3517"/>
                  </a:lnTo>
                  <a:lnTo>
                    <a:pt x="152" y="3969"/>
                  </a:lnTo>
                  <a:lnTo>
                    <a:pt x="403" y="4422"/>
                  </a:lnTo>
                  <a:lnTo>
                    <a:pt x="755" y="4874"/>
                  </a:lnTo>
                  <a:lnTo>
                    <a:pt x="1156" y="5276"/>
                  </a:lnTo>
                  <a:lnTo>
                    <a:pt x="1609" y="5627"/>
                  </a:lnTo>
                  <a:lnTo>
                    <a:pt x="2111" y="6029"/>
                  </a:lnTo>
                  <a:lnTo>
                    <a:pt x="2613" y="6331"/>
                  </a:lnTo>
                  <a:lnTo>
                    <a:pt x="3618" y="6933"/>
                  </a:lnTo>
                  <a:lnTo>
                    <a:pt x="4472" y="7386"/>
                  </a:lnTo>
                  <a:lnTo>
                    <a:pt x="5326" y="7737"/>
                  </a:lnTo>
                  <a:lnTo>
                    <a:pt x="10350" y="10349"/>
                  </a:lnTo>
                  <a:lnTo>
                    <a:pt x="10450" y="9345"/>
                  </a:lnTo>
                  <a:lnTo>
                    <a:pt x="10601" y="9345"/>
                  </a:lnTo>
                  <a:lnTo>
                    <a:pt x="10651" y="9295"/>
                  </a:lnTo>
                  <a:lnTo>
                    <a:pt x="10702" y="9194"/>
                  </a:lnTo>
                  <a:lnTo>
                    <a:pt x="10651" y="9144"/>
                  </a:lnTo>
                  <a:lnTo>
                    <a:pt x="10551" y="9043"/>
                  </a:lnTo>
                  <a:lnTo>
                    <a:pt x="10551" y="9043"/>
                  </a:lnTo>
                  <a:lnTo>
                    <a:pt x="10852" y="9244"/>
                  </a:lnTo>
                  <a:lnTo>
                    <a:pt x="10953" y="9295"/>
                  </a:lnTo>
                  <a:lnTo>
                    <a:pt x="11003" y="9295"/>
                  </a:lnTo>
                  <a:lnTo>
                    <a:pt x="11154" y="9194"/>
                  </a:lnTo>
                  <a:lnTo>
                    <a:pt x="11254" y="9043"/>
                  </a:lnTo>
                  <a:lnTo>
                    <a:pt x="11254" y="8993"/>
                  </a:lnTo>
                  <a:lnTo>
                    <a:pt x="11204" y="8893"/>
                  </a:lnTo>
                  <a:lnTo>
                    <a:pt x="10902" y="8541"/>
                  </a:lnTo>
                  <a:lnTo>
                    <a:pt x="10501" y="8139"/>
                  </a:lnTo>
                  <a:lnTo>
                    <a:pt x="10099" y="7838"/>
                  </a:lnTo>
                  <a:lnTo>
                    <a:pt x="9697" y="7486"/>
                  </a:lnTo>
                  <a:lnTo>
                    <a:pt x="8792" y="6933"/>
                  </a:lnTo>
                  <a:lnTo>
                    <a:pt x="7888" y="6431"/>
                  </a:lnTo>
                  <a:lnTo>
                    <a:pt x="6833" y="5778"/>
                  </a:lnTo>
                  <a:lnTo>
                    <a:pt x="6281" y="5426"/>
                  </a:lnTo>
                  <a:lnTo>
                    <a:pt x="5778" y="5024"/>
                  </a:lnTo>
                  <a:lnTo>
                    <a:pt x="5276" y="4622"/>
                  </a:lnTo>
                  <a:lnTo>
                    <a:pt x="4824" y="4221"/>
                  </a:lnTo>
                  <a:lnTo>
                    <a:pt x="4422" y="3718"/>
                  </a:lnTo>
                  <a:lnTo>
                    <a:pt x="4070" y="3166"/>
                  </a:lnTo>
                  <a:lnTo>
                    <a:pt x="3970" y="3166"/>
                  </a:lnTo>
                  <a:lnTo>
                    <a:pt x="3970" y="3216"/>
                  </a:lnTo>
                  <a:lnTo>
                    <a:pt x="3970" y="3266"/>
                  </a:lnTo>
                  <a:lnTo>
                    <a:pt x="4271" y="3819"/>
                  </a:lnTo>
                  <a:lnTo>
                    <a:pt x="4673" y="4321"/>
                  </a:lnTo>
                  <a:lnTo>
                    <a:pt x="5075" y="4823"/>
                  </a:lnTo>
                  <a:lnTo>
                    <a:pt x="5477" y="5276"/>
                  </a:lnTo>
                  <a:lnTo>
                    <a:pt x="4974" y="4924"/>
                  </a:lnTo>
                  <a:lnTo>
                    <a:pt x="4522" y="4522"/>
                  </a:lnTo>
                  <a:lnTo>
                    <a:pt x="4070" y="4120"/>
                  </a:lnTo>
                  <a:lnTo>
                    <a:pt x="3668" y="3668"/>
                  </a:lnTo>
                  <a:lnTo>
                    <a:pt x="3266" y="3166"/>
                  </a:lnTo>
                  <a:lnTo>
                    <a:pt x="2965" y="2663"/>
                  </a:lnTo>
                  <a:lnTo>
                    <a:pt x="2764" y="2060"/>
                  </a:lnTo>
                  <a:lnTo>
                    <a:pt x="2613" y="1458"/>
                  </a:lnTo>
                  <a:lnTo>
                    <a:pt x="2563" y="1407"/>
                  </a:lnTo>
                  <a:lnTo>
                    <a:pt x="2463" y="1407"/>
                  </a:lnTo>
                  <a:lnTo>
                    <a:pt x="2463" y="1458"/>
                  </a:lnTo>
                  <a:lnTo>
                    <a:pt x="2513" y="2060"/>
                  </a:lnTo>
                  <a:lnTo>
                    <a:pt x="2664" y="2613"/>
                  </a:lnTo>
                  <a:lnTo>
                    <a:pt x="2915" y="3166"/>
                  </a:lnTo>
                  <a:lnTo>
                    <a:pt x="3166" y="3668"/>
                  </a:lnTo>
                  <a:lnTo>
                    <a:pt x="3518" y="4120"/>
                  </a:lnTo>
                  <a:lnTo>
                    <a:pt x="3869" y="4522"/>
                  </a:lnTo>
                  <a:lnTo>
                    <a:pt x="4321" y="4974"/>
                  </a:lnTo>
                  <a:lnTo>
                    <a:pt x="4723" y="5326"/>
                  </a:lnTo>
                  <a:lnTo>
                    <a:pt x="4171" y="4924"/>
                  </a:lnTo>
                  <a:lnTo>
                    <a:pt x="3618" y="4422"/>
                  </a:lnTo>
                  <a:lnTo>
                    <a:pt x="3116" y="3919"/>
                  </a:lnTo>
                  <a:lnTo>
                    <a:pt x="2714" y="3316"/>
                  </a:lnTo>
                  <a:lnTo>
                    <a:pt x="2463" y="2965"/>
                  </a:lnTo>
                  <a:lnTo>
                    <a:pt x="2312" y="2563"/>
                  </a:lnTo>
                  <a:lnTo>
                    <a:pt x="2161" y="2161"/>
                  </a:lnTo>
                  <a:lnTo>
                    <a:pt x="2061" y="1759"/>
                  </a:lnTo>
                  <a:lnTo>
                    <a:pt x="1960" y="1307"/>
                  </a:lnTo>
                  <a:lnTo>
                    <a:pt x="1910" y="855"/>
                  </a:lnTo>
                  <a:lnTo>
                    <a:pt x="1910" y="453"/>
                  </a:lnTo>
                  <a:lnTo>
                    <a:pt x="1910" y="1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6"/>
            <p:cNvSpPr/>
            <p:nvPr/>
          </p:nvSpPr>
          <p:spPr>
            <a:xfrm>
              <a:off x="5166400" y="3466600"/>
              <a:ext cx="115575" cy="115575"/>
            </a:xfrm>
            <a:custGeom>
              <a:avLst/>
              <a:gdLst/>
              <a:ahLst/>
              <a:cxnLst/>
              <a:rect l="l" t="t" r="r" b="b"/>
              <a:pathLst>
                <a:path w="4623" h="4623" extrusionOk="0">
                  <a:moveTo>
                    <a:pt x="51" y="1"/>
                  </a:moveTo>
                  <a:lnTo>
                    <a:pt x="0" y="51"/>
                  </a:lnTo>
                  <a:lnTo>
                    <a:pt x="0" y="101"/>
                  </a:lnTo>
                  <a:lnTo>
                    <a:pt x="51" y="152"/>
                  </a:lnTo>
                  <a:lnTo>
                    <a:pt x="452" y="252"/>
                  </a:lnTo>
                  <a:lnTo>
                    <a:pt x="804" y="403"/>
                  </a:lnTo>
                  <a:lnTo>
                    <a:pt x="1156" y="704"/>
                  </a:lnTo>
                  <a:lnTo>
                    <a:pt x="1457" y="1006"/>
                  </a:lnTo>
                  <a:lnTo>
                    <a:pt x="2060" y="1709"/>
                  </a:lnTo>
                  <a:lnTo>
                    <a:pt x="2562" y="2362"/>
                  </a:lnTo>
                  <a:lnTo>
                    <a:pt x="3467" y="3518"/>
                  </a:lnTo>
                  <a:lnTo>
                    <a:pt x="3969" y="4120"/>
                  </a:lnTo>
                  <a:lnTo>
                    <a:pt x="4471" y="4623"/>
                  </a:lnTo>
                  <a:lnTo>
                    <a:pt x="4572" y="4623"/>
                  </a:lnTo>
                  <a:lnTo>
                    <a:pt x="4622" y="4573"/>
                  </a:lnTo>
                  <a:lnTo>
                    <a:pt x="4572" y="4522"/>
                  </a:lnTo>
                  <a:lnTo>
                    <a:pt x="4371" y="4120"/>
                  </a:lnTo>
                  <a:lnTo>
                    <a:pt x="4120" y="3719"/>
                  </a:lnTo>
                  <a:lnTo>
                    <a:pt x="3517" y="2965"/>
                  </a:lnTo>
                  <a:lnTo>
                    <a:pt x="2914" y="2211"/>
                  </a:lnTo>
                  <a:lnTo>
                    <a:pt x="2261" y="1508"/>
                  </a:lnTo>
                  <a:lnTo>
                    <a:pt x="1809" y="1006"/>
                  </a:lnTo>
                  <a:lnTo>
                    <a:pt x="1307" y="503"/>
                  </a:lnTo>
                  <a:lnTo>
                    <a:pt x="1005" y="302"/>
                  </a:lnTo>
                  <a:lnTo>
                    <a:pt x="704" y="152"/>
                  </a:lnTo>
                  <a:lnTo>
                    <a:pt x="402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6"/>
            <p:cNvSpPr/>
            <p:nvPr/>
          </p:nvSpPr>
          <p:spPr>
            <a:xfrm>
              <a:off x="5098575" y="3606025"/>
              <a:ext cx="262525" cy="223575"/>
            </a:xfrm>
            <a:custGeom>
              <a:avLst/>
              <a:gdLst/>
              <a:ahLst/>
              <a:cxnLst/>
              <a:rect l="l" t="t" r="r" b="b"/>
              <a:pathLst>
                <a:path w="10501" h="8943" extrusionOk="0">
                  <a:moveTo>
                    <a:pt x="2663" y="0"/>
                  </a:moveTo>
                  <a:lnTo>
                    <a:pt x="2211" y="51"/>
                  </a:lnTo>
                  <a:lnTo>
                    <a:pt x="1859" y="151"/>
                  </a:lnTo>
                  <a:lnTo>
                    <a:pt x="1457" y="251"/>
                  </a:lnTo>
                  <a:lnTo>
                    <a:pt x="1156" y="452"/>
                  </a:lnTo>
                  <a:lnTo>
                    <a:pt x="855" y="653"/>
                  </a:lnTo>
                  <a:lnTo>
                    <a:pt x="603" y="905"/>
                  </a:lnTo>
                  <a:lnTo>
                    <a:pt x="402" y="1156"/>
                  </a:lnTo>
                  <a:lnTo>
                    <a:pt x="252" y="1457"/>
                  </a:lnTo>
                  <a:lnTo>
                    <a:pt x="151" y="1759"/>
                  </a:lnTo>
                  <a:lnTo>
                    <a:pt x="51" y="2060"/>
                  </a:lnTo>
                  <a:lnTo>
                    <a:pt x="1" y="2412"/>
                  </a:lnTo>
                  <a:lnTo>
                    <a:pt x="1" y="2713"/>
                  </a:lnTo>
                  <a:lnTo>
                    <a:pt x="51" y="3065"/>
                  </a:lnTo>
                  <a:lnTo>
                    <a:pt x="151" y="3416"/>
                  </a:lnTo>
                  <a:lnTo>
                    <a:pt x="302" y="3718"/>
                  </a:lnTo>
                  <a:lnTo>
                    <a:pt x="553" y="4069"/>
                  </a:lnTo>
                  <a:lnTo>
                    <a:pt x="855" y="4471"/>
                  </a:lnTo>
                  <a:lnTo>
                    <a:pt x="1256" y="4873"/>
                  </a:lnTo>
                  <a:lnTo>
                    <a:pt x="1709" y="5325"/>
                  </a:lnTo>
                  <a:lnTo>
                    <a:pt x="2713" y="6179"/>
                  </a:lnTo>
                  <a:lnTo>
                    <a:pt x="3819" y="6983"/>
                  </a:lnTo>
                  <a:lnTo>
                    <a:pt x="4823" y="7737"/>
                  </a:lnTo>
                  <a:lnTo>
                    <a:pt x="5728" y="8390"/>
                  </a:lnTo>
                  <a:lnTo>
                    <a:pt x="6582" y="8942"/>
                  </a:lnTo>
                  <a:lnTo>
                    <a:pt x="10500" y="8942"/>
                  </a:lnTo>
                  <a:lnTo>
                    <a:pt x="9043" y="5928"/>
                  </a:lnTo>
                  <a:lnTo>
                    <a:pt x="8491" y="5024"/>
                  </a:lnTo>
                  <a:lnTo>
                    <a:pt x="7838" y="4069"/>
                  </a:lnTo>
                  <a:lnTo>
                    <a:pt x="7034" y="3014"/>
                  </a:lnTo>
                  <a:lnTo>
                    <a:pt x="6079" y="1909"/>
                  </a:lnTo>
                  <a:lnTo>
                    <a:pt x="5577" y="1407"/>
                  </a:lnTo>
                  <a:lnTo>
                    <a:pt x="5074" y="955"/>
                  </a:lnTo>
                  <a:lnTo>
                    <a:pt x="4572" y="603"/>
                  </a:lnTo>
                  <a:lnTo>
                    <a:pt x="4070" y="251"/>
                  </a:lnTo>
                  <a:lnTo>
                    <a:pt x="3567" y="5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6"/>
            <p:cNvSpPr/>
            <p:nvPr/>
          </p:nvSpPr>
          <p:spPr>
            <a:xfrm>
              <a:off x="5098575" y="3618575"/>
              <a:ext cx="257500" cy="217300"/>
            </a:xfrm>
            <a:custGeom>
              <a:avLst/>
              <a:gdLst/>
              <a:ahLst/>
              <a:cxnLst/>
              <a:rect l="l" t="t" r="r" b="b"/>
              <a:pathLst>
                <a:path w="10300" h="8692" extrusionOk="0">
                  <a:moveTo>
                    <a:pt x="1056" y="1"/>
                  </a:moveTo>
                  <a:lnTo>
                    <a:pt x="704" y="302"/>
                  </a:lnTo>
                  <a:lnTo>
                    <a:pt x="402" y="654"/>
                  </a:lnTo>
                  <a:lnTo>
                    <a:pt x="201" y="1056"/>
                  </a:lnTo>
                  <a:lnTo>
                    <a:pt x="51" y="1458"/>
                  </a:lnTo>
                  <a:lnTo>
                    <a:pt x="1" y="1910"/>
                  </a:lnTo>
                  <a:lnTo>
                    <a:pt x="51" y="2362"/>
                  </a:lnTo>
                  <a:lnTo>
                    <a:pt x="151" y="2814"/>
                  </a:lnTo>
                  <a:lnTo>
                    <a:pt x="302" y="3216"/>
                  </a:lnTo>
                  <a:lnTo>
                    <a:pt x="553" y="3567"/>
                  </a:lnTo>
                  <a:lnTo>
                    <a:pt x="855" y="3969"/>
                  </a:lnTo>
                  <a:lnTo>
                    <a:pt x="1256" y="4371"/>
                  </a:lnTo>
                  <a:lnTo>
                    <a:pt x="1709" y="4823"/>
                  </a:lnTo>
                  <a:lnTo>
                    <a:pt x="2713" y="5677"/>
                  </a:lnTo>
                  <a:lnTo>
                    <a:pt x="3819" y="6481"/>
                  </a:lnTo>
                  <a:lnTo>
                    <a:pt x="4823" y="7235"/>
                  </a:lnTo>
                  <a:lnTo>
                    <a:pt x="5728" y="7888"/>
                  </a:lnTo>
                  <a:lnTo>
                    <a:pt x="6582" y="8440"/>
                  </a:lnTo>
                  <a:lnTo>
                    <a:pt x="9294" y="8440"/>
                  </a:lnTo>
                  <a:lnTo>
                    <a:pt x="9696" y="8591"/>
                  </a:lnTo>
                  <a:lnTo>
                    <a:pt x="10048" y="8692"/>
                  </a:lnTo>
                  <a:lnTo>
                    <a:pt x="10199" y="8641"/>
                  </a:lnTo>
                  <a:lnTo>
                    <a:pt x="10299" y="8591"/>
                  </a:lnTo>
                  <a:lnTo>
                    <a:pt x="10299" y="8440"/>
                  </a:lnTo>
                  <a:lnTo>
                    <a:pt x="10199" y="8340"/>
                  </a:lnTo>
                  <a:lnTo>
                    <a:pt x="9495" y="7838"/>
                  </a:lnTo>
                  <a:lnTo>
                    <a:pt x="8742" y="7385"/>
                  </a:lnTo>
                  <a:lnTo>
                    <a:pt x="7988" y="6984"/>
                  </a:lnTo>
                  <a:lnTo>
                    <a:pt x="7235" y="6481"/>
                  </a:lnTo>
                  <a:lnTo>
                    <a:pt x="6531" y="5878"/>
                  </a:lnTo>
                  <a:lnTo>
                    <a:pt x="5828" y="5276"/>
                  </a:lnTo>
                  <a:lnTo>
                    <a:pt x="5125" y="4572"/>
                  </a:lnTo>
                  <a:lnTo>
                    <a:pt x="4522" y="3869"/>
                  </a:lnTo>
                  <a:lnTo>
                    <a:pt x="4421" y="3869"/>
                  </a:lnTo>
                  <a:lnTo>
                    <a:pt x="4421" y="3919"/>
                  </a:lnTo>
                  <a:lnTo>
                    <a:pt x="5125" y="4974"/>
                  </a:lnTo>
                  <a:lnTo>
                    <a:pt x="5527" y="5476"/>
                  </a:lnTo>
                  <a:lnTo>
                    <a:pt x="5979" y="5979"/>
                  </a:lnTo>
                  <a:lnTo>
                    <a:pt x="5728" y="5728"/>
                  </a:lnTo>
                  <a:lnTo>
                    <a:pt x="4974" y="4974"/>
                  </a:lnTo>
                  <a:lnTo>
                    <a:pt x="4220" y="4120"/>
                  </a:lnTo>
                  <a:lnTo>
                    <a:pt x="3618" y="3266"/>
                  </a:lnTo>
                  <a:lnTo>
                    <a:pt x="3015" y="2312"/>
                  </a:lnTo>
                  <a:lnTo>
                    <a:pt x="2965" y="2312"/>
                  </a:lnTo>
                  <a:lnTo>
                    <a:pt x="2965" y="2362"/>
                  </a:lnTo>
                  <a:lnTo>
                    <a:pt x="3366" y="3216"/>
                  </a:lnTo>
                  <a:lnTo>
                    <a:pt x="3869" y="4070"/>
                  </a:lnTo>
                  <a:lnTo>
                    <a:pt x="4421" y="4823"/>
                  </a:lnTo>
                  <a:lnTo>
                    <a:pt x="5074" y="5577"/>
                  </a:lnTo>
                  <a:lnTo>
                    <a:pt x="4522" y="5075"/>
                  </a:lnTo>
                  <a:lnTo>
                    <a:pt x="4020" y="4522"/>
                  </a:lnTo>
                  <a:lnTo>
                    <a:pt x="3316" y="3668"/>
                  </a:lnTo>
                  <a:lnTo>
                    <a:pt x="2764" y="2814"/>
                  </a:lnTo>
                  <a:lnTo>
                    <a:pt x="2211" y="1910"/>
                  </a:lnTo>
                  <a:lnTo>
                    <a:pt x="1759" y="905"/>
                  </a:lnTo>
                  <a:lnTo>
                    <a:pt x="1709" y="905"/>
                  </a:lnTo>
                  <a:lnTo>
                    <a:pt x="1709" y="955"/>
                  </a:lnTo>
                  <a:lnTo>
                    <a:pt x="1859" y="1558"/>
                  </a:lnTo>
                  <a:lnTo>
                    <a:pt x="2060" y="2111"/>
                  </a:lnTo>
                  <a:lnTo>
                    <a:pt x="2362" y="2713"/>
                  </a:lnTo>
                  <a:lnTo>
                    <a:pt x="2663" y="3266"/>
                  </a:lnTo>
                  <a:lnTo>
                    <a:pt x="2110" y="2512"/>
                  </a:lnTo>
                  <a:lnTo>
                    <a:pt x="1658" y="1709"/>
                  </a:lnTo>
                  <a:lnTo>
                    <a:pt x="1457" y="1357"/>
                  </a:lnTo>
                  <a:lnTo>
                    <a:pt x="1307" y="955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6"/>
            <p:cNvSpPr/>
            <p:nvPr/>
          </p:nvSpPr>
          <p:spPr>
            <a:xfrm>
              <a:off x="5172675" y="3617325"/>
              <a:ext cx="98000" cy="81650"/>
            </a:xfrm>
            <a:custGeom>
              <a:avLst/>
              <a:gdLst/>
              <a:ahLst/>
              <a:cxnLst/>
              <a:rect l="l" t="t" r="r" b="b"/>
              <a:pathLst>
                <a:path w="3920" h="3266" extrusionOk="0">
                  <a:moveTo>
                    <a:pt x="1" y="0"/>
                  </a:moveTo>
                  <a:lnTo>
                    <a:pt x="1" y="51"/>
                  </a:lnTo>
                  <a:lnTo>
                    <a:pt x="302" y="151"/>
                  </a:lnTo>
                  <a:lnTo>
                    <a:pt x="654" y="252"/>
                  </a:lnTo>
                  <a:lnTo>
                    <a:pt x="905" y="402"/>
                  </a:lnTo>
                  <a:lnTo>
                    <a:pt x="1156" y="553"/>
                  </a:lnTo>
                  <a:lnTo>
                    <a:pt x="1658" y="955"/>
                  </a:lnTo>
                  <a:lnTo>
                    <a:pt x="2110" y="1407"/>
                  </a:lnTo>
                  <a:lnTo>
                    <a:pt x="2914" y="2412"/>
                  </a:lnTo>
                  <a:lnTo>
                    <a:pt x="3366" y="2864"/>
                  </a:lnTo>
                  <a:lnTo>
                    <a:pt x="3819" y="3266"/>
                  </a:lnTo>
                  <a:lnTo>
                    <a:pt x="3869" y="3266"/>
                  </a:lnTo>
                  <a:lnTo>
                    <a:pt x="3919" y="3216"/>
                  </a:lnTo>
                  <a:lnTo>
                    <a:pt x="3618" y="2663"/>
                  </a:lnTo>
                  <a:lnTo>
                    <a:pt x="3266" y="2110"/>
                  </a:lnTo>
                  <a:lnTo>
                    <a:pt x="2864" y="1608"/>
                  </a:lnTo>
                  <a:lnTo>
                    <a:pt x="2311" y="1156"/>
                  </a:lnTo>
                  <a:lnTo>
                    <a:pt x="1809" y="704"/>
                  </a:lnTo>
                  <a:lnTo>
                    <a:pt x="1206" y="402"/>
                  </a:lnTo>
                  <a:lnTo>
                    <a:pt x="603" y="1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6"/>
            <p:cNvSpPr/>
            <p:nvPr/>
          </p:nvSpPr>
          <p:spPr>
            <a:xfrm>
              <a:off x="5239250" y="3314650"/>
              <a:ext cx="243675" cy="305200"/>
            </a:xfrm>
            <a:custGeom>
              <a:avLst/>
              <a:gdLst/>
              <a:ahLst/>
              <a:cxnLst/>
              <a:rect l="l" t="t" r="r" b="b"/>
              <a:pathLst>
                <a:path w="9747" h="12208" extrusionOk="0">
                  <a:moveTo>
                    <a:pt x="4170" y="0"/>
                  </a:moveTo>
                  <a:lnTo>
                    <a:pt x="3718" y="101"/>
                  </a:lnTo>
                  <a:lnTo>
                    <a:pt x="3266" y="201"/>
                  </a:lnTo>
                  <a:lnTo>
                    <a:pt x="2813" y="402"/>
                  </a:lnTo>
                  <a:lnTo>
                    <a:pt x="2411" y="603"/>
                  </a:lnTo>
                  <a:lnTo>
                    <a:pt x="1959" y="905"/>
                  </a:lnTo>
                  <a:lnTo>
                    <a:pt x="1557" y="1206"/>
                  </a:lnTo>
                  <a:lnTo>
                    <a:pt x="1156" y="1558"/>
                  </a:lnTo>
                  <a:lnTo>
                    <a:pt x="804" y="1909"/>
                  </a:lnTo>
                  <a:lnTo>
                    <a:pt x="502" y="2311"/>
                  </a:lnTo>
                  <a:lnTo>
                    <a:pt x="251" y="2713"/>
                  </a:lnTo>
                  <a:lnTo>
                    <a:pt x="101" y="3165"/>
                  </a:lnTo>
                  <a:lnTo>
                    <a:pt x="50" y="3416"/>
                  </a:lnTo>
                  <a:lnTo>
                    <a:pt x="0" y="3617"/>
                  </a:lnTo>
                  <a:lnTo>
                    <a:pt x="0" y="4120"/>
                  </a:lnTo>
                  <a:lnTo>
                    <a:pt x="151" y="4622"/>
                  </a:lnTo>
                  <a:lnTo>
                    <a:pt x="352" y="5124"/>
                  </a:lnTo>
                  <a:lnTo>
                    <a:pt x="603" y="5627"/>
                  </a:lnTo>
                  <a:lnTo>
                    <a:pt x="955" y="6179"/>
                  </a:lnTo>
                  <a:lnTo>
                    <a:pt x="1306" y="6632"/>
                  </a:lnTo>
                  <a:lnTo>
                    <a:pt x="1708" y="7134"/>
                  </a:lnTo>
                  <a:lnTo>
                    <a:pt x="2512" y="7988"/>
                  </a:lnTo>
                  <a:lnTo>
                    <a:pt x="3215" y="8691"/>
                  </a:lnTo>
                  <a:lnTo>
                    <a:pt x="3969" y="9294"/>
                  </a:lnTo>
                  <a:lnTo>
                    <a:pt x="5828" y="12208"/>
                  </a:lnTo>
                  <a:lnTo>
                    <a:pt x="9746" y="12208"/>
                  </a:lnTo>
                  <a:lnTo>
                    <a:pt x="9746" y="7536"/>
                  </a:lnTo>
                  <a:lnTo>
                    <a:pt x="9294" y="6632"/>
                  </a:lnTo>
                  <a:lnTo>
                    <a:pt x="8239" y="4622"/>
                  </a:lnTo>
                  <a:lnTo>
                    <a:pt x="6983" y="2311"/>
                  </a:lnTo>
                  <a:lnTo>
                    <a:pt x="6380" y="1306"/>
                  </a:lnTo>
                  <a:lnTo>
                    <a:pt x="5878" y="553"/>
                  </a:lnTo>
                  <a:lnTo>
                    <a:pt x="5627" y="302"/>
                  </a:lnTo>
                  <a:lnTo>
                    <a:pt x="5325" y="151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6"/>
            <p:cNvSpPr/>
            <p:nvPr/>
          </p:nvSpPr>
          <p:spPr>
            <a:xfrm>
              <a:off x="5239250" y="3352325"/>
              <a:ext cx="272550" cy="267525"/>
            </a:xfrm>
            <a:custGeom>
              <a:avLst/>
              <a:gdLst/>
              <a:ahLst/>
              <a:cxnLst/>
              <a:rect l="l" t="t" r="r" b="b"/>
              <a:pathLst>
                <a:path w="10902" h="10701" extrusionOk="0">
                  <a:moveTo>
                    <a:pt x="1206" y="0"/>
                  </a:moveTo>
                  <a:lnTo>
                    <a:pt x="854" y="402"/>
                  </a:lnTo>
                  <a:lnTo>
                    <a:pt x="553" y="804"/>
                  </a:lnTo>
                  <a:lnTo>
                    <a:pt x="302" y="1206"/>
                  </a:lnTo>
                  <a:lnTo>
                    <a:pt x="101" y="1658"/>
                  </a:lnTo>
                  <a:lnTo>
                    <a:pt x="50" y="1909"/>
                  </a:lnTo>
                  <a:lnTo>
                    <a:pt x="0" y="2110"/>
                  </a:lnTo>
                  <a:lnTo>
                    <a:pt x="0" y="2613"/>
                  </a:lnTo>
                  <a:lnTo>
                    <a:pt x="151" y="3115"/>
                  </a:lnTo>
                  <a:lnTo>
                    <a:pt x="352" y="3617"/>
                  </a:lnTo>
                  <a:lnTo>
                    <a:pt x="603" y="4120"/>
                  </a:lnTo>
                  <a:lnTo>
                    <a:pt x="955" y="4672"/>
                  </a:lnTo>
                  <a:lnTo>
                    <a:pt x="1306" y="5125"/>
                  </a:lnTo>
                  <a:lnTo>
                    <a:pt x="1708" y="5627"/>
                  </a:lnTo>
                  <a:lnTo>
                    <a:pt x="2512" y="6481"/>
                  </a:lnTo>
                  <a:lnTo>
                    <a:pt x="3215" y="7184"/>
                  </a:lnTo>
                  <a:lnTo>
                    <a:pt x="3969" y="7787"/>
                  </a:lnTo>
                  <a:lnTo>
                    <a:pt x="5828" y="10701"/>
                  </a:lnTo>
                  <a:lnTo>
                    <a:pt x="9746" y="10701"/>
                  </a:lnTo>
                  <a:lnTo>
                    <a:pt x="9746" y="8892"/>
                  </a:lnTo>
                  <a:lnTo>
                    <a:pt x="9947" y="8892"/>
                  </a:lnTo>
                  <a:lnTo>
                    <a:pt x="10048" y="8792"/>
                  </a:lnTo>
                  <a:lnTo>
                    <a:pt x="10098" y="8691"/>
                  </a:lnTo>
                  <a:lnTo>
                    <a:pt x="10048" y="8541"/>
                  </a:lnTo>
                  <a:lnTo>
                    <a:pt x="10449" y="8691"/>
                  </a:lnTo>
                  <a:lnTo>
                    <a:pt x="10550" y="8742"/>
                  </a:lnTo>
                  <a:lnTo>
                    <a:pt x="10701" y="8742"/>
                  </a:lnTo>
                  <a:lnTo>
                    <a:pt x="10801" y="8691"/>
                  </a:lnTo>
                  <a:lnTo>
                    <a:pt x="10851" y="8591"/>
                  </a:lnTo>
                  <a:lnTo>
                    <a:pt x="10902" y="8490"/>
                  </a:lnTo>
                  <a:lnTo>
                    <a:pt x="10902" y="8390"/>
                  </a:lnTo>
                  <a:lnTo>
                    <a:pt x="10851" y="8239"/>
                  </a:lnTo>
                  <a:lnTo>
                    <a:pt x="10751" y="8139"/>
                  </a:lnTo>
                  <a:lnTo>
                    <a:pt x="9847" y="7536"/>
                  </a:lnTo>
                  <a:lnTo>
                    <a:pt x="8942" y="6983"/>
                  </a:lnTo>
                  <a:lnTo>
                    <a:pt x="7988" y="6431"/>
                  </a:lnTo>
                  <a:lnTo>
                    <a:pt x="7084" y="5828"/>
                  </a:lnTo>
                  <a:lnTo>
                    <a:pt x="6129" y="5074"/>
                  </a:lnTo>
                  <a:lnTo>
                    <a:pt x="5175" y="4220"/>
                  </a:lnTo>
                  <a:lnTo>
                    <a:pt x="4321" y="3316"/>
                  </a:lnTo>
                  <a:lnTo>
                    <a:pt x="3567" y="2362"/>
                  </a:lnTo>
                  <a:lnTo>
                    <a:pt x="3466" y="2362"/>
                  </a:lnTo>
                  <a:lnTo>
                    <a:pt x="3466" y="2412"/>
                  </a:lnTo>
                  <a:lnTo>
                    <a:pt x="4220" y="3517"/>
                  </a:lnTo>
                  <a:lnTo>
                    <a:pt x="5124" y="4572"/>
                  </a:lnTo>
                  <a:lnTo>
                    <a:pt x="6129" y="5627"/>
                  </a:lnTo>
                  <a:lnTo>
                    <a:pt x="7184" y="6581"/>
                  </a:lnTo>
                  <a:lnTo>
                    <a:pt x="6430" y="6129"/>
                  </a:lnTo>
                  <a:lnTo>
                    <a:pt x="5727" y="5627"/>
                  </a:lnTo>
                  <a:lnTo>
                    <a:pt x="5175" y="5175"/>
                  </a:lnTo>
                  <a:lnTo>
                    <a:pt x="4672" y="4672"/>
                  </a:lnTo>
                  <a:lnTo>
                    <a:pt x="4170" y="4120"/>
                  </a:lnTo>
                  <a:lnTo>
                    <a:pt x="3667" y="3567"/>
                  </a:lnTo>
                  <a:lnTo>
                    <a:pt x="3215" y="3015"/>
                  </a:lnTo>
                  <a:lnTo>
                    <a:pt x="2813" y="2412"/>
                  </a:lnTo>
                  <a:lnTo>
                    <a:pt x="2512" y="1759"/>
                  </a:lnTo>
                  <a:lnTo>
                    <a:pt x="2211" y="1106"/>
                  </a:lnTo>
                  <a:lnTo>
                    <a:pt x="2160" y="1055"/>
                  </a:lnTo>
                  <a:lnTo>
                    <a:pt x="2110" y="1055"/>
                  </a:lnTo>
                  <a:lnTo>
                    <a:pt x="2110" y="1106"/>
                  </a:lnTo>
                  <a:lnTo>
                    <a:pt x="2311" y="1809"/>
                  </a:lnTo>
                  <a:lnTo>
                    <a:pt x="2562" y="2412"/>
                  </a:lnTo>
                  <a:lnTo>
                    <a:pt x="2864" y="3015"/>
                  </a:lnTo>
                  <a:lnTo>
                    <a:pt x="3215" y="3567"/>
                  </a:lnTo>
                  <a:lnTo>
                    <a:pt x="3567" y="4120"/>
                  </a:lnTo>
                  <a:lnTo>
                    <a:pt x="4019" y="4672"/>
                  </a:lnTo>
                  <a:lnTo>
                    <a:pt x="4471" y="5175"/>
                  </a:lnTo>
                  <a:lnTo>
                    <a:pt x="4923" y="5627"/>
                  </a:lnTo>
                  <a:lnTo>
                    <a:pt x="5426" y="6079"/>
                  </a:lnTo>
                  <a:lnTo>
                    <a:pt x="4823" y="5627"/>
                  </a:lnTo>
                  <a:lnTo>
                    <a:pt x="4321" y="5125"/>
                  </a:lnTo>
                  <a:lnTo>
                    <a:pt x="3818" y="4622"/>
                  </a:lnTo>
                  <a:lnTo>
                    <a:pt x="3316" y="4070"/>
                  </a:lnTo>
                  <a:lnTo>
                    <a:pt x="2864" y="3517"/>
                  </a:lnTo>
                  <a:lnTo>
                    <a:pt x="2462" y="2914"/>
                  </a:lnTo>
                  <a:lnTo>
                    <a:pt x="2060" y="2311"/>
                  </a:lnTo>
                  <a:lnTo>
                    <a:pt x="1708" y="1658"/>
                  </a:lnTo>
                  <a:lnTo>
                    <a:pt x="1557" y="1307"/>
                  </a:lnTo>
                  <a:lnTo>
                    <a:pt x="1407" y="90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6"/>
            <p:cNvSpPr/>
            <p:nvPr/>
          </p:nvSpPr>
          <p:spPr>
            <a:xfrm>
              <a:off x="5348500" y="3333475"/>
              <a:ext cx="85425" cy="105525"/>
            </a:xfrm>
            <a:custGeom>
              <a:avLst/>
              <a:gdLst/>
              <a:ahLst/>
              <a:cxnLst/>
              <a:rect l="l" t="t" r="r" b="b"/>
              <a:pathLst>
                <a:path w="3417" h="4221" extrusionOk="0">
                  <a:moveTo>
                    <a:pt x="1" y="1"/>
                  </a:moveTo>
                  <a:lnTo>
                    <a:pt x="1" y="51"/>
                  </a:lnTo>
                  <a:lnTo>
                    <a:pt x="403" y="202"/>
                  </a:lnTo>
                  <a:lnTo>
                    <a:pt x="704" y="352"/>
                  </a:lnTo>
                  <a:lnTo>
                    <a:pt x="1005" y="604"/>
                  </a:lnTo>
                  <a:lnTo>
                    <a:pt x="1257" y="905"/>
                  </a:lnTo>
                  <a:lnTo>
                    <a:pt x="1659" y="1508"/>
                  </a:lnTo>
                  <a:lnTo>
                    <a:pt x="2060" y="2211"/>
                  </a:lnTo>
                  <a:lnTo>
                    <a:pt x="2663" y="3216"/>
                  </a:lnTo>
                  <a:lnTo>
                    <a:pt x="3015" y="3718"/>
                  </a:lnTo>
                  <a:lnTo>
                    <a:pt x="3367" y="4221"/>
                  </a:lnTo>
                  <a:lnTo>
                    <a:pt x="3417" y="4221"/>
                  </a:lnTo>
                  <a:lnTo>
                    <a:pt x="3417" y="4171"/>
                  </a:lnTo>
                  <a:lnTo>
                    <a:pt x="3266" y="3769"/>
                  </a:lnTo>
                  <a:lnTo>
                    <a:pt x="3115" y="3367"/>
                  </a:lnTo>
                  <a:lnTo>
                    <a:pt x="2663" y="2563"/>
                  </a:lnTo>
                  <a:lnTo>
                    <a:pt x="2211" y="1860"/>
                  </a:lnTo>
                  <a:lnTo>
                    <a:pt x="1709" y="1156"/>
                  </a:lnTo>
                  <a:lnTo>
                    <a:pt x="1357" y="704"/>
                  </a:lnTo>
                  <a:lnTo>
                    <a:pt x="1005" y="352"/>
                  </a:lnTo>
                  <a:lnTo>
                    <a:pt x="754" y="202"/>
                  </a:lnTo>
                  <a:lnTo>
                    <a:pt x="553" y="5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6"/>
            <p:cNvSpPr/>
            <p:nvPr/>
          </p:nvSpPr>
          <p:spPr>
            <a:xfrm>
              <a:off x="5214125" y="3447775"/>
              <a:ext cx="248700" cy="286375"/>
            </a:xfrm>
            <a:custGeom>
              <a:avLst/>
              <a:gdLst/>
              <a:ahLst/>
              <a:cxnLst/>
              <a:rect l="l" t="t" r="r" b="b"/>
              <a:pathLst>
                <a:path w="9948" h="11455" extrusionOk="0">
                  <a:moveTo>
                    <a:pt x="3919" y="0"/>
                  </a:moveTo>
                  <a:lnTo>
                    <a:pt x="3467" y="51"/>
                  </a:lnTo>
                  <a:lnTo>
                    <a:pt x="3015" y="101"/>
                  </a:lnTo>
                  <a:lnTo>
                    <a:pt x="2562" y="252"/>
                  </a:lnTo>
                  <a:lnTo>
                    <a:pt x="2161" y="402"/>
                  </a:lnTo>
                  <a:lnTo>
                    <a:pt x="1759" y="603"/>
                  </a:lnTo>
                  <a:lnTo>
                    <a:pt x="1407" y="854"/>
                  </a:lnTo>
                  <a:lnTo>
                    <a:pt x="1106" y="1156"/>
                  </a:lnTo>
                  <a:lnTo>
                    <a:pt x="804" y="1457"/>
                  </a:lnTo>
                  <a:lnTo>
                    <a:pt x="553" y="1809"/>
                  </a:lnTo>
                  <a:lnTo>
                    <a:pt x="302" y="2110"/>
                  </a:lnTo>
                  <a:lnTo>
                    <a:pt x="151" y="2462"/>
                  </a:lnTo>
                  <a:lnTo>
                    <a:pt x="51" y="2864"/>
                  </a:lnTo>
                  <a:lnTo>
                    <a:pt x="0" y="3216"/>
                  </a:lnTo>
                  <a:lnTo>
                    <a:pt x="0" y="3567"/>
                  </a:lnTo>
                  <a:lnTo>
                    <a:pt x="51" y="3919"/>
                  </a:lnTo>
                  <a:lnTo>
                    <a:pt x="151" y="4271"/>
                  </a:lnTo>
                  <a:lnTo>
                    <a:pt x="352" y="4622"/>
                  </a:lnTo>
                  <a:lnTo>
                    <a:pt x="653" y="5024"/>
                  </a:lnTo>
                  <a:lnTo>
                    <a:pt x="1357" y="5979"/>
                  </a:lnTo>
                  <a:lnTo>
                    <a:pt x="2261" y="6983"/>
                  </a:lnTo>
                  <a:lnTo>
                    <a:pt x="3165" y="8038"/>
                  </a:lnTo>
                  <a:lnTo>
                    <a:pt x="4823" y="9746"/>
                  </a:lnTo>
                  <a:lnTo>
                    <a:pt x="5526" y="10450"/>
                  </a:lnTo>
                  <a:lnTo>
                    <a:pt x="9947" y="11454"/>
                  </a:lnTo>
                  <a:lnTo>
                    <a:pt x="8541" y="7285"/>
                  </a:lnTo>
                  <a:lnTo>
                    <a:pt x="8440" y="6883"/>
                  </a:lnTo>
                  <a:lnTo>
                    <a:pt x="8139" y="6029"/>
                  </a:lnTo>
                  <a:lnTo>
                    <a:pt x="7737" y="4873"/>
                  </a:lnTo>
                  <a:lnTo>
                    <a:pt x="7134" y="3567"/>
                  </a:lnTo>
                  <a:lnTo>
                    <a:pt x="6833" y="2914"/>
                  </a:lnTo>
                  <a:lnTo>
                    <a:pt x="6481" y="2261"/>
                  </a:lnTo>
                  <a:lnTo>
                    <a:pt x="6079" y="1658"/>
                  </a:lnTo>
                  <a:lnTo>
                    <a:pt x="5677" y="1156"/>
                  </a:lnTo>
                  <a:lnTo>
                    <a:pt x="5275" y="704"/>
                  </a:lnTo>
                  <a:lnTo>
                    <a:pt x="4823" y="352"/>
                  </a:lnTo>
                  <a:lnTo>
                    <a:pt x="4622" y="201"/>
                  </a:lnTo>
                  <a:lnTo>
                    <a:pt x="4371" y="101"/>
                  </a:lnTo>
                  <a:lnTo>
                    <a:pt x="4170" y="51"/>
                  </a:lnTo>
                  <a:lnTo>
                    <a:pt x="3919" y="0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6"/>
            <p:cNvSpPr/>
            <p:nvPr/>
          </p:nvSpPr>
          <p:spPr>
            <a:xfrm>
              <a:off x="5212875" y="3459075"/>
              <a:ext cx="242400" cy="288900"/>
            </a:xfrm>
            <a:custGeom>
              <a:avLst/>
              <a:gdLst/>
              <a:ahLst/>
              <a:cxnLst/>
              <a:rect l="l" t="t" r="r" b="b"/>
              <a:pathLst>
                <a:path w="9696" h="11556" extrusionOk="0">
                  <a:moveTo>
                    <a:pt x="2110" y="1"/>
                  </a:moveTo>
                  <a:lnTo>
                    <a:pt x="1557" y="352"/>
                  </a:lnTo>
                  <a:lnTo>
                    <a:pt x="1055" y="754"/>
                  </a:lnTo>
                  <a:lnTo>
                    <a:pt x="653" y="1206"/>
                  </a:lnTo>
                  <a:lnTo>
                    <a:pt x="352" y="1709"/>
                  </a:lnTo>
                  <a:lnTo>
                    <a:pt x="151" y="2261"/>
                  </a:lnTo>
                  <a:lnTo>
                    <a:pt x="50" y="2512"/>
                  </a:lnTo>
                  <a:lnTo>
                    <a:pt x="0" y="2764"/>
                  </a:lnTo>
                  <a:lnTo>
                    <a:pt x="0" y="3065"/>
                  </a:lnTo>
                  <a:lnTo>
                    <a:pt x="50" y="3316"/>
                  </a:lnTo>
                  <a:lnTo>
                    <a:pt x="101" y="3567"/>
                  </a:lnTo>
                  <a:lnTo>
                    <a:pt x="201" y="3819"/>
                  </a:lnTo>
                  <a:lnTo>
                    <a:pt x="402" y="4170"/>
                  </a:lnTo>
                  <a:lnTo>
                    <a:pt x="703" y="4572"/>
                  </a:lnTo>
                  <a:lnTo>
                    <a:pt x="1407" y="5527"/>
                  </a:lnTo>
                  <a:lnTo>
                    <a:pt x="2311" y="6531"/>
                  </a:lnTo>
                  <a:lnTo>
                    <a:pt x="3215" y="7586"/>
                  </a:lnTo>
                  <a:lnTo>
                    <a:pt x="4873" y="9294"/>
                  </a:lnTo>
                  <a:lnTo>
                    <a:pt x="5576" y="9998"/>
                  </a:lnTo>
                  <a:lnTo>
                    <a:pt x="7887" y="10500"/>
                  </a:lnTo>
                  <a:lnTo>
                    <a:pt x="8139" y="10801"/>
                  </a:lnTo>
                  <a:lnTo>
                    <a:pt x="8440" y="11002"/>
                  </a:lnTo>
                  <a:lnTo>
                    <a:pt x="8540" y="11103"/>
                  </a:lnTo>
                  <a:lnTo>
                    <a:pt x="8691" y="11053"/>
                  </a:lnTo>
                  <a:lnTo>
                    <a:pt x="8792" y="10952"/>
                  </a:lnTo>
                  <a:lnTo>
                    <a:pt x="8842" y="10801"/>
                  </a:lnTo>
                  <a:lnTo>
                    <a:pt x="9244" y="11455"/>
                  </a:lnTo>
                  <a:lnTo>
                    <a:pt x="9344" y="11555"/>
                  </a:lnTo>
                  <a:lnTo>
                    <a:pt x="9545" y="11555"/>
                  </a:lnTo>
                  <a:lnTo>
                    <a:pt x="9696" y="11455"/>
                  </a:lnTo>
                  <a:lnTo>
                    <a:pt x="9696" y="11354"/>
                  </a:lnTo>
                  <a:lnTo>
                    <a:pt x="9696" y="11304"/>
                  </a:lnTo>
                  <a:lnTo>
                    <a:pt x="9545" y="10751"/>
                  </a:lnTo>
                  <a:lnTo>
                    <a:pt x="9395" y="10249"/>
                  </a:lnTo>
                  <a:lnTo>
                    <a:pt x="9143" y="9797"/>
                  </a:lnTo>
                  <a:lnTo>
                    <a:pt x="8892" y="9345"/>
                  </a:lnTo>
                  <a:lnTo>
                    <a:pt x="8591" y="8943"/>
                  </a:lnTo>
                  <a:lnTo>
                    <a:pt x="8289" y="8541"/>
                  </a:lnTo>
                  <a:lnTo>
                    <a:pt x="7586" y="7737"/>
                  </a:lnTo>
                  <a:lnTo>
                    <a:pt x="6129" y="6230"/>
                  </a:lnTo>
                  <a:lnTo>
                    <a:pt x="5426" y="5426"/>
                  </a:lnTo>
                  <a:lnTo>
                    <a:pt x="5124" y="5024"/>
                  </a:lnTo>
                  <a:lnTo>
                    <a:pt x="4873" y="4622"/>
                  </a:lnTo>
                  <a:lnTo>
                    <a:pt x="4823" y="4572"/>
                  </a:lnTo>
                  <a:lnTo>
                    <a:pt x="4773" y="4572"/>
                  </a:lnTo>
                  <a:lnTo>
                    <a:pt x="4773" y="4622"/>
                  </a:lnTo>
                  <a:lnTo>
                    <a:pt x="4773" y="4673"/>
                  </a:lnTo>
                  <a:lnTo>
                    <a:pt x="5024" y="5175"/>
                  </a:lnTo>
                  <a:lnTo>
                    <a:pt x="5325" y="5677"/>
                  </a:lnTo>
                  <a:lnTo>
                    <a:pt x="6079" y="6582"/>
                  </a:lnTo>
                  <a:lnTo>
                    <a:pt x="5225" y="5728"/>
                  </a:lnTo>
                  <a:lnTo>
                    <a:pt x="4471" y="4874"/>
                  </a:lnTo>
                  <a:lnTo>
                    <a:pt x="4069" y="4472"/>
                  </a:lnTo>
                  <a:lnTo>
                    <a:pt x="3768" y="3969"/>
                  </a:lnTo>
                  <a:lnTo>
                    <a:pt x="3416" y="3517"/>
                  </a:lnTo>
                  <a:lnTo>
                    <a:pt x="3165" y="3015"/>
                  </a:lnTo>
                  <a:lnTo>
                    <a:pt x="3115" y="2965"/>
                  </a:lnTo>
                  <a:lnTo>
                    <a:pt x="3065" y="2965"/>
                  </a:lnTo>
                  <a:lnTo>
                    <a:pt x="3065" y="3015"/>
                  </a:lnTo>
                  <a:lnTo>
                    <a:pt x="3266" y="3567"/>
                  </a:lnTo>
                  <a:lnTo>
                    <a:pt x="3466" y="4070"/>
                  </a:lnTo>
                  <a:lnTo>
                    <a:pt x="3718" y="4522"/>
                  </a:lnTo>
                  <a:lnTo>
                    <a:pt x="4019" y="4974"/>
                  </a:lnTo>
                  <a:lnTo>
                    <a:pt x="4672" y="5778"/>
                  </a:lnTo>
                  <a:lnTo>
                    <a:pt x="5426" y="6632"/>
                  </a:lnTo>
                  <a:lnTo>
                    <a:pt x="4773" y="6029"/>
                  </a:lnTo>
                  <a:lnTo>
                    <a:pt x="4170" y="5426"/>
                  </a:lnTo>
                  <a:lnTo>
                    <a:pt x="3617" y="4823"/>
                  </a:lnTo>
                  <a:lnTo>
                    <a:pt x="3115" y="4170"/>
                  </a:lnTo>
                  <a:lnTo>
                    <a:pt x="2914" y="3869"/>
                  </a:lnTo>
                  <a:lnTo>
                    <a:pt x="2713" y="3517"/>
                  </a:lnTo>
                  <a:lnTo>
                    <a:pt x="2562" y="3115"/>
                  </a:lnTo>
                  <a:lnTo>
                    <a:pt x="2462" y="2764"/>
                  </a:lnTo>
                  <a:lnTo>
                    <a:pt x="2412" y="2362"/>
                  </a:lnTo>
                  <a:lnTo>
                    <a:pt x="2361" y="1910"/>
                  </a:lnTo>
                  <a:lnTo>
                    <a:pt x="2361" y="1508"/>
                  </a:lnTo>
                  <a:lnTo>
                    <a:pt x="2412" y="1005"/>
                  </a:lnTo>
                  <a:lnTo>
                    <a:pt x="2412" y="955"/>
                  </a:lnTo>
                  <a:lnTo>
                    <a:pt x="2311" y="955"/>
                  </a:lnTo>
                  <a:lnTo>
                    <a:pt x="2311" y="1005"/>
                  </a:lnTo>
                  <a:lnTo>
                    <a:pt x="2160" y="1558"/>
                  </a:lnTo>
                  <a:lnTo>
                    <a:pt x="2110" y="2110"/>
                  </a:lnTo>
                  <a:lnTo>
                    <a:pt x="2110" y="2663"/>
                  </a:lnTo>
                  <a:lnTo>
                    <a:pt x="2261" y="3266"/>
                  </a:lnTo>
                  <a:lnTo>
                    <a:pt x="2462" y="3819"/>
                  </a:lnTo>
                  <a:lnTo>
                    <a:pt x="2713" y="4321"/>
                  </a:lnTo>
                  <a:lnTo>
                    <a:pt x="2964" y="4823"/>
                  </a:lnTo>
                  <a:lnTo>
                    <a:pt x="3316" y="5326"/>
                  </a:lnTo>
                  <a:lnTo>
                    <a:pt x="2864" y="4823"/>
                  </a:lnTo>
                  <a:lnTo>
                    <a:pt x="2462" y="4271"/>
                  </a:lnTo>
                  <a:lnTo>
                    <a:pt x="2110" y="3718"/>
                  </a:lnTo>
                  <a:lnTo>
                    <a:pt x="1859" y="3015"/>
                  </a:lnTo>
                  <a:lnTo>
                    <a:pt x="1758" y="2613"/>
                  </a:lnTo>
                  <a:lnTo>
                    <a:pt x="1708" y="2211"/>
                  </a:lnTo>
                  <a:lnTo>
                    <a:pt x="1658" y="1809"/>
                  </a:lnTo>
                  <a:lnTo>
                    <a:pt x="1708" y="1407"/>
                  </a:lnTo>
                  <a:lnTo>
                    <a:pt x="1758" y="1056"/>
                  </a:lnTo>
                  <a:lnTo>
                    <a:pt x="1859" y="704"/>
                  </a:lnTo>
                  <a:lnTo>
                    <a:pt x="1959" y="352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6"/>
            <p:cNvSpPr/>
            <p:nvPr/>
          </p:nvSpPr>
          <p:spPr>
            <a:xfrm>
              <a:off x="5315850" y="3467875"/>
              <a:ext cx="79150" cy="101750"/>
            </a:xfrm>
            <a:custGeom>
              <a:avLst/>
              <a:gdLst/>
              <a:ahLst/>
              <a:cxnLst/>
              <a:rect l="l" t="t" r="r" b="b"/>
              <a:pathLst>
                <a:path w="3166" h="4070" extrusionOk="0">
                  <a:moveTo>
                    <a:pt x="1" y="0"/>
                  </a:moveTo>
                  <a:lnTo>
                    <a:pt x="553" y="352"/>
                  </a:lnTo>
                  <a:lnTo>
                    <a:pt x="1056" y="754"/>
                  </a:lnTo>
                  <a:lnTo>
                    <a:pt x="1457" y="1156"/>
                  </a:lnTo>
                  <a:lnTo>
                    <a:pt x="1859" y="1708"/>
                  </a:lnTo>
                  <a:lnTo>
                    <a:pt x="2512" y="2914"/>
                  </a:lnTo>
                  <a:lnTo>
                    <a:pt x="3166" y="4069"/>
                  </a:lnTo>
                  <a:lnTo>
                    <a:pt x="3166" y="4019"/>
                  </a:lnTo>
                  <a:lnTo>
                    <a:pt x="2864" y="3316"/>
                  </a:lnTo>
                  <a:lnTo>
                    <a:pt x="2613" y="2562"/>
                  </a:lnTo>
                  <a:lnTo>
                    <a:pt x="2261" y="1809"/>
                  </a:lnTo>
                  <a:lnTo>
                    <a:pt x="2060" y="1457"/>
                  </a:lnTo>
                  <a:lnTo>
                    <a:pt x="1859" y="1156"/>
                  </a:lnTo>
                  <a:lnTo>
                    <a:pt x="1457" y="704"/>
                  </a:lnTo>
                  <a:lnTo>
                    <a:pt x="1056" y="352"/>
                  </a:lnTo>
                  <a:lnTo>
                    <a:pt x="804" y="201"/>
                  </a:lnTo>
                  <a:lnTo>
                    <a:pt x="553" y="10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6"/>
            <p:cNvSpPr/>
            <p:nvPr/>
          </p:nvSpPr>
          <p:spPr>
            <a:xfrm>
              <a:off x="5749150" y="3215425"/>
              <a:ext cx="152000" cy="290150"/>
            </a:xfrm>
            <a:custGeom>
              <a:avLst/>
              <a:gdLst/>
              <a:ahLst/>
              <a:cxnLst/>
              <a:rect l="l" t="t" r="r" b="b"/>
              <a:pathLst>
                <a:path w="6080" h="11606" extrusionOk="0">
                  <a:moveTo>
                    <a:pt x="3216" y="1"/>
                  </a:moveTo>
                  <a:lnTo>
                    <a:pt x="2864" y="51"/>
                  </a:lnTo>
                  <a:lnTo>
                    <a:pt x="2462" y="101"/>
                  </a:lnTo>
                  <a:lnTo>
                    <a:pt x="2110" y="252"/>
                  </a:lnTo>
                  <a:lnTo>
                    <a:pt x="1357" y="553"/>
                  </a:lnTo>
                  <a:lnTo>
                    <a:pt x="704" y="905"/>
                  </a:lnTo>
                  <a:lnTo>
                    <a:pt x="402" y="1206"/>
                  </a:lnTo>
                  <a:lnTo>
                    <a:pt x="201" y="1508"/>
                  </a:lnTo>
                  <a:lnTo>
                    <a:pt x="101" y="1910"/>
                  </a:lnTo>
                  <a:lnTo>
                    <a:pt x="0" y="2362"/>
                  </a:lnTo>
                  <a:lnTo>
                    <a:pt x="0" y="2864"/>
                  </a:lnTo>
                  <a:lnTo>
                    <a:pt x="0" y="3417"/>
                  </a:lnTo>
                  <a:lnTo>
                    <a:pt x="151" y="4472"/>
                  </a:lnTo>
                  <a:lnTo>
                    <a:pt x="352" y="5476"/>
                  </a:lnTo>
                  <a:lnTo>
                    <a:pt x="603" y="6330"/>
                  </a:lnTo>
                  <a:lnTo>
                    <a:pt x="854" y="7134"/>
                  </a:lnTo>
                  <a:lnTo>
                    <a:pt x="2110" y="11605"/>
                  </a:lnTo>
                  <a:lnTo>
                    <a:pt x="5225" y="10550"/>
                  </a:lnTo>
                  <a:lnTo>
                    <a:pt x="5476" y="9445"/>
                  </a:lnTo>
                  <a:lnTo>
                    <a:pt x="5627" y="8290"/>
                  </a:lnTo>
                  <a:lnTo>
                    <a:pt x="5828" y="6883"/>
                  </a:lnTo>
                  <a:lnTo>
                    <a:pt x="6029" y="5376"/>
                  </a:lnTo>
                  <a:lnTo>
                    <a:pt x="6079" y="3869"/>
                  </a:lnTo>
                  <a:lnTo>
                    <a:pt x="6079" y="3216"/>
                  </a:lnTo>
                  <a:lnTo>
                    <a:pt x="6079" y="2563"/>
                  </a:lnTo>
                  <a:lnTo>
                    <a:pt x="5979" y="2010"/>
                  </a:lnTo>
                  <a:lnTo>
                    <a:pt x="5878" y="1558"/>
                  </a:lnTo>
                  <a:lnTo>
                    <a:pt x="5728" y="1206"/>
                  </a:lnTo>
                  <a:lnTo>
                    <a:pt x="5476" y="855"/>
                  </a:lnTo>
                  <a:lnTo>
                    <a:pt x="5275" y="603"/>
                  </a:lnTo>
                  <a:lnTo>
                    <a:pt x="4974" y="402"/>
                  </a:lnTo>
                  <a:lnTo>
                    <a:pt x="4673" y="202"/>
                  </a:lnTo>
                  <a:lnTo>
                    <a:pt x="4321" y="101"/>
                  </a:lnTo>
                  <a:lnTo>
                    <a:pt x="3969" y="51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6"/>
            <p:cNvSpPr/>
            <p:nvPr/>
          </p:nvSpPr>
          <p:spPr>
            <a:xfrm>
              <a:off x="5749150" y="3216675"/>
              <a:ext cx="123100" cy="305225"/>
            </a:xfrm>
            <a:custGeom>
              <a:avLst/>
              <a:gdLst/>
              <a:ahLst/>
              <a:cxnLst/>
              <a:rect l="l" t="t" r="r" b="b"/>
              <a:pathLst>
                <a:path w="4924" h="12209" extrusionOk="0">
                  <a:moveTo>
                    <a:pt x="2814" y="1"/>
                  </a:moveTo>
                  <a:lnTo>
                    <a:pt x="2261" y="152"/>
                  </a:lnTo>
                  <a:lnTo>
                    <a:pt x="1709" y="352"/>
                  </a:lnTo>
                  <a:lnTo>
                    <a:pt x="1156" y="553"/>
                  </a:lnTo>
                  <a:lnTo>
                    <a:pt x="704" y="855"/>
                  </a:lnTo>
                  <a:lnTo>
                    <a:pt x="402" y="1156"/>
                  </a:lnTo>
                  <a:lnTo>
                    <a:pt x="201" y="1458"/>
                  </a:lnTo>
                  <a:lnTo>
                    <a:pt x="101" y="1860"/>
                  </a:lnTo>
                  <a:lnTo>
                    <a:pt x="0" y="2312"/>
                  </a:lnTo>
                  <a:lnTo>
                    <a:pt x="0" y="2814"/>
                  </a:lnTo>
                  <a:lnTo>
                    <a:pt x="0" y="3367"/>
                  </a:lnTo>
                  <a:lnTo>
                    <a:pt x="151" y="4422"/>
                  </a:lnTo>
                  <a:lnTo>
                    <a:pt x="352" y="5426"/>
                  </a:lnTo>
                  <a:lnTo>
                    <a:pt x="603" y="6280"/>
                  </a:lnTo>
                  <a:lnTo>
                    <a:pt x="854" y="7084"/>
                  </a:lnTo>
                  <a:lnTo>
                    <a:pt x="2110" y="11555"/>
                  </a:lnTo>
                  <a:lnTo>
                    <a:pt x="3567" y="11053"/>
                  </a:lnTo>
                  <a:lnTo>
                    <a:pt x="3768" y="11505"/>
                  </a:lnTo>
                  <a:lnTo>
                    <a:pt x="3819" y="11555"/>
                  </a:lnTo>
                  <a:lnTo>
                    <a:pt x="3869" y="11606"/>
                  </a:lnTo>
                  <a:lnTo>
                    <a:pt x="4070" y="11606"/>
                  </a:lnTo>
                  <a:lnTo>
                    <a:pt x="4220" y="11505"/>
                  </a:lnTo>
                  <a:lnTo>
                    <a:pt x="4271" y="11455"/>
                  </a:lnTo>
                  <a:lnTo>
                    <a:pt x="4271" y="11354"/>
                  </a:lnTo>
                  <a:lnTo>
                    <a:pt x="4170" y="10802"/>
                  </a:lnTo>
                  <a:lnTo>
                    <a:pt x="4421" y="12007"/>
                  </a:lnTo>
                  <a:lnTo>
                    <a:pt x="4472" y="12108"/>
                  </a:lnTo>
                  <a:lnTo>
                    <a:pt x="4522" y="12158"/>
                  </a:lnTo>
                  <a:lnTo>
                    <a:pt x="4723" y="12208"/>
                  </a:lnTo>
                  <a:lnTo>
                    <a:pt x="4823" y="12158"/>
                  </a:lnTo>
                  <a:lnTo>
                    <a:pt x="4873" y="12108"/>
                  </a:lnTo>
                  <a:lnTo>
                    <a:pt x="4924" y="12058"/>
                  </a:lnTo>
                  <a:lnTo>
                    <a:pt x="4924" y="11957"/>
                  </a:lnTo>
                  <a:lnTo>
                    <a:pt x="4773" y="10852"/>
                  </a:lnTo>
                  <a:lnTo>
                    <a:pt x="4522" y="9747"/>
                  </a:lnTo>
                  <a:lnTo>
                    <a:pt x="3919" y="7587"/>
                  </a:lnTo>
                  <a:lnTo>
                    <a:pt x="3668" y="6481"/>
                  </a:lnTo>
                  <a:lnTo>
                    <a:pt x="3417" y="5426"/>
                  </a:lnTo>
                  <a:lnTo>
                    <a:pt x="3266" y="4321"/>
                  </a:lnTo>
                  <a:lnTo>
                    <a:pt x="3216" y="3718"/>
                  </a:lnTo>
                  <a:lnTo>
                    <a:pt x="3266" y="3166"/>
                  </a:lnTo>
                  <a:lnTo>
                    <a:pt x="3216" y="3115"/>
                  </a:lnTo>
                  <a:lnTo>
                    <a:pt x="3165" y="3065"/>
                  </a:lnTo>
                  <a:lnTo>
                    <a:pt x="3115" y="3115"/>
                  </a:lnTo>
                  <a:lnTo>
                    <a:pt x="3065" y="3166"/>
                  </a:lnTo>
                  <a:lnTo>
                    <a:pt x="3015" y="3769"/>
                  </a:lnTo>
                  <a:lnTo>
                    <a:pt x="3015" y="4371"/>
                  </a:lnTo>
                  <a:lnTo>
                    <a:pt x="3015" y="4974"/>
                  </a:lnTo>
                  <a:lnTo>
                    <a:pt x="3065" y="5577"/>
                  </a:lnTo>
                  <a:lnTo>
                    <a:pt x="3266" y="6783"/>
                  </a:lnTo>
                  <a:lnTo>
                    <a:pt x="3517" y="7988"/>
                  </a:lnTo>
                  <a:lnTo>
                    <a:pt x="3015" y="6280"/>
                  </a:lnTo>
                  <a:lnTo>
                    <a:pt x="2864" y="5376"/>
                  </a:lnTo>
                  <a:lnTo>
                    <a:pt x="2713" y="4522"/>
                  </a:lnTo>
                  <a:lnTo>
                    <a:pt x="2613" y="3618"/>
                  </a:lnTo>
                  <a:lnTo>
                    <a:pt x="2613" y="2764"/>
                  </a:lnTo>
                  <a:lnTo>
                    <a:pt x="2663" y="1860"/>
                  </a:lnTo>
                  <a:lnTo>
                    <a:pt x="2864" y="905"/>
                  </a:lnTo>
                  <a:lnTo>
                    <a:pt x="2864" y="855"/>
                  </a:lnTo>
                  <a:lnTo>
                    <a:pt x="2814" y="855"/>
                  </a:lnTo>
                  <a:lnTo>
                    <a:pt x="2764" y="905"/>
                  </a:lnTo>
                  <a:lnTo>
                    <a:pt x="2512" y="1407"/>
                  </a:lnTo>
                  <a:lnTo>
                    <a:pt x="2311" y="1960"/>
                  </a:lnTo>
                  <a:lnTo>
                    <a:pt x="2211" y="2563"/>
                  </a:lnTo>
                  <a:lnTo>
                    <a:pt x="2161" y="3166"/>
                  </a:lnTo>
                  <a:lnTo>
                    <a:pt x="2161" y="3769"/>
                  </a:lnTo>
                  <a:lnTo>
                    <a:pt x="2161" y="4371"/>
                  </a:lnTo>
                  <a:lnTo>
                    <a:pt x="2311" y="5577"/>
                  </a:lnTo>
                  <a:lnTo>
                    <a:pt x="2412" y="6180"/>
                  </a:lnTo>
                  <a:lnTo>
                    <a:pt x="2412" y="6180"/>
                  </a:lnTo>
                  <a:lnTo>
                    <a:pt x="2110" y="5075"/>
                  </a:lnTo>
                  <a:lnTo>
                    <a:pt x="2010" y="4472"/>
                  </a:lnTo>
                  <a:lnTo>
                    <a:pt x="1909" y="3869"/>
                  </a:lnTo>
                  <a:lnTo>
                    <a:pt x="1859" y="3316"/>
                  </a:lnTo>
                  <a:lnTo>
                    <a:pt x="1859" y="2714"/>
                  </a:lnTo>
                  <a:lnTo>
                    <a:pt x="1909" y="2161"/>
                  </a:lnTo>
                  <a:lnTo>
                    <a:pt x="2060" y="1558"/>
                  </a:lnTo>
                  <a:lnTo>
                    <a:pt x="2161" y="1156"/>
                  </a:lnTo>
                  <a:lnTo>
                    <a:pt x="2362" y="754"/>
                  </a:lnTo>
                  <a:lnTo>
                    <a:pt x="2563" y="352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6"/>
            <p:cNvSpPr/>
            <p:nvPr/>
          </p:nvSpPr>
          <p:spPr>
            <a:xfrm>
              <a:off x="5859675" y="3239300"/>
              <a:ext cx="33925" cy="182125"/>
            </a:xfrm>
            <a:custGeom>
              <a:avLst/>
              <a:gdLst/>
              <a:ahLst/>
              <a:cxnLst/>
              <a:rect l="l" t="t" r="r" b="b"/>
              <a:pathLst>
                <a:path w="1357" h="7285" extrusionOk="0">
                  <a:moveTo>
                    <a:pt x="51" y="0"/>
                  </a:moveTo>
                  <a:lnTo>
                    <a:pt x="0" y="50"/>
                  </a:lnTo>
                  <a:lnTo>
                    <a:pt x="0" y="101"/>
                  </a:lnTo>
                  <a:lnTo>
                    <a:pt x="51" y="101"/>
                  </a:lnTo>
                  <a:lnTo>
                    <a:pt x="201" y="251"/>
                  </a:lnTo>
                  <a:lnTo>
                    <a:pt x="402" y="352"/>
                  </a:lnTo>
                  <a:lnTo>
                    <a:pt x="503" y="553"/>
                  </a:lnTo>
                  <a:lnTo>
                    <a:pt x="603" y="754"/>
                  </a:lnTo>
                  <a:lnTo>
                    <a:pt x="804" y="1256"/>
                  </a:lnTo>
                  <a:lnTo>
                    <a:pt x="905" y="1758"/>
                  </a:lnTo>
                  <a:lnTo>
                    <a:pt x="955" y="2361"/>
                  </a:lnTo>
                  <a:lnTo>
                    <a:pt x="1005" y="2864"/>
                  </a:lnTo>
                  <a:lnTo>
                    <a:pt x="955" y="3768"/>
                  </a:lnTo>
                  <a:lnTo>
                    <a:pt x="905" y="4622"/>
                  </a:lnTo>
                  <a:lnTo>
                    <a:pt x="754" y="5476"/>
                  </a:lnTo>
                  <a:lnTo>
                    <a:pt x="452" y="7184"/>
                  </a:lnTo>
                  <a:lnTo>
                    <a:pt x="452" y="7234"/>
                  </a:lnTo>
                  <a:lnTo>
                    <a:pt x="503" y="7284"/>
                  </a:lnTo>
                  <a:lnTo>
                    <a:pt x="603" y="7284"/>
                  </a:lnTo>
                  <a:lnTo>
                    <a:pt x="653" y="7234"/>
                  </a:lnTo>
                  <a:lnTo>
                    <a:pt x="955" y="6079"/>
                  </a:lnTo>
                  <a:lnTo>
                    <a:pt x="1106" y="5476"/>
                  </a:lnTo>
                  <a:lnTo>
                    <a:pt x="1206" y="4873"/>
                  </a:lnTo>
                  <a:lnTo>
                    <a:pt x="1307" y="4270"/>
                  </a:lnTo>
                  <a:lnTo>
                    <a:pt x="1357" y="3667"/>
                  </a:lnTo>
                  <a:lnTo>
                    <a:pt x="1357" y="3014"/>
                  </a:lnTo>
                  <a:lnTo>
                    <a:pt x="1307" y="2411"/>
                  </a:lnTo>
                  <a:lnTo>
                    <a:pt x="1156" y="1758"/>
                  </a:lnTo>
                  <a:lnTo>
                    <a:pt x="1106" y="1407"/>
                  </a:lnTo>
                  <a:lnTo>
                    <a:pt x="1005" y="1055"/>
                  </a:lnTo>
                  <a:lnTo>
                    <a:pt x="804" y="703"/>
                  </a:lnTo>
                  <a:lnTo>
                    <a:pt x="653" y="402"/>
                  </a:lnTo>
                  <a:lnTo>
                    <a:pt x="402" y="2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6"/>
            <p:cNvSpPr/>
            <p:nvPr/>
          </p:nvSpPr>
          <p:spPr>
            <a:xfrm>
              <a:off x="5518050" y="3202875"/>
              <a:ext cx="212275" cy="452150"/>
            </a:xfrm>
            <a:custGeom>
              <a:avLst/>
              <a:gdLst/>
              <a:ahLst/>
              <a:cxnLst/>
              <a:rect l="l" t="t" r="r" b="b"/>
              <a:pathLst>
                <a:path w="8491" h="18086" extrusionOk="0">
                  <a:moveTo>
                    <a:pt x="2965" y="0"/>
                  </a:moveTo>
                  <a:lnTo>
                    <a:pt x="2563" y="50"/>
                  </a:lnTo>
                  <a:lnTo>
                    <a:pt x="2161" y="201"/>
                  </a:lnTo>
                  <a:lnTo>
                    <a:pt x="1759" y="402"/>
                  </a:lnTo>
                  <a:lnTo>
                    <a:pt x="1357" y="603"/>
                  </a:lnTo>
                  <a:lnTo>
                    <a:pt x="1006" y="904"/>
                  </a:lnTo>
                  <a:lnTo>
                    <a:pt x="654" y="1206"/>
                  </a:lnTo>
                  <a:lnTo>
                    <a:pt x="352" y="1608"/>
                  </a:lnTo>
                  <a:lnTo>
                    <a:pt x="202" y="1809"/>
                  </a:lnTo>
                  <a:lnTo>
                    <a:pt x="101" y="2110"/>
                  </a:lnTo>
                  <a:lnTo>
                    <a:pt x="51" y="2412"/>
                  </a:lnTo>
                  <a:lnTo>
                    <a:pt x="1" y="2713"/>
                  </a:lnTo>
                  <a:lnTo>
                    <a:pt x="1" y="3467"/>
                  </a:lnTo>
                  <a:lnTo>
                    <a:pt x="51" y="4270"/>
                  </a:lnTo>
                  <a:lnTo>
                    <a:pt x="202" y="5175"/>
                  </a:lnTo>
                  <a:lnTo>
                    <a:pt x="453" y="6129"/>
                  </a:lnTo>
                  <a:lnTo>
                    <a:pt x="704" y="7084"/>
                  </a:lnTo>
                  <a:lnTo>
                    <a:pt x="1006" y="8038"/>
                  </a:lnTo>
                  <a:lnTo>
                    <a:pt x="1659" y="9796"/>
                  </a:lnTo>
                  <a:lnTo>
                    <a:pt x="2261" y="11354"/>
                  </a:lnTo>
                  <a:lnTo>
                    <a:pt x="2915" y="12760"/>
                  </a:lnTo>
                  <a:lnTo>
                    <a:pt x="5075" y="18086"/>
                  </a:lnTo>
                  <a:lnTo>
                    <a:pt x="8491" y="13363"/>
                  </a:lnTo>
                  <a:lnTo>
                    <a:pt x="8340" y="11906"/>
                  </a:lnTo>
                  <a:lnTo>
                    <a:pt x="8139" y="10399"/>
                  </a:lnTo>
                  <a:lnTo>
                    <a:pt x="7888" y="8591"/>
                  </a:lnTo>
                  <a:lnTo>
                    <a:pt x="7587" y="6631"/>
                  </a:lnTo>
                  <a:lnTo>
                    <a:pt x="7185" y="4773"/>
                  </a:lnTo>
                  <a:lnTo>
                    <a:pt x="6984" y="3868"/>
                  </a:lnTo>
                  <a:lnTo>
                    <a:pt x="6783" y="3115"/>
                  </a:lnTo>
                  <a:lnTo>
                    <a:pt x="6532" y="2412"/>
                  </a:lnTo>
                  <a:lnTo>
                    <a:pt x="6280" y="1859"/>
                  </a:lnTo>
                  <a:lnTo>
                    <a:pt x="6029" y="1457"/>
                  </a:lnTo>
                  <a:lnTo>
                    <a:pt x="5728" y="1055"/>
                  </a:lnTo>
                  <a:lnTo>
                    <a:pt x="5376" y="704"/>
                  </a:lnTo>
                  <a:lnTo>
                    <a:pt x="5025" y="452"/>
                  </a:lnTo>
                  <a:lnTo>
                    <a:pt x="4623" y="251"/>
                  </a:lnTo>
                  <a:lnTo>
                    <a:pt x="4221" y="101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6"/>
            <p:cNvSpPr/>
            <p:nvPr/>
          </p:nvSpPr>
          <p:spPr>
            <a:xfrm>
              <a:off x="5518050" y="3204125"/>
              <a:ext cx="202225" cy="450900"/>
            </a:xfrm>
            <a:custGeom>
              <a:avLst/>
              <a:gdLst/>
              <a:ahLst/>
              <a:cxnLst/>
              <a:rect l="l" t="t" r="r" b="b"/>
              <a:pathLst>
                <a:path w="8089" h="18036" extrusionOk="0">
                  <a:moveTo>
                    <a:pt x="2814" y="0"/>
                  </a:moveTo>
                  <a:lnTo>
                    <a:pt x="2462" y="51"/>
                  </a:lnTo>
                  <a:lnTo>
                    <a:pt x="2161" y="151"/>
                  </a:lnTo>
                  <a:lnTo>
                    <a:pt x="1809" y="302"/>
                  </a:lnTo>
                  <a:lnTo>
                    <a:pt x="1458" y="503"/>
                  </a:lnTo>
                  <a:lnTo>
                    <a:pt x="1156" y="704"/>
                  </a:lnTo>
                  <a:lnTo>
                    <a:pt x="855" y="955"/>
                  </a:lnTo>
                  <a:lnTo>
                    <a:pt x="604" y="1256"/>
                  </a:lnTo>
                  <a:lnTo>
                    <a:pt x="352" y="1558"/>
                  </a:lnTo>
                  <a:lnTo>
                    <a:pt x="202" y="1759"/>
                  </a:lnTo>
                  <a:lnTo>
                    <a:pt x="101" y="2060"/>
                  </a:lnTo>
                  <a:lnTo>
                    <a:pt x="51" y="2362"/>
                  </a:lnTo>
                  <a:lnTo>
                    <a:pt x="1" y="2663"/>
                  </a:lnTo>
                  <a:lnTo>
                    <a:pt x="1" y="3417"/>
                  </a:lnTo>
                  <a:lnTo>
                    <a:pt x="51" y="4220"/>
                  </a:lnTo>
                  <a:lnTo>
                    <a:pt x="202" y="5125"/>
                  </a:lnTo>
                  <a:lnTo>
                    <a:pt x="453" y="6079"/>
                  </a:lnTo>
                  <a:lnTo>
                    <a:pt x="704" y="7034"/>
                  </a:lnTo>
                  <a:lnTo>
                    <a:pt x="1006" y="7988"/>
                  </a:lnTo>
                  <a:lnTo>
                    <a:pt x="1659" y="9746"/>
                  </a:lnTo>
                  <a:lnTo>
                    <a:pt x="2261" y="11304"/>
                  </a:lnTo>
                  <a:lnTo>
                    <a:pt x="2915" y="12710"/>
                  </a:lnTo>
                  <a:lnTo>
                    <a:pt x="5075" y="18036"/>
                  </a:lnTo>
                  <a:lnTo>
                    <a:pt x="7134" y="15222"/>
                  </a:lnTo>
                  <a:lnTo>
                    <a:pt x="7536" y="15473"/>
                  </a:lnTo>
                  <a:lnTo>
                    <a:pt x="7687" y="15473"/>
                  </a:lnTo>
                  <a:lnTo>
                    <a:pt x="7788" y="15423"/>
                  </a:lnTo>
                  <a:lnTo>
                    <a:pt x="7838" y="15323"/>
                  </a:lnTo>
                  <a:lnTo>
                    <a:pt x="7838" y="15172"/>
                  </a:lnTo>
                  <a:lnTo>
                    <a:pt x="7938" y="15172"/>
                  </a:lnTo>
                  <a:lnTo>
                    <a:pt x="8039" y="15122"/>
                  </a:lnTo>
                  <a:lnTo>
                    <a:pt x="8089" y="15072"/>
                  </a:lnTo>
                  <a:lnTo>
                    <a:pt x="8089" y="14971"/>
                  </a:lnTo>
                  <a:lnTo>
                    <a:pt x="7989" y="14619"/>
                  </a:lnTo>
                  <a:lnTo>
                    <a:pt x="7788" y="14368"/>
                  </a:lnTo>
                  <a:lnTo>
                    <a:pt x="7386" y="13816"/>
                  </a:lnTo>
                  <a:lnTo>
                    <a:pt x="6934" y="13263"/>
                  </a:lnTo>
                  <a:lnTo>
                    <a:pt x="6532" y="12710"/>
                  </a:lnTo>
                  <a:lnTo>
                    <a:pt x="6080" y="12007"/>
                  </a:lnTo>
                  <a:lnTo>
                    <a:pt x="5678" y="11254"/>
                  </a:lnTo>
                  <a:lnTo>
                    <a:pt x="5276" y="10500"/>
                  </a:lnTo>
                  <a:lnTo>
                    <a:pt x="4924" y="9696"/>
                  </a:lnTo>
                  <a:lnTo>
                    <a:pt x="4623" y="8943"/>
                  </a:lnTo>
                  <a:lnTo>
                    <a:pt x="4371" y="8139"/>
                  </a:lnTo>
                  <a:lnTo>
                    <a:pt x="4120" y="7285"/>
                  </a:lnTo>
                  <a:lnTo>
                    <a:pt x="3919" y="6481"/>
                  </a:lnTo>
                  <a:lnTo>
                    <a:pt x="3819" y="5627"/>
                  </a:lnTo>
                  <a:lnTo>
                    <a:pt x="3718" y="4773"/>
                  </a:lnTo>
                  <a:lnTo>
                    <a:pt x="3668" y="3919"/>
                  </a:lnTo>
                  <a:lnTo>
                    <a:pt x="3618" y="3065"/>
                  </a:lnTo>
                  <a:lnTo>
                    <a:pt x="3568" y="3065"/>
                  </a:lnTo>
                  <a:lnTo>
                    <a:pt x="3517" y="3969"/>
                  </a:lnTo>
                  <a:lnTo>
                    <a:pt x="3517" y="4823"/>
                  </a:lnTo>
                  <a:lnTo>
                    <a:pt x="3568" y="5677"/>
                  </a:lnTo>
                  <a:lnTo>
                    <a:pt x="3668" y="6531"/>
                  </a:lnTo>
                  <a:lnTo>
                    <a:pt x="3769" y="7385"/>
                  </a:lnTo>
                  <a:lnTo>
                    <a:pt x="3919" y="8239"/>
                  </a:lnTo>
                  <a:lnTo>
                    <a:pt x="4170" y="9043"/>
                  </a:lnTo>
                  <a:lnTo>
                    <a:pt x="4422" y="9897"/>
                  </a:lnTo>
                  <a:lnTo>
                    <a:pt x="4723" y="10600"/>
                  </a:lnTo>
                  <a:lnTo>
                    <a:pt x="4673" y="10500"/>
                  </a:lnTo>
                  <a:lnTo>
                    <a:pt x="4371" y="9847"/>
                  </a:lnTo>
                  <a:lnTo>
                    <a:pt x="4070" y="9093"/>
                  </a:lnTo>
                  <a:lnTo>
                    <a:pt x="3769" y="8139"/>
                  </a:lnTo>
                  <a:lnTo>
                    <a:pt x="3467" y="7184"/>
                  </a:lnTo>
                  <a:lnTo>
                    <a:pt x="3266" y="6180"/>
                  </a:lnTo>
                  <a:lnTo>
                    <a:pt x="3065" y="5175"/>
                  </a:lnTo>
                  <a:lnTo>
                    <a:pt x="2965" y="4170"/>
                  </a:lnTo>
                  <a:lnTo>
                    <a:pt x="2965" y="3165"/>
                  </a:lnTo>
                  <a:lnTo>
                    <a:pt x="3065" y="2161"/>
                  </a:lnTo>
                  <a:lnTo>
                    <a:pt x="3266" y="1156"/>
                  </a:lnTo>
                  <a:lnTo>
                    <a:pt x="3216" y="1106"/>
                  </a:lnTo>
                  <a:lnTo>
                    <a:pt x="3116" y="1106"/>
                  </a:lnTo>
                  <a:lnTo>
                    <a:pt x="3116" y="1156"/>
                  </a:lnTo>
                  <a:lnTo>
                    <a:pt x="2915" y="1658"/>
                  </a:lnTo>
                  <a:lnTo>
                    <a:pt x="2814" y="2161"/>
                  </a:lnTo>
                  <a:lnTo>
                    <a:pt x="2714" y="2713"/>
                  </a:lnTo>
                  <a:lnTo>
                    <a:pt x="2663" y="3216"/>
                  </a:lnTo>
                  <a:lnTo>
                    <a:pt x="2563" y="4321"/>
                  </a:lnTo>
                  <a:lnTo>
                    <a:pt x="2613" y="5376"/>
                  </a:lnTo>
                  <a:lnTo>
                    <a:pt x="2462" y="4522"/>
                  </a:lnTo>
                  <a:lnTo>
                    <a:pt x="2362" y="3467"/>
                  </a:lnTo>
                  <a:lnTo>
                    <a:pt x="2362" y="2864"/>
                  </a:lnTo>
                  <a:lnTo>
                    <a:pt x="2412" y="2311"/>
                  </a:lnTo>
                  <a:lnTo>
                    <a:pt x="2462" y="1708"/>
                  </a:lnTo>
                  <a:lnTo>
                    <a:pt x="2563" y="1106"/>
                  </a:lnTo>
                  <a:lnTo>
                    <a:pt x="2663" y="553"/>
                  </a:lnTo>
                  <a:lnTo>
                    <a:pt x="2814" y="0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6"/>
            <p:cNvSpPr/>
            <p:nvPr/>
          </p:nvSpPr>
          <p:spPr>
            <a:xfrm>
              <a:off x="5633600" y="3229250"/>
              <a:ext cx="72875" cy="247425"/>
            </a:xfrm>
            <a:custGeom>
              <a:avLst/>
              <a:gdLst/>
              <a:ahLst/>
              <a:cxnLst/>
              <a:rect l="l" t="t" r="r" b="b"/>
              <a:pathLst>
                <a:path w="2915" h="9897" extrusionOk="0">
                  <a:moveTo>
                    <a:pt x="1" y="0"/>
                  </a:moveTo>
                  <a:lnTo>
                    <a:pt x="403" y="503"/>
                  </a:lnTo>
                  <a:lnTo>
                    <a:pt x="754" y="1055"/>
                  </a:lnTo>
                  <a:lnTo>
                    <a:pt x="1056" y="1608"/>
                  </a:lnTo>
                  <a:lnTo>
                    <a:pt x="1307" y="2211"/>
                  </a:lnTo>
                  <a:lnTo>
                    <a:pt x="1508" y="2864"/>
                  </a:lnTo>
                  <a:lnTo>
                    <a:pt x="1658" y="3467"/>
                  </a:lnTo>
                  <a:lnTo>
                    <a:pt x="1910" y="4773"/>
                  </a:lnTo>
                  <a:lnTo>
                    <a:pt x="2764" y="9847"/>
                  </a:lnTo>
                  <a:lnTo>
                    <a:pt x="2814" y="9897"/>
                  </a:lnTo>
                  <a:lnTo>
                    <a:pt x="2864" y="9897"/>
                  </a:lnTo>
                  <a:lnTo>
                    <a:pt x="2914" y="9847"/>
                  </a:lnTo>
                  <a:lnTo>
                    <a:pt x="2914" y="9796"/>
                  </a:lnTo>
                  <a:lnTo>
                    <a:pt x="2864" y="8540"/>
                  </a:lnTo>
                  <a:lnTo>
                    <a:pt x="2814" y="7234"/>
                  </a:lnTo>
                  <a:lnTo>
                    <a:pt x="2663" y="5878"/>
                  </a:lnTo>
                  <a:lnTo>
                    <a:pt x="2462" y="4521"/>
                  </a:lnTo>
                  <a:lnTo>
                    <a:pt x="2312" y="3868"/>
                  </a:lnTo>
                  <a:lnTo>
                    <a:pt x="2111" y="3215"/>
                  </a:lnTo>
                  <a:lnTo>
                    <a:pt x="1910" y="2612"/>
                  </a:lnTo>
                  <a:lnTo>
                    <a:pt x="1608" y="2010"/>
                  </a:lnTo>
                  <a:lnTo>
                    <a:pt x="1307" y="1457"/>
                  </a:lnTo>
                  <a:lnTo>
                    <a:pt x="955" y="904"/>
                  </a:lnTo>
                  <a:lnTo>
                    <a:pt x="503" y="4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6"/>
            <p:cNvSpPr/>
            <p:nvPr/>
          </p:nvSpPr>
          <p:spPr>
            <a:xfrm>
              <a:off x="5407525" y="3323425"/>
              <a:ext cx="226100" cy="379325"/>
            </a:xfrm>
            <a:custGeom>
              <a:avLst/>
              <a:gdLst/>
              <a:ahLst/>
              <a:cxnLst/>
              <a:rect l="l" t="t" r="r" b="b"/>
              <a:pathLst>
                <a:path w="9044" h="15173" extrusionOk="0">
                  <a:moveTo>
                    <a:pt x="3819" y="1"/>
                  </a:moveTo>
                  <a:lnTo>
                    <a:pt x="3266" y="51"/>
                  </a:lnTo>
                  <a:lnTo>
                    <a:pt x="2663" y="152"/>
                  </a:lnTo>
                  <a:lnTo>
                    <a:pt x="2111" y="302"/>
                  </a:lnTo>
                  <a:lnTo>
                    <a:pt x="1609" y="554"/>
                  </a:lnTo>
                  <a:lnTo>
                    <a:pt x="1106" y="805"/>
                  </a:lnTo>
                  <a:lnTo>
                    <a:pt x="704" y="1156"/>
                  </a:lnTo>
                  <a:lnTo>
                    <a:pt x="403" y="1558"/>
                  </a:lnTo>
                  <a:lnTo>
                    <a:pt x="152" y="2061"/>
                  </a:lnTo>
                  <a:lnTo>
                    <a:pt x="101" y="2262"/>
                  </a:lnTo>
                  <a:lnTo>
                    <a:pt x="51" y="2563"/>
                  </a:lnTo>
                  <a:lnTo>
                    <a:pt x="1" y="2814"/>
                  </a:lnTo>
                  <a:lnTo>
                    <a:pt x="51" y="3116"/>
                  </a:lnTo>
                  <a:lnTo>
                    <a:pt x="101" y="3568"/>
                  </a:lnTo>
                  <a:lnTo>
                    <a:pt x="252" y="4171"/>
                  </a:lnTo>
                  <a:lnTo>
                    <a:pt x="704" y="5527"/>
                  </a:lnTo>
                  <a:lnTo>
                    <a:pt x="1307" y="7084"/>
                  </a:lnTo>
                  <a:lnTo>
                    <a:pt x="1960" y="8642"/>
                  </a:lnTo>
                  <a:lnTo>
                    <a:pt x="3166" y="11355"/>
                  </a:lnTo>
                  <a:lnTo>
                    <a:pt x="3668" y="12510"/>
                  </a:lnTo>
                  <a:lnTo>
                    <a:pt x="9044" y="15173"/>
                  </a:lnTo>
                  <a:lnTo>
                    <a:pt x="8792" y="13213"/>
                  </a:lnTo>
                  <a:lnTo>
                    <a:pt x="8190" y="8742"/>
                  </a:lnTo>
                  <a:lnTo>
                    <a:pt x="7788" y="6281"/>
                  </a:lnTo>
                  <a:lnTo>
                    <a:pt x="7386" y="4020"/>
                  </a:lnTo>
                  <a:lnTo>
                    <a:pt x="6984" y="2262"/>
                  </a:lnTo>
                  <a:lnTo>
                    <a:pt x="6833" y="1659"/>
                  </a:lnTo>
                  <a:lnTo>
                    <a:pt x="6632" y="1257"/>
                  </a:lnTo>
                  <a:lnTo>
                    <a:pt x="6331" y="855"/>
                  </a:lnTo>
                  <a:lnTo>
                    <a:pt x="5929" y="554"/>
                  </a:lnTo>
                  <a:lnTo>
                    <a:pt x="5477" y="302"/>
                  </a:lnTo>
                  <a:lnTo>
                    <a:pt x="4974" y="152"/>
                  </a:lnTo>
                  <a:lnTo>
                    <a:pt x="4422" y="51"/>
                  </a:lnTo>
                  <a:lnTo>
                    <a:pt x="3819" y="1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6"/>
            <p:cNvSpPr/>
            <p:nvPr/>
          </p:nvSpPr>
          <p:spPr>
            <a:xfrm>
              <a:off x="5407525" y="3328450"/>
              <a:ext cx="202250" cy="383100"/>
            </a:xfrm>
            <a:custGeom>
              <a:avLst/>
              <a:gdLst/>
              <a:ahLst/>
              <a:cxnLst/>
              <a:rect l="l" t="t" r="r" b="b"/>
              <a:pathLst>
                <a:path w="8090" h="15324" extrusionOk="0">
                  <a:moveTo>
                    <a:pt x="2513" y="1"/>
                  </a:moveTo>
                  <a:lnTo>
                    <a:pt x="1960" y="152"/>
                  </a:lnTo>
                  <a:lnTo>
                    <a:pt x="1458" y="403"/>
                  </a:lnTo>
                  <a:lnTo>
                    <a:pt x="1056" y="704"/>
                  </a:lnTo>
                  <a:lnTo>
                    <a:pt x="654" y="1056"/>
                  </a:lnTo>
                  <a:lnTo>
                    <a:pt x="353" y="1408"/>
                  </a:lnTo>
                  <a:lnTo>
                    <a:pt x="152" y="1860"/>
                  </a:lnTo>
                  <a:lnTo>
                    <a:pt x="51" y="2362"/>
                  </a:lnTo>
                  <a:lnTo>
                    <a:pt x="1" y="2613"/>
                  </a:lnTo>
                  <a:lnTo>
                    <a:pt x="51" y="2915"/>
                  </a:lnTo>
                  <a:lnTo>
                    <a:pt x="101" y="3367"/>
                  </a:lnTo>
                  <a:lnTo>
                    <a:pt x="252" y="3970"/>
                  </a:lnTo>
                  <a:lnTo>
                    <a:pt x="704" y="5326"/>
                  </a:lnTo>
                  <a:lnTo>
                    <a:pt x="1307" y="6883"/>
                  </a:lnTo>
                  <a:lnTo>
                    <a:pt x="1960" y="8441"/>
                  </a:lnTo>
                  <a:lnTo>
                    <a:pt x="3166" y="11154"/>
                  </a:lnTo>
                  <a:lnTo>
                    <a:pt x="3668" y="12309"/>
                  </a:lnTo>
                  <a:lnTo>
                    <a:pt x="6331" y="13615"/>
                  </a:lnTo>
                  <a:lnTo>
                    <a:pt x="6532" y="13917"/>
                  </a:lnTo>
                  <a:lnTo>
                    <a:pt x="6632" y="13967"/>
                  </a:lnTo>
                  <a:lnTo>
                    <a:pt x="6733" y="13967"/>
                  </a:lnTo>
                  <a:lnTo>
                    <a:pt x="6833" y="13917"/>
                  </a:lnTo>
                  <a:lnTo>
                    <a:pt x="6833" y="13816"/>
                  </a:lnTo>
                  <a:lnTo>
                    <a:pt x="7185" y="14720"/>
                  </a:lnTo>
                  <a:lnTo>
                    <a:pt x="7185" y="14821"/>
                  </a:lnTo>
                  <a:lnTo>
                    <a:pt x="7336" y="14821"/>
                  </a:lnTo>
                  <a:lnTo>
                    <a:pt x="7386" y="14771"/>
                  </a:lnTo>
                  <a:lnTo>
                    <a:pt x="7587" y="15223"/>
                  </a:lnTo>
                  <a:lnTo>
                    <a:pt x="7637" y="15273"/>
                  </a:lnTo>
                  <a:lnTo>
                    <a:pt x="7687" y="15323"/>
                  </a:lnTo>
                  <a:lnTo>
                    <a:pt x="7888" y="15323"/>
                  </a:lnTo>
                  <a:lnTo>
                    <a:pt x="8039" y="15223"/>
                  </a:lnTo>
                  <a:lnTo>
                    <a:pt x="8039" y="15172"/>
                  </a:lnTo>
                  <a:lnTo>
                    <a:pt x="8089" y="15072"/>
                  </a:lnTo>
                  <a:lnTo>
                    <a:pt x="7989" y="14419"/>
                  </a:lnTo>
                  <a:lnTo>
                    <a:pt x="7888" y="13766"/>
                  </a:lnTo>
                  <a:lnTo>
                    <a:pt x="7687" y="13113"/>
                  </a:lnTo>
                  <a:lnTo>
                    <a:pt x="7486" y="12460"/>
                  </a:lnTo>
                  <a:lnTo>
                    <a:pt x="6984" y="11154"/>
                  </a:lnTo>
                  <a:lnTo>
                    <a:pt x="6431" y="9948"/>
                  </a:lnTo>
                  <a:lnTo>
                    <a:pt x="6130" y="9245"/>
                  </a:lnTo>
                  <a:lnTo>
                    <a:pt x="5728" y="8591"/>
                  </a:lnTo>
                  <a:lnTo>
                    <a:pt x="4974" y="7185"/>
                  </a:lnTo>
                  <a:lnTo>
                    <a:pt x="4673" y="6481"/>
                  </a:lnTo>
                  <a:lnTo>
                    <a:pt x="4372" y="5778"/>
                  </a:lnTo>
                  <a:lnTo>
                    <a:pt x="4171" y="5025"/>
                  </a:lnTo>
                  <a:lnTo>
                    <a:pt x="4070" y="4221"/>
                  </a:lnTo>
                  <a:lnTo>
                    <a:pt x="4070" y="4171"/>
                  </a:lnTo>
                  <a:lnTo>
                    <a:pt x="3970" y="4171"/>
                  </a:lnTo>
                  <a:lnTo>
                    <a:pt x="3919" y="4221"/>
                  </a:lnTo>
                  <a:lnTo>
                    <a:pt x="3970" y="4874"/>
                  </a:lnTo>
                  <a:lnTo>
                    <a:pt x="4070" y="5527"/>
                  </a:lnTo>
                  <a:lnTo>
                    <a:pt x="4221" y="6130"/>
                  </a:lnTo>
                  <a:lnTo>
                    <a:pt x="4422" y="6733"/>
                  </a:lnTo>
                  <a:lnTo>
                    <a:pt x="4874" y="7888"/>
                  </a:lnTo>
                  <a:lnTo>
                    <a:pt x="5427" y="9094"/>
                  </a:lnTo>
                  <a:lnTo>
                    <a:pt x="4673" y="7687"/>
                  </a:lnTo>
                  <a:lnTo>
                    <a:pt x="4020" y="6281"/>
                  </a:lnTo>
                  <a:lnTo>
                    <a:pt x="3668" y="5577"/>
                  </a:lnTo>
                  <a:lnTo>
                    <a:pt x="3417" y="4874"/>
                  </a:lnTo>
                  <a:lnTo>
                    <a:pt x="3216" y="4120"/>
                  </a:lnTo>
                  <a:lnTo>
                    <a:pt x="3065" y="3367"/>
                  </a:lnTo>
                  <a:lnTo>
                    <a:pt x="3015" y="3317"/>
                  </a:lnTo>
                  <a:lnTo>
                    <a:pt x="2915" y="3317"/>
                  </a:lnTo>
                  <a:lnTo>
                    <a:pt x="2915" y="3367"/>
                  </a:lnTo>
                  <a:lnTo>
                    <a:pt x="3015" y="4070"/>
                  </a:lnTo>
                  <a:lnTo>
                    <a:pt x="3166" y="4723"/>
                  </a:lnTo>
                  <a:lnTo>
                    <a:pt x="3367" y="5376"/>
                  </a:lnTo>
                  <a:lnTo>
                    <a:pt x="3618" y="6029"/>
                  </a:lnTo>
                  <a:lnTo>
                    <a:pt x="4171" y="7285"/>
                  </a:lnTo>
                  <a:lnTo>
                    <a:pt x="4529" y="8063"/>
                  </a:lnTo>
                  <a:lnTo>
                    <a:pt x="4120" y="7335"/>
                  </a:lnTo>
                  <a:lnTo>
                    <a:pt x="3668" y="6532"/>
                  </a:lnTo>
                  <a:lnTo>
                    <a:pt x="3216" y="5678"/>
                  </a:lnTo>
                  <a:lnTo>
                    <a:pt x="2814" y="4874"/>
                  </a:lnTo>
                  <a:lnTo>
                    <a:pt x="2513" y="4020"/>
                  </a:lnTo>
                  <a:lnTo>
                    <a:pt x="2412" y="3568"/>
                  </a:lnTo>
                  <a:lnTo>
                    <a:pt x="2312" y="3116"/>
                  </a:lnTo>
                  <a:lnTo>
                    <a:pt x="2312" y="2663"/>
                  </a:lnTo>
                  <a:lnTo>
                    <a:pt x="2312" y="2211"/>
                  </a:lnTo>
                  <a:lnTo>
                    <a:pt x="2362" y="1759"/>
                  </a:lnTo>
                  <a:lnTo>
                    <a:pt x="2513" y="1307"/>
                  </a:lnTo>
                  <a:lnTo>
                    <a:pt x="2463" y="1257"/>
                  </a:lnTo>
                  <a:lnTo>
                    <a:pt x="2412" y="1257"/>
                  </a:lnTo>
                  <a:lnTo>
                    <a:pt x="2161" y="1809"/>
                  </a:lnTo>
                  <a:lnTo>
                    <a:pt x="2010" y="2412"/>
                  </a:lnTo>
                  <a:lnTo>
                    <a:pt x="1960" y="3015"/>
                  </a:lnTo>
                  <a:lnTo>
                    <a:pt x="2010" y="3618"/>
                  </a:lnTo>
                  <a:lnTo>
                    <a:pt x="2161" y="4171"/>
                  </a:lnTo>
                  <a:lnTo>
                    <a:pt x="2312" y="4773"/>
                  </a:lnTo>
                  <a:lnTo>
                    <a:pt x="2513" y="5376"/>
                  </a:lnTo>
                  <a:lnTo>
                    <a:pt x="2764" y="5929"/>
                  </a:lnTo>
                  <a:lnTo>
                    <a:pt x="2412" y="5226"/>
                  </a:lnTo>
                  <a:lnTo>
                    <a:pt x="2061" y="4472"/>
                  </a:lnTo>
                  <a:lnTo>
                    <a:pt x="1809" y="3718"/>
                  </a:lnTo>
                  <a:lnTo>
                    <a:pt x="1659" y="2965"/>
                  </a:lnTo>
                  <a:lnTo>
                    <a:pt x="1659" y="2563"/>
                  </a:lnTo>
                  <a:lnTo>
                    <a:pt x="1659" y="2161"/>
                  </a:lnTo>
                  <a:lnTo>
                    <a:pt x="1709" y="1759"/>
                  </a:lnTo>
                  <a:lnTo>
                    <a:pt x="1809" y="1408"/>
                  </a:lnTo>
                  <a:lnTo>
                    <a:pt x="1960" y="1006"/>
                  </a:lnTo>
                  <a:lnTo>
                    <a:pt x="2111" y="654"/>
                  </a:lnTo>
                  <a:lnTo>
                    <a:pt x="2262" y="302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6"/>
            <p:cNvSpPr/>
            <p:nvPr/>
          </p:nvSpPr>
          <p:spPr>
            <a:xfrm>
              <a:off x="5526850" y="3341025"/>
              <a:ext cx="70350" cy="234875"/>
            </a:xfrm>
            <a:custGeom>
              <a:avLst/>
              <a:gdLst/>
              <a:ahLst/>
              <a:cxnLst/>
              <a:rect l="l" t="t" r="r" b="b"/>
              <a:pathLst>
                <a:path w="2814" h="9395" extrusionOk="0">
                  <a:moveTo>
                    <a:pt x="51" y="0"/>
                  </a:moveTo>
                  <a:lnTo>
                    <a:pt x="0" y="50"/>
                  </a:lnTo>
                  <a:lnTo>
                    <a:pt x="0" y="101"/>
                  </a:lnTo>
                  <a:lnTo>
                    <a:pt x="252" y="251"/>
                  </a:lnTo>
                  <a:lnTo>
                    <a:pt x="453" y="452"/>
                  </a:lnTo>
                  <a:lnTo>
                    <a:pt x="654" y="653"/>
                  </a:lnTo>
                  <a:lnTo>
                    <a:pt x="854" y="905"/>
                  </a:lnTo>
                  <a:lnTo>
                    <a:pt x="1106" y="1457"/>
                  </a:lnTo>
                  <a:lnTo>
                    <a:pt x="1307" y="2010"/>
                  </a:lnTo>
                  <a:lnTo>
                    <a:pt x="1508" y="2613"/>
                  </a:lnTo>
                  <a:lnTo>
                    <a:pt x="1608" y="3266"/>
                  </a:lnTo>
                  <a:lnTo>
                    <a:pt x="1809" y="4421"/>
                  </a:lnTo>
                  <a:lnTo>
                    <a:pt x="2060" y="5627"/>
                  </a:lnTo>
                  <a:lnTo>
                    <a:pt x="2211" y="6883"/>
                  </a:lnTo>
                  <a:lnTo>
                    <a:pt x="2412" y="8139"/>
                  </a:lnTo>
                  <a:lnTo>
                    <a:pt x="2613" y="9344"/>
                  </a:lnTo>
                  <a:lnTo>
                    <a:pt x="2613" y="9395"/>
                  </a:lnTo>
                  <a:lnTo>
                    <a:pt x="2713" y="9395"/>
                  </a:lnTo>
                  <a:lnTo>
                    <a:pt x="2764" y="9344"/>
                  </a:lnTo>
                  <a:lnTo>
                    <a:pt x="2814" y="8541"/>
                  </a:lnTo>
                  <a:lnTo>
                    <a:pt x="2814" y="7737"/>
                  </a:lnTo>
                  <a:lnTo>
                    <a:pt x="2764" y="6933"/>
                  </a:lnTo>
                  <a:lnTo>
                    <a:pt x="2663" y="6129"/>
                  </a:lnTo>
                  <a:lnTo>
                    <a:pt x="2563" y="5325"/>
                  </a:lnTo>
                  <a:lnTo>
                    <a:pt x="2412" y="4522"/>
                  </a:lnTo>
                  <a:lnTo>
                    <a:pt x="2060" y="2964"/>
                  </a:lnTo>
                  <a:lnTo>
                    <a:pt x="1809" y="2060"/>
                  </a:lnTo>
                  <a:lnTo>
                    <a:pt x="1608" y="1608"/>
                  </a:lnTo>
                  <a:lnTo>
                    <a:pt x="1407" y="1206"/>
                  </a:lnTo>
                  <a:lnTo>
                    <a:pt x="1156" y="804"/>
                  </a:lnTo>
                  <a:lnTo>
                    <a:pt x="854" y="452"/>
                  </a:lnTo>
                  <a:lnTo>
                    <a:pt x="503" y="201"/>
                  </a:lnTo>
                  <a:lnTo>
                    <a:pt x="252" y="10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6"/>
            <p:cNvSpPr/>
            <p:nvPr/>
          </p:nvSpPr>
          <p:spPr>
            <a:xfrm>
              <a:off x="5930000" y="3304600"/>
              <a:ext cx="183400" cy="277575"/>
            </a:xfrm>
            <a:custGeom>
              <a:avLst/>
              <a:gdLst/>
              <a:ahLst/>
              <a:cxnLst/>
              <a:rect l="l" t="t" r="r" b="b"/>
              <a:pathLst>
                <a:path w="7336" h="11103" extrusionOk="0">
                  <a:moveTo>
                    <a:pt x="3668" y="0"/>
                  </a:moveTo>
                  <a:lnTo>
                    <a:pt x="3266" y="51"/>
                  </a:lnTo>
                  <a:lnTo>
                    <a:pt x="2864" y="51"/>
                  </a:lnTo>
                  <a:lnTo>
                    <a:pt x="2663" y="151"/>
                  </a:lnTo>
                  <a:lnTo>
                    <a:pt x="2462" y="252"/>
                  </a:lnTo>
                  <a:lnTo>
                    <a:pt x="2312" y="402"/>
                  </a:lnTo>
                  <a:lnTo>
                    <a:pt x="2111" y="553"/>
                  </a:lnTo>
                  <a:lnTo>
                    <a:pt x="1809" y="1055"/>
                  </a:lnTo>
                  <a:lnTo>
                    <a:pt x="1508" y="1658"/>
                  </a:lnTo>
                  <a:lnTo>
                    <a:pt x="1257" y="2362"/>
                  </a:lnTo>
                  <a:lnTo>
                    <a:pt x="1005" y="3115"/>
                  </a:lnTo>
                  <a:lnTo>
                    <a:pt x="804" y="3919"/>
                  </a:lnTo>
                  <a:lnTo>
                    <a:pt x="603" y="4773"/>
                  </a:lnTo>
                  <a:lnTo>
                    <a:pt x="352" y="6380"/>
                  </a:lnTo>
                  <a:lnTo>
                    <a:pt x="151" y="7787"/>
                  </a:lnTo>
                  <a:lnTo>
                    <a:pt x="1" y="9144"/>
                  </a:lnTo>
                  <a:lnTo>
                    <a:pt x="1206" y="11103"/>
                  </a:lnTo>
                  <a:lnTo>
                    <a:pt x="4271" y="10349"/>
                  </a:lnTo>
                  <a:lnTo>
                    <a:pt x="4673" y="9545"/>
                  </a:lnTo>
                  <a:lnTo>
                    <a:pt x="5627" y="7636"/>
                  </a:lnTo>
                  <a:lnTo>
                    <a:pt x="6180" y="6531"/>
                  </a:lnTo>
                  <a:lnTo>
                    <a:pt x="6682" y="5326"/>
                  </a:lnTo>
                  <a:lnTo>
                    <a:pt x="7084" y="4220"/>
                  </a:lnTo>
                  <a:lnTo>
                    <a:pt x="7235" y="3718"/>
                  </a:lnTo>
                  <a:lnTo>
                    <a:pt x="7335" y="3266"/>
                  </a:lnTo>
                  <a:lnTo>
                    <a:pt x="7335" y="2864"/>
                  </a:lnTo>
                  <a:lnTo>
                    <a:pt x="7335" y="2462"/>
                  </a:lnTo>
                  <a:lnTo>
                    <a:pt x="7235" y="2110"/>
                  </a:lnTo>
                  <a:lnTo>
                    <a:pt x="7084" y="1759"/>
                  </a:lnTo>
                  <a:lnTo>
                    <a:pt x="6883" y="1457"/>
                  </a:lnTo>
                  <a:lnTo>
                    <a:pt x="6632" y="1156"/>
                  </a:lnTo>
                  <a:lnTo>
                    <a:pt x="6381" y="905"/>
                  </a:lnTo>
                  <a:lnTo>
                    <a:pt x="6029" y="704"/>
                  </a:lnTo>
                  <a:lnTo>
                    <a:pt x="5677" y="503"/>
                  </a:lnTo>
                  <a:lnTo>
                    <a:pt x="5326" y="352"/>
                  </a:lnTo>
                  <a:lnTo>
                    <a:pt x="4924" y="201"/>
                  </a:lnTo>
                  <a:lnTo>
                    <a:pt x="4522" y="101"/>
                  </a:lnTo>
                  <a:lnTo>
                    <a:pt x="4120" y="5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6"/>
            <p:cNvSpPr/>
            <p:nvPr/>
          </p:nvSpPr>
          <p:spPr>
            <a:xfrm>
              <a:off x="5930000" y="3304600"/>
              <a:ext cx="119350" cy="290150"/>
            </a:xfrm>
            <a:custGeom>
              <a:avLst/>
              <a:gdLst/>
              <a:ahLst/>
              <a:cxnLst/>
              <a:rect l="l" t="t" r="r" b="b"/>
              <a:pathLst>
                <a:path w="4774" h="11606" extrusionOk="0">
                  <a:moveTo>
                    <a:pt x="3316" y="0"/>
                  </a:moveTo>
                  <a:lnTo>
                    <a:pt x="2864" y="51"/>
                  </a:lnTo>
                  <a:lnTo>
                    <a:pt x="2663" y="151"/>
                  </a:lnTo>
                  <a:lnTo>
                    <a:pt x="2462" y="252"/>
                  </a:lnTo>
                  <a:lnTo>
                    <a:pt x="2312" y="402"/>
                  </a:lnTo>
                  <a:lnTo>
                    <a:pt x="2111" y="553"/>
                  </a:lnTo>
                  <a:lnTo>
                    <a:pt x="1809" y="1055"/>
                  </a:lnTo>
                  <a:lnTo>
                    <a:pt x="1508" y="1658"/>
                  </a:lnTo>
                  <a:lnTo>
                    <a:pt x="1257" y="2362"/>
                  </a:lnTo>
                  <a:lnTo>
                    <a:pt x="1005" y="3115"/>
                  </a:lnTo>
                  <a:lnTo>
                    <a:pt x="804" y="3919"/>
                  </a:lnTo>
                  <a:lnTo>
                    <a:pt x="603" y="4773"/>
                  </a:lnTo>
                  <a:lnTo>
                    <a:pt x="352" y="6380"/>
                  </a:lnTo>
                  <a:lnTo>
                    <a:pt x="151" y="7787"/>
                  </a:lnTo>
                  <a:lnTo>
                    <a:pt x="1" y="9144"/>
                  </a:lnTo>
                  <a:lnTo>
                    <a:pt x="1206" y="11103"/>
                  </a:lnTo>
                  <a:lnTo>
                    <a:pt x="2764" y="10701"/>
                  </a:lnTo>
                  <a:lnTo>
                    <a:pt x="2914" y="11153"/>
                  </a:lnTo>
                  <a:lnTo>
                    <a:pt x="3015" y="11253"/>
                  </a:lnTo>
                  <a:lnTo>
                    <a:pt x="3115" y="11253"/>
                  </a:lnTo>
                  <a:lnTo>
                    <a:pt x="3216" y="11203"/>
                  </a:lnTo>
                  <a:lnTo>
                    <a:pt x="3316" y="11153"/>
                  </a:lnTo>
                  <a:lnTo>
                    <a:pt x="3467" y="11505"/>
                  </a:lnTo>
                  <a:lnTo>
                    <a:pt x="3567" y="11555"/>
                  </a:lnTo>
                  <a:lnTo>
                    <a:pt x="3668" y="11605"/>
                  </a:lnTo>
                  <a:lnTo>
                    <a:pt x="3768" y="11555"/>
                  </a:lnTo>
                  <a:lnTo>
                    <a:pt x="3819" y="11454"/>
                  </a:lnTo>
                  <a:lnTo>
                    <a:pt x="3919" y="11002"/>
                  </a:lnTo>
                  <a:lnTo>
                    <a:pt x="3919" y="10550"/>
                  </a:lnTo>
                  <a:lnTo>
                    <a:pt x="3819" y="9596"/>
                  </a:lnTo>
                  <a:lnTo>
                    <a:pt x="3718" y="8641"/>
                  </a:lnTo>
                  <a:lnTo>
                    <a:pt x="3618" y="7737"/>
                  </a:lnTo>
                  <a:lnTo>
                    <a:pt x="3668" y="6632"/>
                  </a:lnTo>
                  <a:lnTo>
                    <a:pt x="3718" y="5526"/>
                  </a:lnTo>
                  <a:lnTo>
                    <a:pt x="3919" y="4421"/>
                  </a:lnTo>
                  <a:lnTo>
                    <a:pt x="4120" y="3316"/>
                  </a:lnTo>
                  <a:lnTo>
                    <a:pt x="4120" y="3266"/>
                  </a:lnTo>
                  <a:lnTo>
                    <a:pt x="4020" y="3266"/>
                  </a:lnTo>
                  <a:lnTo>
                    <a:pt x="4020" y="3316"/>
                  </a:lnTo>
                  <a:lnTo>
                    <a:pt x="3718" y="4220"/>
                  </a:lnTo>
                  <a:lnTo>
                    <a:pt x="3467" y="5175"/>
                  </a:lnTo>
                  <a:lnTo>
                    <a:pt x="3316" y="6180"/>
                  </a:lnTo>
                  <a:lnTo>
                    <a:pt x="3166" y="7134"/>
                  </a:lnTo>
                  <a:lnTo>
                    <a:pt x="3166" y="6180"/>
                  </a:lnTo>
                  <a:lnTo>
                    <a:pt x="3266" y="4924"/>
                  </a:lnTo>
                  <a:lnTo>
                    <a:pt x="3316" y="4321"/>
                  </a:lnTo>
                  <a:lnTo>
                    <a:pt x="3367" y="3718"/>
                  </a:lnTo>
                  <a:lnTo>
                    <a:pt x="3517" y="3115"/>
                  </a:lnTo>
                  <a:lnTo>
                    <a:pt x="3668" y="2512"/>
                  </a:lnTo>
                  <a:lnTo>
                    <a:pt x="3919" y="1960"/>
                  </a:lnTo>
                  <a:lnTo>
                    <a:pt x="4221" y="1407"/>
                  </a:lnTo>
                  <a:lnTo>
                    <a:pt x="4221" y="1357"/>
                  </a:lnTo>
                  <a:lnTo>
                    <a:pt x="4170" y="1307"/>
                  </a:lnTo>
                  <a:lnTo>
                    <a:pt x="4120" y="1307"/>
                  </a:lnTo>
                  <a:lnTo>
                    <a:pt x="3768" y="1759"/>
                  </a:lnTo>
                  <a:lnTo>
                    <a:pt x="3467" y="2261"/>
                  </a:lnTo>
                  <a:lnTo>
                    <a:pt x="3216" y="2763"/>
                  </a:lnTo>
                  <a:lnTo>
                    <a:pt x="3015" y="3316"/>
                  </a:lnTo>
                  <a:lnTo>
                    <a:pt x="2864" y="3869"/>
                  </a:lnTo>
                  <a:lnTo>
                    <a:pt x="2764" y="4421"/>
                  </a:lnTo>
                  <a:lnTo>
                    <a:pt x="2620" y="5473"/>
                  </a:lnTo>
                  <a:lnTo>
                    <a:pt x="2663" y="4572"/>
                  </a:lnTo>
                  <a:lnTo>
                    <a:pt x="2764" y="3567"/>
                  </a:lnTo>
                  <a:lnTo>
                    <a:pt x="2864" y="3065"/>
                  </a:lnTo>
                  <a:lnTo>
                    <a:pt x="3015" y="2562"/>
                  </a:lnTo>
                  <a:lnTo>
                    <a:pt x="3166" y="2060"/>
                  </a:lnTo>
                  <a:lnTo>
                    <a:pt x="3417" y="1608"/>
                  </a:lnTo>
                  <a:lnTo>
                    <a:pt x="3668" y="1206"/>
                  </a:lnTo>
                  <a:lnTo>
                    <a:pt x="3969" y="804"/>
                  </a:lnTo>
                  <a:lnTo>
                    <a:pt x="4371" y="453"/>
                  </a:lnTo>
                  <a:lnTo>
                    <a:pt x="4773" y="151"/>
                  </a:lnTo>
                  <a:lnTo>
                    <a:pt x="4271" y="51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6"/>
            <p:cNvSpPr/>
            <p:nvPr/>
          </p:nvSpPr>
          <p:spPr>
            <a:xfrm>
              <a:off x="6060625" y="3339775"/>
              <a:ext cx="40200" cy="143200"/>
            </a:xfrm>
            <a:custGeom>
              <a:avLst/>
              <a:gdLst/>
              <a:ahLst/>
              <a:cxnLst/>
              <a:rect l="l" t="t" r="r" b="b"/>
              <a:pathLst>
                <a:path w="1608" h="5728" extrusionOk="0">
                  <a:moveTo>
                    <a:pt x="804" y="0"/>
                  </a:moveTo>
                  <a:lnTo>
                    <a:pt x="804" y="50"/>
                  </a:lnTo>
                  <a:lnTo>
                    <a:pt x="804" y="100"/>
                  </a:lnTo>
                  <a:lnTo>
                    <a:pt x="1005" y="352"/>
                  </a:lnTo>
                  <a:lnTo>
                    <a:pt x="1156" y="703"/>
                  </a:lnTo>
                  <a:lnTo>
                    <a:pt x="1306" y="1055"/>
                  </a:lnTo>
                  <a:lnTo>
                    <a:pt x="1357" y="1407"/>
                  </a:lnTo>
                  <a:lnTo>
                    <a:pt x="1357" y="1758"/>
                  </a:lnTo>
                  <a:lnTo>
                    <a:pt x="1357" y="2110"/>
                  </a:lnTo>
                  <a:lnTo>
                    <a:pt x="1206" y="2864"/>
                  </a:lnTo>
                  <a:lnTo>
                    <a:pt x="955" y="3617"/>
                  </a:lnTo>
                  <a:lnTo>
                    <a:pt x="653" y="4320"/>
                  </a:lnTo>
                  <a:lnTo>
                    <a:pt x="302" y="5024"/>
                  </a:lnTo>
                  <a:lnTo>
                    <a:pt x="0" y="5576"/>
                  </a:lnTo>
                  <a:lnTo>
                    <a:pt x="0" y="5677"/>
                  </a:lnTo>
                  <a:lnTo>
                    <a:pt x="0" y="5727"/>
                  </a:lnTo>
                  <a:lnTo>
                    <a:pt x="51" y="5727"/>
                  </a:lnTo>
                  <a:lnTo>
                    <a:pt x="101" y="5677"/>
                  </a:lnTo>
                  <a:lnTo>
                    <a:pt x="553" y="5124"/>
                  </a:lnTo>
                  <a:lnTo>
                    <a:pt x="955" y="4421"/>
                  </a:lnTo>
                  <a:lnTo>
                    <a:pt x="1256" y="3667"/>
                  </a:lnTo>
                  <a:lnTo>
                    <a:pt x="1507" y="2914"/>
                  </a:lnTo>
                  <a:lnTo>
                    <a:pt x="1558" y="2512"/>
                  </a:lnTo>
                  <a:lnTo>
                    <a:pt x="1608" y="2110"/>
                  </a:lnTo>
                  <a:lnTo>
                    <a:pt x="1608" y="1708"/>
                  </a:lnTo>
                  <a:lnTo>
                    <a:pt x="1558" y="1356"/>
                  </a:lnTo>
                  <a:lnTo>
                    <a:pt x="1457" y="1005"/>
                  </a:lnTo>
                  <a:lnTo>
                    <a:pt x="1357" y="653"/>
                  </a:lnTo>
                  <a:lnTo>
                    <a:pt x="1156" y="301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6"/>
            <p:cNvSpPr/>
            <p:nvPr/>
          </p:nvSpPr>
          <p:spPr>
            <a:xfrm>
              <a:off x="5752925" y="3363625"/>
              <a:ext cx="224825" cy="324050"/>
            </a:xfrm>
            <a:custGeom>
              <a:avLst/>
              <a:gdLst/>
              <a:ahLst/>
              <a:cxnLst/>
              <a:rect l="l" t="t" r="r" b="b"/>
              <a:pathLst>
                <a:path w="8993" h="12962" extrusionOk="0">
                  <a:moveTo>
                    <a:pt x="5577" y="1"/>
                  </a:moveTo>
                  <a:lnTo>
                    <a:pt x="5124" y="51"/>
                  </a:lnTo>
                  <a:lnTo>
                    <a:pt x="4722" y="151"/>
                  </a:lnTo>
                  <a:lnTo>
                    <a:pt x="4270" y="302"/>
                  </a:lnTo>
                  <a:lnTo>
                    <a:pt x="4069" y="402"/>
                  </a:lnTo>
                  <a:lnTo>
                    <a:pt x="3868" y="553"/>
                  </a:lnTo>
                  <a:lnTo>
                    <a:pt x="3668" y="754"/>
                  </a:lnTo>
                  <a:lnTo>
                    <a:pt x="3467" y="1005"/>
                  </a:lnTo>
                  <a:lnTo>
                    <a:pt x="3065" y="1658"/>
                  </a:lnTo>
                  <a:lnTo>
                    <a:pt x="2663" y="2412"/>
                  </a:lnTo>
                  <a:lnTo>
                    <a:pt x="2311" y="3316"/>
                  </a:lnTo>
                  <a:lnTo>
                    <a:pt x="2010" y="4271"/>
                  </a:lnTo>
                  <a:lnTo>
                    <a:pt x="1708" y="5275"/>
                  </a:lnTo>
                  <a:lnTo>
                    <a:pt x="1407" y="6330"/>
                  </a:lnTo>
                  <a:lnTo>
                    <a:pt x="904" y="8340"/>
                  </a:lnTo>
                  <a:lnTo>
                    <a:pt x="553" y="10098"/>
                  </a:lnTo>
                  <a:lnTo>
                    <a:pt x="201" y="11756"/>
                  </a:lnTo>
                  <a:lnTo>
                    <a:pt x="0" y="12962"/>
                  </a:lnTo>
                  <a:lnTo>
                    <a:pt x="2914" y="12309"/>
                  </a:lnTo>
                  <a:lnTo>
                    <a:pt x="6280" y="10048"/>
                  </a:lnTo>
                  <a:lnTo>
                    <a:pt x="6682" y="9043"/>
                  </a:lnTo>
                  <a:lnTo>
                    <a:pt x="7636" y="6783"/>
                  </a:lnTo>
                  <a:lnTo>
                    <a:pt x="8139" y="5426"/>
                  </a:lnTo>
                  <a:lnTo>
                    <a:pt x="8541" y="4170"/>
                  </a:lnTo>
                  <a:lnTo>
                    <a:pt x="8892" y="3015"/>
                  </a:lnTo>
                  <a:lnTo>
                    <a:pt x="8942" y="2563"/>
                  </a:lnTo>
                  <a:lnTo>
                    <a:pt x="8993" y="2161"/>
                  </a:lnTo>
                  <a:lnTo>
                    <a:pt x="8993" y="1859"/>
                  </a:lnTo>
                  <a:lnTo>
                    <a:pt x="8892" y="1558"/>
                  </a:lnTo>
                  <a:lnTo>
                    <a:pt x="8792" y="1256"/>
                  </a:lnTo>
                  <a:lnTo>
                    <a:pt x="8591" y="1005"/>
                  </a:lnTo>
                  <a:lnTo>
                    <a:pt x="8390" y="754"/>
                  </a:lnTo>
                  <a:lnTo>
                    <a:pt x="8139" y="553"/>
                  </a:lnTo>
                  <a:lnTo>
                    <a:pt x="7837" y="402"/>
                  </a:lnTo>
                  <a:lnTo>
                    <a:pt x="7486" y="252"/>
                  </a:lnTo>
                  <a:lnTo>
                    <a:pt x="7134" y="151"/>
                  </a:lnTo>
                  <a:lnTo>
                    <a:pt x="6782" y="51"/>
                  </a:lnTo>
                  <a:lnTo>
                    <a:pt x="6380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6"/>
            <p:cNvSpPr/>
            <p:nvPr/>
          </p:nvSpPr>
          <p:spPr>
            <a:xfrm>
              <a:off x="5752925" y="3363625"/>
              <a:ext cx="135650" cy="324050"/>
            </a:xfrm>
            <a:custGeom>
              <a:avLst/>
              <a:gdLst/>
              <a:ahLst/>
              <a:cxnLst/>
              <a:rect l="l" t="t" r="r" b="b"/>
              <a:pathLst>
                <a:path w="5426" h="12962" extrusionOk="0">
                  <a:moveTo>
                    <a:pt x="5426" y="1"/>
                  </a:moveTo>
                  <a:lnTo>
                    <a:pt x="4873" y="101"/>
                  </a:lnTo>
                  <a:lnTo>
                    <a:pt x="4270" y="302"/>
                  </a:lnTo>
                  <a:lnTo>
                    <a:pt x="4069" y="402"/>
                  </a:lnTo>
                  <a:lnTo>
                    <a:pt x="3868" y="553"/>
                  </a:lnTo>
                  <a:lnTo>
                    <a:pt x="3668" y="754"/>
                  </a:lnTo>
                  <a:lnTo>
                    <a:pt x="3467" y="1005"/>
                  </a:lnTo>
                  <a:lnTo>
                    <a:pt x="3065" y="1658"/>
                  </a:lnTo>
                  <a:lnTo>
                    <a:pt x="2663" y="2412"/>
                  </a:lnTo>
                  <a:lnTo>
                    <a:pt x="2311" y="3316"/>
                  </a:lnTo>
                  <a:lnTo>
                    <a:pt x="2010" y="4271"/>
                  </a:lnTo>
                  <a:lnTo>
                    <a:pt x="1708" y="5275"/>
                  </a:lnTo>
                  <a:lnTo>
                    <a:pt x="1407" y="6330"/>
                  </a:lnTo>
                  <a:lnTo>
                    <a:pt x="904" y="8340"/>
                  </a:lnTo>
                  <a:lnTo>
                    <a:pt x="553" y="10098"/>
                  </a:lnTo>
                  <a:lnTo>
                    <a:pt x="201" y="11756"/>
                  </a:lnTo>
                  <a:lnTo>
                    <a:pt x="0" y="12962"/>
                  </a:lnTo>
                  <a:lnTo>
                    <a:pt x="2613" y="12409"/>
                  </a:lnTo>
                  <a:lnTo>
                    <a:pt x="2713" y="12510"/>
                  </a:lnTo>
                  <a:lnTo>
                    <a:pt x="2813" y="12560"/>
                  </a:lnTo>
                  <a:lnTo>
                    <a:pt x="2914" y="12510"/>
                  </a:lnTo>
                  <a:lnTo>
                    <a:pt x="3014" y="12459"/>
                  </a:lnTo>
                  <a:lnTo>
                    <a:pt x="3165" y="12108"/>
                  </a:lnTo>
                  <a:lnTo>
                    <a:pt x="3165" y="12761"/>
                  </a:lnTo>
                  <a:lnTo>
                    <a:pt x="3215" y="12861"/>
                  </a:lnTo>
                  <a:lnTo>
                    <a:pt x="3316" y="12911"/>
                  </a:lnTo>
                  <a:lnTo>
                    <a:pt x="3416" y="12911"/>
                  </a:lnTo>
                  <a:lnTo>
                    <a:pt x="3517" y="12811"/>
                  </a:lnTo>
                  <a:lnTo>
                    <a:pt x="3768" y="12359"/>
                  </a:lnTo>
                  <a:lnTo>
                    <a:pt x="3969" y="11806"/>
                  </a:lnTo>
                  <a:lnTo>
                    <a:pt x="4270" y="10701"/>
                  </a:lnTo>
                  <a:lnTo>
                    <a:pt x="4572" y="9445"/>
                  </a:lnTo>
                  <a:lnTo>
                    <a:pt x="4873" y="8239"/>
                  </a:lnTo>
                  <a:lnTo>
                    <a:pt x="4923" y="7586"/>
                  </a:lnTo>
                  <a:lnTo>
                    <a:pt x="5024" y="6933"/>
                  </a:lnTo>
                  <a:lnTo>
                    <a:pt x="5074" y="5627"/>
                  </a:lnTo>
                  <a:lnTo>
                    <a:pt x="5175" y="4321"/>
                  </a:lnTo>
                  <a:lnTo>
                    <a:pt x="5275" y="3718"/>
                  </a:lnTo>
                  <a:lnTo>
                    <a:pt x="5426" y="3065"/>
                  </a:lnTo>
                  <a:lnTo>
                    <a:pt x="5376" y="3015"/>
                  </a:lnTo>
                  <a:lnTo>
                    <a:pt x="5275" y="3015"/>
                  </a:lnTo>
                  <a:lnTo>
                    <a:pt x="5124" y="3567"/>
                  </a:lnTo>
                  <a:lnTo>
                    <a:pt x="4974" y="4120"/>
                  </a:lnTo>
                  <a:lnTo>
                    <a:pt x="4722" y="5275"/>
                  </a:lnTo>
                  <a:lnTo>
                    <a:pt x="4371" y="7536"/>
                  </a:lnTo>
                  <a:lnTo>
                    <a:pt x="4471" y="6129"/>
                  </a:lnTo>
                  <a:lnTo>
                    <a:pt x="4522" y="4723"/>
                  </a:lnTo>
                  <a:lnTo>
                    <a:pt x="4572" y="4019"/>
                  </a:lnTo>
                  <a:lnTo>
                    <a:pt x="4622" y="3366"/>
                  </a:lnTo>
                  <a:lnTo>
                    <a:pt x="4773" y="2663"/>
                  </a:lnTo>
                  <a:lnTo>
                    <a:pt x="4974" y="2010"/>
                  </a:lnTo>
                  <a:lnTo>
                    <a:pt x="4923" y="1960"/>
                  </a:lnTo>
                  <a:lnTo>
                    <a:pt x="4672" y="2613"/>
                  </a:lnTo>
                  <a:lnTo>
                    <a:pt x="4471" y="3216"/>
                  </a:lnTo>
                  <a:lnTo>
                    <a:pt x="4371" y="3869"/>
                  </a:lnTo>
                  <a:lnTo>
                    <a:pt x="4270" y="4522"/>
                  </a:lnTo>
                  <a:lnTo>
                    <a:pt x="4069" y="5778"/>
                  </a:lnTo>
                  <a:lnTo>
                    <a:pt x="3919" y="7084"/>
                  </a:lnTo>
                  <a:lnTo>
                    <a:pt x="3868" y="7235"/>
                  </a:lnTo>
                  <a:lnTo>
                    <a:pt x="3969" y="6431"/>
                  </a:lnTo>
                  <a:lnTo>
                    <a:pt x="3969" y="5024"/>
                  </a:lnTo>
                  <a:lnTo>
                    <a:pt x="4069" y="3618"/>
                  </a:lnTo>
                  <a:lnTo>
                    <a:pt x="4170" y="2914"/>
                  </a:lnTo>
                  <a:lnTo>
                    <a:pt x="4321" y="2211"/>
                  </a:lnTo>
                  <a:lnTo>
                    <a:pt x="4522" y="1558"/>
                  </a:lnTo>
                  <a:lnTo>
                    <a:pt x="4823" y="905"/>
                  </a:lnTo>
                  <a:lnTo>
                    <a:pt x="5074" y="453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6"/>
            <p:cNvSpPr/>
            <p:nvPr/>
          </p:nvSpPr>
          <p:spPr>
            <a:xfrm>
              <a:off x="5909900" y="3382475"/>
              <a:ext cx="54050" cy="175850"/>
            </a:xfrm>
            <a:custGeom>
              <a:avLst/>
              <a:gdLst/>
              <a:ahLst/>
              <a:cxnLst/>
              <a:rect l="l" t="t" r="r" b="b"/>
              <a:pathLst>
                <a:path w="2162" h="7034" extrusionOk="0">
                  <a:moveTo>
                    <a:pt x="553" y="0"/>
                  </a:moveTo>
                  <a:lnTo>
                    <a:pt x="553" y="50"/>
                  </a:lnTo>
                  <a:lnTo>
                    <a:pt x="805" y="50"/>
                  </a:lnTo>
                  <a:lnTo>
                    <a:pt x="1056" y="151"/>
                  </a:lnTo>
                  <a:lnTo>
                    <a:pt x="1207" y="201"/>
                  </a:lnTo>
                  <a:lnTo>
                    <a:pt x="1357" y="352"/>
                  </a:lnTo>
                  <a:lnTo>
                    <a:pt x="1508" y="502"/>
                  </a:lnTo>
                  <a:lnTo>
                    <a:pt x="1608" y="653"/>
                  </a:lnTo>
                  <a:lnTo>
                    <a:pt x="1709" y="1055"/>
                  </a:lnTo>
                  <a:lnTo>
                    <a:pt x="1759" y="1507"/>
                  </a:lnTo>
                  <a:lnTo>
                    <a:pt x="1759" y="2010"/>
                  </a:lnTo>
                  <a:lnTo>
                    <a:pt x="1659" y="2562"/>
                  </a:lnTo>
                  <a:lnTo>
                    <a:pt x="1508" y="3165"/>
                  </a:lnTo>
                  <a:lnTo>
                    <a:pt x="1106" y="4320"/>
                  </a:lnTo>
                  <a:lnTo>
                    <a:pt x="654" y="5426"/>
                  </a:lnTo>
                  <a:lnTo>
                    <a:pt x="1" y="6933"/>
                  </a:lnTo>
                  <a:lnTo>
                    <a:pt x="1" y="6983"/>
                  </a:lnTo>
                  <a:lnTo>
                    <a:pt x="51" y="7033"/>
                  </a:lnTo>
                  <a:lnTo>
                    <a:pt x="101" y="7033"/>
                  </a:lnTo>
                  <a:lnTo>
                    <a:pt x="152" y="6983"/>
                  </a:lnTo>
                  <a:lnTo>
                    <a:pt x="604" y="6380"/>
                  </a:lnTo>
                  <a:lnTo>
                    <a:pt x="1106" y="5426"/>
                  </a:lnTo>
                  <a:lnTo>
                    <a:pt x="1608" y="4270"/>
                  </a:lnTo>
                  <a:lnTo>
                    <a:pt x="1809" y="3667"/>
                  </a:lnTo>
                  <a:lnTo>
                    <a:pt x="2010" y="3014"/>
                  </a:lnTo>
                  <a:lnTo>
                    <a:pt x="2111" y="2411"/>
                  </a:lnTo>
                  <a:lnTo>
                    <a:pt x="2161" y="1859"/>
                  </a:lnTo>
                  <a:lnTo>
                    <a:pt x="2161" y="1356"/>
                  </a:lnTo>
                  <a:lnTo>
                    <a:pt x="2061" y="904"/>
                  </a:lnTo>
                  <a:lnTo>
                    <a:pt x="2010" y="703"/>
                  </a:lnTo>
                  <a:lnTo>
                    <a:pt x="1860" y="502"/>
                  </a:lnTo>
                  <a:lnTo>
                    <a:pt x="1759" y="352"/>
                  </a:lnTo>
                  <a:lnTo>
                    <a:pt x="1558" y="201"/>
                  </a:lnTo>
                  <a:lnTo>
                    <a:pt x="1357" y="101"/>
                  </a:lnTo>
                  <a:lnTo>
                    <a:pt x="1156" y="50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76"/>
            <p:cNvSpPr/>
            <p:nvPr/>
          </p:nvSpPr>
          <p:spPr>
            <a:xfrm>
              <a:off x="6053075" y="3454050"/>
              <a:ext cx="322800" cy="257500"/>
            </a:xfrm>
            <a:custGeom>
              <a:avLst/>
              <a:gdLst/>
              <a:ahLst/>
              <a:cxnLst/>
              <a:rect l="l" t="t" r="r" b="b"/>
              <a:pathLst>
                <a:path w="12912" h="10300" extrusionOk="0">
                  <a:moveTo>
                    <a:pt x="9044" y="1"/>
                  </a:moveTo>
                  <a:lnTo>
                    <a:pt x="8792" y="51"/>
                  </a:lnTo>
                  <a:lnTo>
                    <a:pt x="8491" y="151"/>
                  </a:lnTo>
                  <a:lnTo>
                    <a:pt x="8240" y="302"/>
                  </a:lnTo>
                  <a:lnTo>
                    <a:pt x="7587" y="704"/>
                  </a:lnTo>
                  <a:lnTo>
                    <a:pt x="6934" y="1257"/>
                  </a:lnTo>
                  <a:lnTo>
                    <a:pt x="6230" y="1910"/>
                  </a:lnTo>
                  <a:lnTo>
                    <a:pt x="5527" y="2613"/>
                  </a:lnTo>
                  <a:lnTo>
                    <a:pt x="4773" y="3417"/>
                  </a:lnTo>
                  <a:lnTo>
                    <a:pt x="4070" y="4221"/>
                  </a:lnTo>
                  <a:lnTo>
                    <a:pt x="2764" y="5828"/>
                  </a:lnTo>
                  <a:lnTo>
                    <a:pt x="1709" y="7235"/>
                  </a:lnTo>
                  <a:lnTo>
                    <a:pt x="704" y="8641"/>
                  </a:lnTo>
                  <a:lnTo>
                    <a:pt x="1" y="9646"/>
                  </a:lnTo>
                  <a:lnTo>
                    <a:pt x="2915" y="10299"/>
                  </a:lnTo>
                  <a:lnTo>
                    <a:pt x="6934" y="9696"/>
                  </a:lnTo>
                  <a:lnTo>
                    <a:pt x="7737" y="8993"/>
                  </a:lnTo>
                  <a:lnTo>
                    <a:pt x="9546" y="7285"/>
                  </a:lnTo>
                  <a:lnTo>
                    <a:pt x="10551" y="6330"/>
                  </a:lnTo>
                  <a:lnTo>
                    <a:pt x="11505" y="5326"/>
                  </a:lnTo>
                  <a:lnTo>
                    <a:pt x="12259" y="4421"/>
                  </a:lnTo>
                  <a:lnTo>
                    <a:pt x="12560" y="4070"/>
                  </a:lnTo>
                  <a:lnTo>
                    <a:pt x="12761" y="3718"/>
                  </a:lnTo>
                  <a:lnTo>
                    <a:pt x="12862" y="3417"/>
                  </a:lnTo>
                  <a:lnTo>
                    <a:pt x="12912" y="3115"/>
                  </a:lnTo>
                  <a:lnTo>
                    <a:pt x="12912" y="2814"/>
                  </a:lnTo>
                  <a:lnTo>
                    <a:pt x="12862" y="2512"/>
                  </a:lnTo>
                  <a:lnTo>
                    <a:pt x="12761" y="2211"/>
                  </a:lnTo>
                  <a:lnTo>
                    <a:pt x="12610" y="1910"/>
                  </a:lnTo>
                  <a:lnTo>
                    <a:pt x="12410" y="1608"/>
                  </a:lnTo>
                  <a:lnTo>
                    <a:pt x="12209" y="1357"/>
                  </a:lnTo>
                  <a:lnTo>
                    <a:pt x="11907" y="1106"/>
                  </a:lnTo>
                  <a:lnTo>
                    <a:pt x="11606" y="855"/>
                  </a:lnTo>
                  <a:lnTo>
                    <a:pt x="11304" y="654"/>
                  </a:lnTo>
                  <a:lnTo>
                    <a:pt x="10953" y="453"/>
                  </a:lnTo>
                  <a:lnTo>
                    <a:pt x="10551" y="302"/>
                  </a:lnTo>
                  <a:lnTo>
                    <a:pt x="10149" y="151"/>
                  </a:lnTo>
                  <a:lnTo>
                    <a:pt x="9697" y="51"/>
                  </a:lnTo>
                  <a:lnTo>
                    <a:pt x="9295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76"/>
            <p:cNvSpPr/>
            <p:nvPr/>
          </p:nvSpPr>
          <p:spPr>
            <a:xfrm>
              <a:off x="6053075" y="3454050"/>
              <a:ext cx="260025" cy="276325"/>
            </a:xfrm>
            <a:custGeom>
              <a:avLst/>
              <a:gdLst/>
              <a:ahLst/>
              <a:cxnLst/>
              <a:rect l="l" t="t" r="r" b="b"/>
              <a:pathLst>
                <a:path w="10401" h="11053" extrusionOk="0">
                  <a:moveTo>
                    <a:pt x="9044" y="1"/>
                  </a:moveTo>
                  <a:lnTo>
                    <a:pt x="8792" y="51"/>
                  </a:lnTo>
                  <a:lnTo>
                    <a:pt x="8491" y="151"/>
                  </a:lnTo>
                  <a:lnTo>
                    <a:pt x="8240" y="302"/>
                  </a:lnTo>
                  <a:lnTo>
                    <a:pt x="7587" y="704"/>
                  </a:lnTo>
                  <a:lnTo>
                    <a:pt x="6934" y="1257"/>
                  </a:lnTo>
                  <a:lnTo>
                    <a:pt x="6230" y="1910"/>
                  </a:lnTo>
                  <a:lnTo>
                    <a:pt x="5527" y="2613"/>
                  </a:lnTo>
                  <a:lnTo>
                    <a:pt x="4773" y="3417"/>
                  </a:lnTo>
                  <a:lnTo>
                    <a:pt x="4070" y="4221"/>
                  </a:lnTo>
                  <a:lnTo>
                    <a:pt x="2764" y="5828"/>
                  </a:lnTo>
                  <a:lnTo>
                    <a:pt x="1709" y="7235"/>
                  </a:lnTo>
                  <a:lnTo>
                    <a:pt x="704" y="8641"/>
                  </a:lnTo>
                  <a:lnTo>
                    <a:pt x="1" y="9646"/>
                  </a:lnTo>
                  <a:lnTo>
                    <a:pt x="2613" y="10249"/>
                  </a:lnTo>
                  <a:lnTo>
                    <a:pt x="2613" y="10349"/>
                  </a:lnTo>
                  <a:lnTo>
                    <a:pt x="2714" y="10450"/>
                  </a:lnTo>
                  <a:lnTo>
                    <a:pt x="2814" y="10500"/>
                  </a:lnTo>
                  <a:lnTo>
                    <a:pt x="2915" y="10450"/>
                  </a:lnTo>
                  <a:lnTo>
                    <a:pt x="3216" y="10199"/>
                  </a:lnTo>
                  <a:lnTo>
                    <a:pt x="2965" y="10802"/>
                  </a:lnTo>
                  <a:lnTo>
                    <a:pt x="2965" y="10902"/>
                  </a:lnTo>
                  <a:lnTo>
                    <a:pt x="3015" y="11002"/>
                  </a:lnTo>
                  <a:lnTo>
                    <a:pt x="3116" y="11053"/>
                  </a:lnTo>
                  <a:lnTo>
                    <a:pt x="3216" y="11002"/>
                  </a:lnTo>
                  <a:lnTo>
                    <a:pt x="3668" y="10701"/>
                  </a:lnTo>
                  <a:lnTo>
                    <a:pt x="4070" y="10299"/>
                  </a:lnTo>
                  <a:lnTo>
                    <a:pt x="4824" y="9395"/>
                  </a:lnTo>
                  <a:lnTo>
                    <a:pt x="5627" y="8440"/>
                  </a:lnTo>
                  <a:lnTo>
                    <a:pt x="6381" y="7436"/>
                  </a:lnTo>
                  <a:lnTo>
                    <a:pt x="6783" y="6883"/>
                  </a:lnTo>
                  <a:lnTo>
                    <a:pt x="7084" y="6330"/>
                  </a:lnTo>
                  <a:lnTo>
                    <a:pt x="7687" y="5175"/>
                  </a:lnTo>
                  <a:lnTo>
                    <a:pt x="8340" y="4070"/>
                  </a:lnTo>
                  <a:lnTo>
                    <a:pt x="8692" y="3517"/>
                  </a:lnTo>
                  <a:lnTo>
                    <a:pt x="9094" y="3015"/>
                  </a:lnTo>
                  <a:lnTo>
                    <a:pt x="9144" y="2965"/>
                  </a:lnTo>
                  <a:lnTo>
                    <a:pt x="9094" y="2914"/>
                  </a:lnTo>
                  <a:lnTo>
                    <a:pt x="8993" y="2914"/>
                  </a:lnTo>
                  <a:lnTo>
                    <a:pt x="8591" y="3316"/>
                  </a:lnTo>
                  <a:lnTo>
                    <a:pt x="8240" y="3768"/>
                  </a:lnTo>
                  <a:lnTo>
                    <a:pt x="7587" y="4673"/>
                  </a:lnTo>
                  <a:lnTo>
                    <a:pt x="6281" y="6582"/>
                  </a:lnTo>
                  <a:lnTo>
                    <a:pt x="6934" y="5376"/>
                  </a:lnTo>
                  <a:lnTo>
                    <a:pt x="7587" y="4120"/>
                  </a:lnTo>
                  <a:lnTo>
                    <a:pt x="7938" y="3517"/>
                  </a:lnTo>
                  <a:lnTo>
                    <a:pt x="8290" y="2914"/>
                  </a:lnTo>
                  <a:lnTo>
                    <a:pt x="8692" y="2362"/>
                  </a:lnTo>
                  <a:lnTo>
                    <a:pt x="9144" y="1859"/>
                  </a:lnTo>
                  <a:lnTo>
                    <a:pt x="9144" y="1809"/>
                  </a:lnTo>
                  <a:lnTo>
                    <a:pt x="9094" y="1809"/>
                  </a:lnTo>
                  <a:lnTo>
                    <a:pt x="8642" y="2261"/>
                  </a:lnTo>
                  <a:lnTo>
                    <a:pt x="8190" y="2764"/>
                  </a:lnTo>
                  <a:lnTo>
                    <a:pt x="7838" y="3266"/>
                  </a:lnTo>
                  <a:lnTo>
                    <a:pt x="7436" y="3819"/>
                  </a:lnTo>
                  <a:lnTo>
                    <a:pt x="6733" y="4874"/>
                  </a:lnTo>
                  <a:lnTo>
                    <a:pt x="6029" y="5979"/>
                  </a:lnTo>
                  <a:lnTo>
                    <a:pt x="5929" y="6130"/>
                  </a:lnTo>
                  <a:lnTo>
                    <a:pt x="6331" y="5376"/>
                  </a:lnTo>
                  <a:lnTo>
                    <a:pt x="6984" y="4170"/>
                  </a:lnTo>
                  <a:lnTo>
                    <a:pt x="7687" y="2914"/>
                  </a:lnTo>
                  <a:lnTo>
                    <a:pt x="8089" y="2311"/>
                  </a:lnTo>
                  <a:lnTo>
                    <a:pt x="8491" y="1759"/>
                  </a:lnTo>
                  <a:lnTo>
                    <a:pt x="8943" y="1257"/>
                  </a:lnTo>
                  <a:lnTo>
                    <a:pt x="9496" y="804"/>
                  </a:lnTo>
                  <a:lnTo>
                    <a:pt x="9948" y="503"/>
                  </a:lnTo>
                  <a:lnTo>
                    <a:pt x="10400" y="252"/>
                  </a:lnTo>
                  <a:lnTo>
                    <a:pt x="9847" y="101"/>
                  </a:lnTo>
                  <a:lnTo>
                    <a:pt x="9295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6"/>
            <p:cNvSpPr/>
            <p:nvPr/>
          </p:nvSpPr>
          <p:spPr>
            <a:xfrm>
              <a:off x="6250275" y="3491725"/>
              <a:ext cx="113050" cy="154500"/>
            </a:xfrm>
            <a:custGeom>
              <a:avLst/>
              <a:gdLst/>
              <a:ahLst/>
              <a:cxnLst/>
              <a:rect l="l" t="t" r="r" b="b"/>
              <a:pathLst>
                <a:path w="4522" h="6180" extrusionOk="0">
                  <a:moveTo>
                    <a:pt x="3467" y="1"/>
                  </a:moveTo>
                  <a:lnTo>
                    <a:pt x="3517" y="51"/>
                  </a:lnTo>
                  <a:lnTo>
                    <a:pt x="3718" y="202"/>
                  </a:lnTo>
                  <a:lnTo>
                    <a:pt x="3868" y="352"/>
                  </a:lnTo>
                  <a:lnTo>
                    <a:pt x="4019" y="503"/>
                  </a:lnTo>
                  <a:lnTo>
                    <a:pt x="4069" y="654"/>
                  </a:lnTo>
                  <a:lnTo>
                    <a:pt x="4170" y="855"/>
                  </a:lnTo>
                  <a:lnTo>
                    <a:pt x="4170" y="1056"/>
                  </a:lnTo>
                  <a:lnTo>
                    <a:pt x="4120" y="1458"/>
                  </a:lnTo>
                  <a:lnTo>
                    <a:pt x="3969" y="1859"/>
                  </a:lnTo>
                  <a:lnTo>
                    <a:pt x="3718" y="2312"/>
                  </a:lnTo>
                  <a:lnTo>
                    <a:pt x="3366" y="2764"/>
                  </a:lnTo>
                  <a:lnTo>
                    <a:pt x="3014" y="3266"/>
                  </a:lnTo>
                  <a:lnTo>
                    <a:pt x="2160" y="4120"/>
                  </a:lnTo>
                  <a:lnTo>
                    <a:pt x="1256" y="4924"/>
                  </a:lnTo>
                  <a:lnTo>
                    <a:pt x="50" y="6029"/>
                  </a:lnTo>
                  <a:lnTo>
                    <a:pt x="0" y="6079"/>
                  </a:lnTo>
                  <a:lnTo>
                    <a:pt x="50" y="6130"/>
                  </a:lnTo>
                  <a:lnTo>
                    <a:pt x="101" y="6180"/>
                  </a:lnTo>
                  <a:lnTo>
                    <a:pt x="151" y="6180"/>
                  </a:lnTo>
                  <a:lnTo>
                    <a:pt x="804" y="5778"/>
                  </a:lnTo>
                  <a:lnTo>
                    <a:pt x="1658" y="5125"/>
                  </a:lnTo>
                  <a:lnTo>
                    <a:pt x="2613" y="4321"/>
                  </a:lnTo>
                  <a:lnTo>
                    <a:pt x="3065" y="3819"/>
                  </a:lnTo>
                  <a:lnTo>
                    <a:pt x="3517" y="3367"/>
                  </a:lnTo>
                  <a:lnTo>
                    <a:pt x="3868" y="2864"/>
                  </a:lnTo>
                  <a:lnTo>
                    <a:pt x="4170" y="2412"/>
                  </a:lnTo>
                  <a:lnTo>
                    <a:pt x="4371" y="1910"/>
                  </a:lnTo>
                  <a:lnTo>
                    <a:pt x="4471" y="1458"/>
                  </a:lnTo>
                  <a:lnTo>
                    <a:pt x="4522" y="1257"/>
                  </a:lnTo>
                  <a:lnTo>
                    <a:pt x="4471" y="1005"/>
                  </a:lnTo>
                  <a:lnTo>
                    <a:pt x="4421" y="804"/>
                  </a:lnTo>
                  <a:lnTo>
                    <a:pt x="4321" y="654"/>
                  </a:lnTo>
                  <a:lnTo>
                    <a:pt x="4170" y="453"/>
                  </a:lnTo>
                  <a:lnTo>
                    <a:pt x="4019" y="302"/>
                  </a:lnTo>
                  <a:lnTo>
                    <a:pt x="3768" y="151"/>
                  </a:lnTo>
                  <a:lnTo>
                    <a:pt x="3517" y="1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6"/>
            <p:cNvSpPr/>
            <p:nvPr/>
          </p:nvSpPr>
          <p:spPr>
            <a:xfrm>
              <a:off x="5991550" y="3393775"/>
              <a:ext cx="213525" cy="263750"/>
            </a:xfrm>
            <a:custGeom>
              <a:avLst/>
              <a:gdLst/>
              <a:ahLst/>
              <a:cxnLst/>
              <a:rect l="l" t="t" r="r" b="b"/>
              <a:pathLst>
                <a:path w="8541" h="10550" extrusionOk="0">
                  <a:moveTo>
                    <a:pt x="5325" y="0"/>
                  </a:moveTo>
                  <a:lnTo>
                    <a:pt x="4924" y="50"/>
                  </a:lnTo>
                  <a:lnTo>
                    <a:pt x="4572" y="101"/>
                  </a:lnTo>
                  <a:lnTo>
                    <a:pt x="4170" y="251"/>
                  </a:lnTo>
                  <a:lnTo>
                    <a:pt x="3919" y="452"/>
                  </a:lnTo>
                  <a:lnTo>
                    <a:pt x="3617" y="754"/>
                  </a:lnTo>
                  <a:lnTo>
                    <a:pt x="3316" y="1206"/>
                  </a:lnTo>
                  <a:lnTo>
                    <a:pt x="3015" y="1708"/>
                  </a:lnTo>
                  <a:lnTo>
                    <a:pt x="2361" y="2914"/>
                  </a:lnTo>
                  <a:lnTo>
                    <a:pt x="1759" y="4220"/>
                  </a:lnTo>
                  <a:lnTo>
                    <a:pt x="1206" y="5526"/>
                  </a:lnTo>
                  <a:lnTo>
                    <a:pt x="754" y="6682"/>
                  </a:lnTo>
                  <a:lnTo>
                    <a:pt x="302" y="7737"/>
                  </a:lnTo>
                  <a:lnTo>
                    <a:pt x="0" y="9847"/>
                  </a:lnTo>
                  <a:lnTo>
                    <a:pt x="3316" y="10550"/>
                  </a:lnTo>
                  <a:lnTo>
                    <a:pt x="4069" y="9847"/>
                  </a:lnTo>
                  <a:lnTo>
                    <a:pt x="4823" y="9093"/>
                  </a:lnTo>
                  <a:lnTo>
                    <a:pt x="5727" y="8139"/>
                  </a:lnTo>
                  <a:lnTo>
                    <a:pt x="6682" y="7033"/>
                  </a:lnTo>
                  <a:lnTo>
                    <a:pt x="7084" y="6481"/>
                  </a:lnTo>
                  <a:lnTo>
                    <a:pt x="7486" y="5928"/>
                  </a:lnTo>
                  <a:lnTo>
                    <a:pt x="7837" y="5325"/>
                  </a:lnTo>
                  <a:lnTo>
                    <a:pt x="8139" y="4773"/>
                  </a:lnTo>
                  <a:lnTo>
                    <a:pt x="8340" y="4270"/>
                  </a:lnTo>
                  <a:lnTo>
                    <a:pt x="8490" y="3718"/>
                  </a:lnTo>
                  <a:lnTo>
                    <a:pt x="8541" y="3266"/>
                  </a:lnTo>
                  <a:lnTo>
                    <a:pt x="8490" y="2813"/>
                  </a:lnTo>
                  <a:lnTo>
                    <a:pt x="8390" y="2361"/>
                  </a:lnTo>
                  <a:lnTo>
                    <a:pt x="8239" y="1959"/>
                  </a:lnTo>
                  <a:lnTo>
                    <a:pt x="8038" y="1608"/>
                  </a:lnTo>
                  <a:lnTo>
                    <a:pt x="7787" y="1256"/>
                  </a:lnTo>
                  <a:lnTo>
                    <a:pt x="7536" y="955"/>
                  </a:lnTo>
                  <a:lnTo>
                    <a:pt x="7184" y="653"/>
                  </a:lnTo>
                  <a:lnTo>
                    <a:pt x="6883" y="452"/>
                  </a:lnTo>
                  <a:lnTo>
                    <a:pt x="6481" y="251"/>
                  </a:lnTo>
                  <a:lnTo>
                    <a:pt x="6129" y="101"/>
                  </a:lnTo>
                  <a:lnTo>
                    <a:pt x="5727" y="50"/>
                  </a:lnTo>
                  <a:lnTo>
                    <a:pt x="5325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6"/>
            <p:cNvSpPr/>
            <p:nvPr/>
          </p:nvSpPr>
          <p:spPr>
            <a:xfrm>
              <a:off x="5991550" y="3393775"/>
              <a:ext cx="143200" cy="276325"/>
            </a:xfrm>
            <a:custGeom>
              <a:avLst/>
              <a:gdLst/>
              <a:ahLst/>
              <a:cxnLst/>
              <a:rect l="l" t="t" r="r" b="b"/>
              <a:pathLst>
                <a:path w="5728" h="11053" extrusionOk="0">
                  <a:moveTo>
                    <a:pt x="5325" y="0"/>
                  </a:moveTo>
                  <a:lnTo>
                    <a:pt x="4924" y="50"/>
                  </a:lnTo>
                  <a:lnTo>
                    <a:pt x="4572" y="101"/>
                  </a:lnTo>
                  <a:lnTo>
                    <a:pt x="4170" y="251"/>
                  </a:lnTo>
                  <a:lnTo>
                    <a:pt x="3919" y="452"/>
                  </a:lnTo>
                  <a:lnTo>
                    <a:pt x="3617" y="754"/>
                  </a:lnTo>
                  <a:lnTo>
                    <a:pt x="3316" y="1206"/>
                  </a:lnTo>
                  <a:lnTo>
                    <a:pt x="3015" y="1708"/>
                  </a:lnTo>
                  <a:lnTo>
                    <a:pt x="2361" y="2914"/>
                  </a:lnTo>
                  <a:lnTo>
                    <a:pt x="1759" y="4220"/>
                  </a:lnTo>
                  <a:lnTo>
                    <a:pt x="1206" y="5526"/>
                  </a:lnTo>
                  <a:lnTo>
                    <a:pt x="754" y="6682"/>
                  </a:lnTo>
                  <a:lnTo>
                    <a:pt x="302" y="7737"/>
                  </a:lnTo>
                  <a:lnTo>
                    <a:pt x="0" y="9847"/>
                  </a:lnTo>
                  <a:lnTo>
                    <a:pt x="2613" y="10399"/>
                  </a:lnTo>
                  <a:lnTo>
                    <a:pt x="2713" y="10751"/>
                  </a:lnTo>
                  <a:lnTo>
                    <a:pt x="2763" y="10801"/>
                  </a:lnTo>
                  <a:lnTo>
                    <a:pt x="2864" y="10851"/>
                  </a:lnTo>
                  <a:lnTo>
                    <a:pt x="2964" y="10801"/>
                  </a:lnTo>
                  <a:lnTo>
                    <a:pt x="3015" y="10751"/>
                  </a:lnTo>
                  <a:lnTo>
                    <a:pt x="3015" y="10550"/>
                  </a:lnTo>
                  <a:lnTo>
                    <a:pt x="3115" y="10600"/>
                  </a:lnTo>
                  <a:lnTo>
                    <a:pt x="3316" y="10600"/>
                  </a:lnTo>
                  <a:lnTo>
                    <a:pt x="3416" y="10500"/>
                  </a:lnTo>
                  <a:lnTo>
                    <a:pt x="3517" y="10902"/>
                  </a:lnTo>
                  <a:lnTo>
                    <a:pt x="3567" y="11002"/>
                  </a:lnTo>
                  <a:lnTo>
                    <a:pt x="3718" y="11052"/>
                  </a:lnTo>
                  <a:lnTo>
                    <a:pt x="3818" y="11002"/>
                  </a:lnTo>
                  <a:lnTo>
                    <a:pt x="3869" y="10952"/>
                  </a:lnTo>
                  <a:lnTo>
                    <a:pt x="3919" y="10902"/>
                  </a:lnTo>
                  <a:lnTo>
                    <a:pt x="3969" y="10198"/>
                  </a:lnTo>
                  <a:lnTo>
                    <a:pt x="3969" y="9445"/>
                  </a:lnTo>
                  <a:lnTo>
                    <a:pt x="3969" y="8691"/>
                  </a:lnTo>
                  <a:lnTo>
                    <a:pt x="4019" y="7988"/>
                  </a:lnTo>
                  <a:lnTo>
                    <a:pt x="4120" y="7084"/>
                  </a:lnTo>
                  <a:lnTo>
                    <a:pt x="4321" y="6179"/>
                  </a:lnTo>
                  <a:lnTo>
                    <a:pt x="4522" y="5275"/>
                  </a:lnTo>
                  <a:lnTo>
                    <a:pt x="4823" y="4421"/>
                  </a:lnTo>
                  <a:lnTo>
                    <a:pt x="4823" y="4371"/>
                  </a:lnTo>
                  <a:lnTo>
                    <a:pt x="4773" y="4321"/>
                  </a:lnTo>
                  <a:lnTo>
                    <a:pt x="4723" y="4321"/>
                  </a:lnTo>
                  <a:lnTo>
                    <a:pt x="4672" y="4371"/>
                  </a:lnTo>
                  <a:lnTo>
                    <a:pt x="4321" y="5124"/>
                  </a:lnTo>
                  <a:lnTo>
                    <a:pt x="4019" y="5928"/>
                  </a:lnTo>
                  <a:lnTo>
                    <a:pt x="3768" y="6732"/>
                  </a:lnTo>
                  <a:lnTo>
                    <a:pt x="3517" y="7586"/>
                  </a:lnTo>
                  <a:lnTo>
                    <a:pt x="3617" y="6933"/>
                  </a:lnTo>
                  <a:lnTo>
                    <a:pt x="3718" y="6280"/>
                  </a:lnTo>
                  <a:lnTo>
                    <a:pt x="3869" y="5627"/>
                  </a:lnTo>
                  <a:lnTo>
                    <a:pt x="4069" y="5024"/>
                  </a:lnTo>
                  <a:lnTo>
                    <a:pt x="4270" y="4371"/>
                  </a:lnTo>
                  <a:lnTo>
                    <a:pt x="4522" y="3768"/>
                  </a:lnTo>
                  <a:lnTo>
                    <a:pt x="4773" y="3115"/>
                  </a:lnTo>
                  <a:lnTo>
                    <a:pt x="5124" y="2512"/>
                  </a:lnTo>
                  <a:lnTo>
                    <a:pt x="5124" y="2462"/>
                  </a:lnTo>
                  <a:lnTo>
                    <a:pt x="5024" y="2462"/>
                  </a:lnTo>
                  <a:lnTo>
                    <a:pt x="4522" y="3316"/>
                  </a:lnTo>
                  <a:lnTo>
                    <a:pt x="4069" y="4170"/>
                  </a:lnTo>
                  <a:lnTo>
                    <a:pt x="3668" y="5024"/>
                  </a:lnTo>
                  <a:lnTo>
                    <a:pt x="3366" y="5978"/>
                  </a:lnTo>
                  <a:lnTo>
                    <a:pt x="3366" y="5677"/>
                  </a:lnTo>
                  <a:lnTo>
                    <a:pt x="3517" y="5074"/>
                  </a:lnTo>
                  <a:lnTo>
                    <a:pt x="3718" y="4421"/>
                  </a:lnTo>
                  <a:lnTo>
                    <a:pt x="3919" y="3868"/>
                  </a:lnTo>
                  <a:lnTo>
                    <a:pt x="4120" y="3266"/>
                  </a:lnTo>
                  <a:lnTo>
                    <a:pt x="4421" y="2713"/>
                  </a:lnTo>
                  <a:lnTo>
                    <a:pt x="4723" y="2160"/>
                  </a:lnTo>
                  <a:lnTo>
                    <a:pt x="5074" y="1658"/>
                  </a:lnTo>
                  <a:lnTo>
                    <a:pt x="5476" y="1156"/>
                  </a:lnTo>
                  <a:lnTo>
                    <a:pt x="5526" y="1105"/>
                  </a:lnTo>
                  <a:lnTo>
                    <a:pt x="5476" y="1055"/>
                  </a:lnTo>
                  <a:lnTo>
                    <a:pt x="5426" y="1005"/>
                  </a:lnTo>
                  <a:lnTo>
                    <a:pt x="5376" y="1055"/>
                  </a:lnTo>
                  <a:lnTo>
                    <a:pt x="4873" y="1558"/>
                  </a:lnTo>
                  <a:lnTo>
                    <a:pt x="4371" y="2110"/>
                  </a:lnTo>
                  <a:lnTo>
                    <a:pt x="3969" y="2713"/>
                  </a:lnTo>
                  <a:lnTo>
                    <a:pt x="3617" y="3316"/>
                  </a:lnTo>
                  <a:lnTo>
                    <a:pt x="3919" y="2562"/>
                  </a:lnTo>
                  <a:lnTo>
                    <a:pt x="4270" y="1909"/>
                  </a:lnTo>
                  <a:lnTo>
                    <a:pt x="4672" y="1256"/>
                  </a:lnTo>
                  <a:lnTo>
                    <a:pt x="5074" y="704"/>
                  </a:lnTo>
                  <a:lnTo>
                    <a:pt x="5376" y="352"/>
                  </a:lnTo>
                  <a:lnTo>
                    <a:pt x="5727" y="50"/>
                  </a:lnTo>
                  <a:lnTo>
                    <a:pt x="5325" y="0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6"/>
            <p:cNvSpPr/>
            <p:nvPr/>
          </p:nvSpPr>
          <p:spPr>
            <a:xfrm>
              <a:off x="6132200" y="3432700"/>
              <a:ext cx="56550" cy="149475"/>
            </a:xfrm>
            <a:custGeom>
              <a:avLst/>
              <a:gdLst/>
              <a:ahLst/>
              <a:cxnLst/>
              <a:rect l="l" t="t" r="r" b="b"/>
              <a:pathLst>
                <a:path w="2262" h="5979" extrusionOk="0">
                  <a:moveTo>
                    <a:pt x="1357" y="1"/>
                  </a:moveTo>
                  <a:lnTo>
                    <a:pt x="1357" y="51"/>
                  </a:lnTo>
                  <a:lnTo>
                    <a:pt x="1608" y="402"/>
                  </a:lnTo>
                  <a:lnTo>
                    <a:pt x="1759" y="754"/>
                  </a:lnTo>
                  <a:lnTo>
                    <a:pt x="1860" y="1106"/>
                  </a:lnTo>
                  <a:lnTo>
                    <a:pt x="1910" y="1508"/>
                  </a:lnTo>
                  <a:lnTo>
                    <a:pt x="1910" y="1910"/>
                  </a:lnTo>
                  <a:lnTo>
                    <a:pt x="1809" y="2261"/>
                  </a:lnTo>
                  <a:lnTo>
                    <a:pt x="1709" y="2663"/>
                  </a:lnTo>
                  <a:lnTo>
                    <a:pt x="1558" y="3065"/>
                  </a:lnTo>
                  <a:lnTo>
                    <a:pt x="1207" y="3819"/>
                  </a:lnTo>
                  <a:lnTo>
                    <a:pt x="805" y="4572"/>
                  </a:lnTo>
                  <a:lnTo>
                    <a:pt x="353" y="5275"/>
                  </a:lnTo>
                  <a:lnTo>
                    <a:pt x="1" y="5979"/>
                  </a:lnTo>
                  <a:lnTo>
                    <a:pt x="51" y="5979"/>
                  </a:lnTo>
                  <a:lnTo>
                    <a:pt x="955" y="4673"/>
                  </a:lnTo>
                  <a:lnTo>
                    <a:pt x="1508" y="3869"/>
                  </a:lnTo>
                  <a:lnTo>
                    <a:pt x="1910" y="3015"/>
                  </a:lnTo>
                  <a:lnTo>
                    <a:pt x="2061" y="2563"/>
                  </a:lnTo>
                  <a:lnTo>
                    <a:pt x="2211" y="2161"/>
                  </a:lnTo>
                  <a:lnTo>
                    <a:pt x="2262" y="1759"/>
                  </a:lnTo>
                  <a:lnTo>
                    <a:pt x="2262" y="1357"/>
                  </a:lnTo>
                  <a:lnTo>
                    <a:pt x="2161" y="955"/>
                  </a:lnTo>
                  <a:lnTo>
                    <a:pt x="2010" y="603"/>
                  </a:lnTo>
                  <a:lnTo>
                    <a:pt x="1759" y="252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6"/>
            <p:cNvSpPr/>
            <p:nvPr/>
          </p:nvSpPr>
          <p:spPr>
            <a:xfrm>
              <a:off x="6107100" y="3594725"/>
              <a:ext cx="282600" cy="199700"/>
            </a:xfrm>
            <a:custGeom>
              <a:avLst/>
              <a:gdLst/>
              <a:ahLst/>
              <a:cxnLst/>
              <a:rect l="l" t="t" r="r" b="b"/>
              <a:pathLst>
                <a:path w="11304" h="7988" extrusionOk="0">
                  <a:moveTo>
                    <a:pt x="8540" y="0"/>
                  </a:moveTo>
                  <a:lnTo>
                    <a:pt x="8139" y="101"/>
                  </a:lnTo>
                  <a:lnTo>
                    <a:pt x="7636" y="251"/>
                  </a:lnTo>
                  <a:lnTo>
                    <a:pt x="7084" y="503"/>
                  </a:lnTo>
                  <a:lnTo>
                    <a:pt x="5878" y="1156"/>
                  </a:lnTo>
                  <a:lnTo>
                    <a:pt x="4622" y="1909"/>
                  </a:lnTo>
                  <a:lnTo>
                    <a:pt x="3416" y="2663"/>
                  </a:lnTo>
                  <a:lnTo>
                    <a:pt x="2411" y="3316"/>
                  </a:lnTo>
                  <a:lnTo>
                    <a:pt x="1457" y="3969"/>
                  </a:lnTo>
                  <a:lnTo>
                    <a:pt x="0" y="5526"/>
                  </a:lnTo>
                  <a:lnTo>
                    <a:pt x="2311" y="7988"/>
                  </a:lnTo>
                  <a:lnTo>
                    <a:pt x="3366" y="7837"/>
                  </a:lnTo>
                  <a:lnTo>
                    <a:pt x="4421" y="7636"/>
                  </a:lnTo>
                  <a:lnTo>
                    <a:pt x="5727" y="7335"/>
                  </a:lnTo>
                  <a:lnTo>
                    <a:pt x="7084" y="6983"/>
                  </a:lnTo>
                  <a:lnTo>
                    <a:pt x="7737" y="6782"/>
                  </a:lnTo>
                  <a:lnTo>
                    <a:pt x="8390" y="6531"/>
                  </a:lnTo>
                  <a:lnTo>
                    <a:pt x="9043" y="6230"/>
                  </a:lnTo>
                  <a:lnTo>
                    <a:pt x="9595" y="5978"/>
                  </a:lnTo>
                  <a:lnTo>
                    <a:pt x="10048" y="5627"/>
                  </a:lnTo>
                  <a:lnTo>
                    <a:pt x="10449" y="5275"/>
                  </a:lnTo>
                  <a:lnTo>
                    <a:pt x="10751" y="4923"/>
                  </a:lnTo>
                  <a:lnTo>
                    <a:pt x="11002" y="4521"/>
                  </a:lnTo>
                  <a:lnTo>
                    <a:pt x="11153" y="4120"/>
                  </a:lnTo>
                  <a:lnTo>
                    <a:pt x="11253" y="3718"/>
                  </a:lnTo>
                  <a:lnTo>
                    <a:pt x="11304" y="3266"/>
                  </a:lnTo>
                  <a:lnTo>
                    <a:pt x="11304" y="2864"/>
                  </a:lnTo>
                  <a:lnTo>
                    <a:pt x="11253" y="2462"/>
                  </a:lnTo>
                  <a:lnTo>
                    <a:pt x="11153" y="2060"/>
                  </a:lnTo>
                  <a:lnTo>
                    <a:pt x="11002" y="1658"/>
                  </a:lnTo>
                  <a:lnTo>
                    <a:pt x="10801" y="1306"/>
                  </a:lnTo>
                  <a:lnTo>
                    <a:pt x="10550" y="955"/>
                  </a:lnTo>
                  <a:lnTo>
                    <a:pt x="10249" y="703"/>
                  </a:lnTo>
                  <a:lnTo>
                    <a:pt x="9947" y="452"/>
                  </a:lnTo>
                  <a:lnTo>
                    <a:pt x="9646" y="251"/>
                  </a:lnTo>
                  <a:lnTo>
                    <a:pt x="9294" y="101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6"/>
            <p:cNvSpPr/>
            <p:nvPr/>
          </p:nvSpPr>
          <p:spPr>
            <a:xfrm>
              <a:off x="6107100" y="3594725"/>
              <a:ext cx="257475" cy="216025"/>
            </a:xfrm>
            <a:custGeom>
              <a:avLst/>
              <a:gdLst/>
              <a:ahLst/>
              <a:cxnLst/>
              <a:rect l="l" t="t" r="r" b="b"/>
              <a:pathLst>
                <a:path w="10299" h="8641" extrusionOk="0">
                  <a:moveTo>
                    <a:pt x="8540" y="0"/>
                  </a:moveTo>
                  <a:lnTo>
                    <a:pt x="8139" y="101"/>
                  </a:lnTo>
                  <a:lnTo>
                    <a:pt x="7636" y="251"/>
                  </a:lnTo>
                  <a:lnTo>
                    <a:pt x="7084" y="503"/>
                  </a:lnTo>
                  <a:lnTo>
                    <a:pt x="5878" y="1156"/>
                  </a:lnTo>
                  <a:lnTo>
                    <a:pt x="4622" y="1909"/>
                  </a:lnTo>
                  <a:lnTo>
                    <a:pt x="3416" y="2663"/>
                  </a:lnTo>
                  <a:lnTo>
                    <a:pt x="2411" y="3316"/>
                  </a:lnTo>
                  <a:lnTo>
                    <a:pt x="1457" y="3969"/>
                  </a:lnTo>
                  <a:lnTo>
                    <a:pt x="0" y="5526"/>
                  </a:lnTo>
                  <a:lnTo>
                    <a:pt x="1859" y="7485"/>
                  </a:lnTo>
                  <a:lnTo>
                    <a:pt x="1758" y="7787"/>
                  </a:lnTo>
                  <a:lnTo>
                    <a:pt x="1758" y="7887"/>
                  </a:lnTo>
                  <a:lnTo>
                    <a:pt x="1809" y="7988"/>
                  </a:lnTo>
                  <a:lnTo>
                    <a:pt x="1859" y="7988"/>
                  </a:lnTo>
                  <a:lnTo>
                    <a:pt x="1959" y="7938"/>
                  </a:lnTo>
                  <a:lnTo>
                    <a:pt x="2110" y="7787"/>
                  </a:lnTo>
                  <a:lnTo>
                    <a:pt x="2160" y="7887"/>
                  </a:lnTo>
                  <a:lnTo>
                    <a:pt x="2211" y="7988"/>
                  </a:lnTo>
                  <a:lnTo>
                    <a:pt x="2311" y="8038"/>
                  </a:lnTo>
                  <a:lnTo>
                    <a:pt x="2411" y="8038"/>
                  </a:lnTo>
                  <a:lnTo>
                    <a:pt x="2311" y="8390"/>
                  </a:lnTo>
                  <a:lnTo>
                    <a:pt x="2311" y="8490"/>
                  </a:lnTo>
                  <a:lnTo>
                    <a:pt x="2361" y="8641"/>
                  </a:lnTo>
                  <a:lnTo>
                    <a:pt x="2562" y="8641"/>
                  </a:lnTo>
                  <a:lnTo>
                    <a:pt x="2612" y="8591"/>
                  </a:lnTo>
                  <a:lnTo>
                    <a:pt x="3065" y="8038"/>
                  </a:lnTo>
                  <a:lnTo>
                    <a:pt x="3517" y="7435"/>
                  </a:lnTo>
                  <a:lnTo>
                    <a:pt x="3919" y="6832"/>
                  </a:lnTo>
                  <a:lnTo>
                    <a:pt x="4371" y="6280"/>
                  </a:lnTo>
                  <a:lnTo>
                    <a:pt x="4974" y="5576"/>
                  </a:lnTo>
                  <a:lnTo>
                    <a:pt x="5627" y="4923"/>
                  </a:lnTo>
                  <a:lnTo>
                    <a:pt x="6330" y="4321"/>
                  </a:lnTo>
                  <a:lnTo>
                    <a:pt x="7033" y="3768"/>
                  </a:lnTo>
                  <a:lnTo>
                    <a:pt x="7084" y="3718"/>
                  </a:lnTo>
                  <a:lnTo>
                    <a:pt x="7084" y="3667"/>
                  </a:lnTo>
                  <a:lnTo>
                    <a:pt x="7033" y="3617"/>
                  </a:lnTo>
                  <a:lnTo>
                    <a:pt x="6983" y="3667"/>
                  </a:lnTo>
                  <a:lnTo>
                    <a:pt x="6280" y="4069"/>
                  </a:lnTo>
                  <a:lnTo>
                    <a:pt x="5576" y="4572"/>
                  </a:lnTo>
                  <a:lnTo>
                    <a:pt x="4873" y="5124"/>
                  </a:lnTo>
                  <a:lnTo>
                    <a:pt x="4170" y="5677"/>
                  </a:lnTo>
                  <a:lnTo>
                    <a:pt x="4622" y="5175"/>
                  </a:lnTo>
                  <a:lnTo>
                    <a:pt x="5074" y="4722"/>
                  </a:lnTo>
                  <a:lnTo>
                    <a:pt x="5576" y="4270"/>
                  </a:lnTo>
                  <a:lnTo>
                    <a:pt x="6079" y="3818"/>
                  </a:lnTo>
                  <a:lnTo>
                    <a:pt x="6631" y="3416"/>
                  </a:lnTo>
                  <a:lnTo>
                    <a:pt x="7184" y="3065"/>
                  </a:lnTo>
                  <a:lnTo>
                    <a:pt x="7737" y="2713"/>
                  </a:lnTo>
                  <a:lnTo>
                    <a:pt x="8390" y="2412"/>
                  </a:lnTo>
                  <a:lnTo>
                    <a:pt x="8390" y="2361"/>
                  </a:lnTo>
                  <a:lnTo>
                    <a:pt x="8390" y="2311"/>
                  </a:lnTo>
                  <a:lnTo>
                    <a:pt x="8340" y="2311"/>
                  </a:lnTo>
                  <a:lnTo>
                    <a:pt x="7435" y="2663"/>
                  </a:lnTo>
                  <a:lnTo>
                    <a:pt x="6581" y="3115"/>
                  </a:lnTo>
                  <a:lnTo>
                    <a:pt x="5727" y="3617"/>
                  </a:lnTo>
                  <a:lnTo>
                    <a:pt x="4974" y="4220"/>
                  </a:lnTo>
                  <a:lnTo>
                    <a:pt x="5175" y="4019"/>
                  </a:lnTo>
                  <a:lnTo>
                    <a:pt x="5627" y="3567"/>
                  </a:lnTo>
                  <a:lnTo>
                    <a:pt x="6129" y="3165"/>
                  </a:lnTo>
                  <a:lnTo>
                    <a:pt x="6631" y="2813"/>
                  </a:lnTo>
                  <a:lnTo>
                    <a:pt x="7134" y="2462"/>
                  </a:lnTo>
                  <a:lnTo>
                    <a:pt x="7686" y="2160"/>
                  </a:lnTo>
                  <a:lnTo>
                    <a:pt x="8239" y="1909"/>
                  </a:lnTo>
                  <a:lnTo>
                    <a:pt x="8842" y="1658"/>
                  </a:lnTo>
                  <a:lnTo>
                    <a:pt x="9445" y="1457"/>
                  </a:lnTo>
                  <a:lnTo>
                    <a:pt x="9495" y="1457"/>
                  </a:lnTo>
                  <a:lnTo>
                    <a:pt x="9495" y="1357"/>
                  </a:lnTo>
                  <a:lnTo>
                    <a:pt x="9495" y="1306"/>
                  </a:lnTo>
                  <a:lnTo>
                    <a:pt x="9394" y="1306"/>
                  </a:lnTo>
                  <a:lnTo>
                    <a:pt x="8691" y="1407"/>
                  </a:lnTo>
                  <a:lnTo>
                    <a:pt x="7988" y="1608"/>
                  </a:lnTo>
                  <a:lnTo>
                    <a:pt x="7335" y="1859"/>
                  </a:lnTo>
                  <a:lnTo>
                    <a:pt x="6682" y="2211"/>
                  </a:lnTo>
                  <a:lnTo>
                    <a:pt x="7335" y="1758"/>
                  </a:lnTo>
                  <a:lnTo>
                    <a:pt x="8038" y="1407"/>
                  </a:lnTo>
                  <a:lnTo>
                    <a:pt x="8691" y="1055"/>
                  </a:lnTo>
                  <a:lnTo>
                    <a:pt x="9344" y="854"/>
                  </a:lnTo>
                  <a:lnTo>
                    <a:pt x="9796" y="754"/>
                  </a:lnTo>
                  <a:lnTo>
                    <a:pt x="10299" y="703"/>
                  </a:lnTo>
                  <a:lnTo>
                    <a:pt x="9947" y="452"/>
                  </a:lnTo>
                  <a:lnTo>
                    <a:pt x="9646" y="251"/>
                  </a:lnTo>
                  <a:lnTo>
                    <a:pt x="9294" y="101"/>
                  </a:lnTo>
                  <a:lnTo>
                    <a:pt x="8892" y="0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6"/>
            <p:cNvSpPr/>
            <p:nvPr/>
          </p:nvSpPr>
          <p:spPr>
            <a:xfrm>
              <a:off x="6255300" y="3660025"/>
              <a:ext cx="118075" cy="105525"/>
            </a:xfrm>
            <a:custGeom>
              <a:avLst/>
              <a:gdLst/>
              <a:ahLst/>
              <a:cxnLst/>
              <a:rect l="l" t="t" r="r" b="b"/>
              <a:pathLst>
                <a:path w="4723" h="4221" extrusionOk="0">
                  <a:moveTo>
                    <a:pt x="4521" y="0"/>
                  </a:moveTo>
                  <a:lnTo>
                    <a:pt x="4471" y="51"/>
                  </a:lnTo>
                  <a:lnTo>
                    <a:pt x="4471" y="503"/>
                  </a:lnTo>
                  <a:lnTo>
                    <a:pt x="4421" y="905"/>
                  </a:lnTo>
                  <a:lnTo>
                    <a:pt x="4321" y="1256"/>
                  </a:lnTo>
                  <a:lnTo>
                    <a:pt x="4120" y="1608"/>
                  </a:lnTo>
                  <a:lnTo>
                    <a:pt x="3868" y="1909"/>
                  </a:lnTo>
                  <a:lnTo>
                    <a:pt x="3617" y="2161"/>
                  </a:lnTo>
                  <a:lnTo>
                    <a:pt x="3316" y="2462"/>
                  </a:lnTo>
                  <a:lnTo>
                    <a:pt x="2964" y="2663"/>
                  </a:lnTo>
                  <a:lnTo>
                    <a:pt x="2261" y="3115"/>
                  </a:lnTo>
                  <a:lnTo>
                    <a:pt x="1457" y="3467"/>
                  </a:lnTo>
                  <a:lnTo>
                    <a:pt x="703" y="3818"/>
                  </a:lnTo>
                  <a:lnTo>
                    <a:pt x="50" y="4170"/>
                  </a:lnTo>
                  <a:lnTo>
                    <a:pt x="0" y="4220"/>
                  </a:lnTo>
                  <a:lnTo>
                    <a:pt x="50" y="4220"/>
                  </a:lnTo>
                  <a:lnTo>
                    <a:pt x="1557" y="3668"/>
                  </a:lnTo>
                  <a:lnTo>
                    <a:pt x="2462" y="3316"/>
                  </a:lnTo>
                  <a:lnTo>
                    <a:pt x="3266" y="2814"/>
                  </a:lnTo>
                  <a:lnTo>
                    <a:pt x="3667" y="2563"/>
                  </a:lnTo>
                  <a:lnTo>
                    <a:pt x="4019" y="2311"/>
                  </a:lnTo>
                  <a:lnTo>
                    <a:pt x="4270" y="1960"/>
                  </a:lnTo>
                  <a:lnTo>
                    <a:pt x="4521" y="1658"/>
                  </a:lnTo>
                  <a:lnTo>
                    <a:pt x="4672" y="1307"/>
                  </a:lnTo>
                  <a:lnTo>
                    <a:pt x="4722" y="905"/>
                  </a:lnTo>
                  <a:lnTo>
                    <a:pt x="4672" y="503"/>
                  </a:lnTo>
                  <a:lnTo>
                    <a:pt x="4572" y="51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6"/>
            <p:cNvSpPr/>
            <p:nvPr/>
          </p:nvSpPr>
          <p:spPr>
            <a:xfrm>
              <a:off x="5948850" y="3557050"/>
              <a:ext cx="276325" cy="249950"/>
            </a:xfrm>
            <a:custGeom>
              <a:avLst/>
              <a:gdLst/>
              <a:ahLst/>
              <a:cxnLst/>
              <a:rect l="l" t="t" r="r" b="b"/>
              <a:pathLst>
                <a:path w="11053" h="9998" extrusionOk="0">
                  <a:moveTo>
                    <a:pt x="8189" y="0"/>
                  </a:moveTo>
                  <a:lnTo>
                    <a:pt x="7737" y="50"/>
                  </a:lnTo>
                  <a:lnTo>
                    <a:pt x="7234" y="301"/>
                  </a:lnTo>
                  <a:lnTo>
                    <a:pt x="6682" y="603"/>
                  </a:lnTo>
                  <a:lnTo>
                    <a:pt x="6079" y="1005"/>
                  </a:lnTo>
                  <a:lnTo>
                    <a:pt x="5476" y="1457"/>
                  </a:lnTo>
                  <a:lnTo>
                    <a:pt x="4873" y="1959"/>
                  </a:lnTo>
                  <a:lnTo>
                    <a:pt x="3668" y="3115"/>
                  </a:lnTo>
                  <a:lnTo>
                    <a:pt x="2512" y="4220"/>
                  </a:lnTo>
                  <a:lnTo>
                    <a:pt x="1608" y="5174"/>
                  </a:lnTo>
                  <a:lnTo>
                    <a:pt x="754" y="6129"/>
                  </a:lnTo>
                  <a:lnTo>
                    <a:pt x="0" y="9997"/>
                  </a:lnTo>
                  <a:lnTo>
                    <a:pt x="4220" y="9545"/>
                  </a:lnTo>
                  <a:lnTo>
                    <a:pt x="4974" y="9043"/>
                  </a:lnTo>
                  <a:lnTo>
                    <a:pt x="6732" y="7887"/>
                  </a:lnTo>
                  <a:lnTo>
                    <a:pt x="7787" y="7134"/>
                  </a:lnTo>
                  <a:lnTo>
                    <a:pt x="8792" y="6330"/>
                  </a:lnTo>
                  <a:lnTo>
                    <a:pt x="9696" y="5576"/>
                  </a:lnTo>
                  <a:lnTo>
                    <a:pt x="10399" y="4873"/>
                  </a:lnTo>
                  <a:lnTo>
                    <a:pt x="10651" y="4521"/>
                  </a:lnTo>
                  <a:lnTo>
                    <a:pt x="10851" y="4170"/>
                  </a:lnTo>
                  <a:lnTo>
                    <a:pt x="11002" y="3768"/>
                  </a:lnTo>
                  <a:lnTo>
                    <a:pt x="11052" y="3366"/>
                  </a:lnTo>
                  <a:lnTo>
                    <a:pt x="11052" y="2964"/>
                  </a:lnTo>
                  <a:lnTo>
                    <a:pt x="11002" y="2512"/>
                  </a:lnTo>
                  <a:lnTo>
                    <a:pt x="10952" y="2110"/>
                  </a:lnTo>
                  <a:lnTo>
                    <a:pt x="10801" y="1708"/>
                  </a:lnTo>
                  <a:lnTo>
                    <a:pt x="10600" y="1356"/>
                  </a:lnTo>
                  <a:lnTo>
                    <a:pt x="10349" y="1005"/>
                  </a:lnTo>
                  <a:lnTo>
                    <a:pt x="10098" y="703"/>
                  </a:lnTo>
                  <a:lnTo>
                    <a:pt x="9746" y="452"/>
                  </a:lnTo>
                  <a:lnTo>
                    <a:pt x="9445" y="251"/>
                  </a:lnTo>
                  <a:lnTo>
                    <a:pt x="9043" y="101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6"/>
            <p:cNvSpPr/>
            <p:nvPr/>
          </p:nvSpPr>
          <p:spPr>
            <a:xfrm>
              <a:off x="5948850" y="3557050"/>
              <a:ext cx="241150" cy="258725"/>
            </a:xfrm>
            <a:custGeom>
              <a:avLst/>
              <a:gdLst/>
              <a:ahLst/>
              <a:cxnLst/>
              <a:rect l="l" t="t" r="r" b="b"/>
              <a:pathLst>
                <a:path w="9646" h="10349" extrusionOk="0">
                  <a:moveTo>
                    <a:pt x="8189" y="0"/>
                  </a:moveTo>
                  <a:lnTo>
                    <a:pt x="7737" y="50"/>
                  </a:lnTo>
                  <a:lnTo>
                    <a:pt x="7234" y="301"/>
                  </a:lnTo>
                  <a:lnTo>
                    <a:pt x="6682" y="603"/>
                  </a:lnTo>
                  <a:lnTo>
                    <a:pt x="6079" y="1005"/>
                  </a:lnTo>
                  <a:lnTo>
                    <a:pt x="5476" y="1457"/>
                  </a:lnTo>
                  <a:lnTo>
                    <a:pt x="4873" y="1959"/>
                  </a:lnTo>
                  <a:lnTo>
                    <a:pt x="3668" y="3115"/>
                  </a:lnTo>
                  <a:lnTo>
                    <a:pt x="2512" y="4220"/>
                  </a:lnTo>
                  <a:lnTo>
                    <a:pt x="1608" y="5174"/>
                  </a:lnTo>
                  <a:lnTo>
                    <a:pt x="754" y="6129"/>
                  </a:lnTo>
                  <a:lnTo>
                    <a:pt x="0" y="9997"/>
                  </a:lnTo>
                  <a:lnTo>
                    <a:pt x="0" y="9997"/>
                  </a:lnTo>
                  <a:lnTo>
                    <a:pt x="1809" y="9796"/>
                  </a:lnTo>
                  <a:lnTo>
                    <a:pt x="1708" y="10148"/>
                  </a:lnTo>
                  <a:lnTo>
                    <a:pt x="1708" y="10248"/>
                  </a:lnTo>
                  <a:lnTo>
                    <a:pt x="1809" y="10349"/>
                  </a:lnTo>
                  <a:lnTo>
                    <a:pt x="1909" y="10349"/>
                  </a:lnTo>
                  <a:lnTo>
                    <a:pt x="2010" y="10248"/>
                  </a:lnTo>
                  <a:lnTo>
                    <a:pt x="2713" y="9244"/>
                  </a:lnTo>
                  <a:lnTo>
                    <a:pt x="3316" y="8189"/>
                  </a:lnTo>
                  <a:lnTo>
                    <a:pt x="3969" y="7134"/>
                  </a:lnTo>
                  <a:lnTo>
                    <a:pt x="4321" y="6631"/>
                  </a:lnTo>
                  <a:lnTo>
                    <a:pt x="4723" y="6129"/>
                  </a:lnTo>
                  <a:lnTo>
                    <a:pt x="5476" y="5275"/>
                  </a:lnTo>
                  <a:lnTo>
                    <a:pt x="6280" y="4471"/>
                  </a:lnTo>
                  <a:lnTo>
                    <a:pt x="7134" y="3667"/>
                  </a:lnTo>
                  <a:lnTo>
                    <a:pt x="8038" y="2914"/>
                  </a:lnTo>
                  <a:lnTo>
                    <a:pt x="8038" y="2864"/>
                  </a:lnTo>
                  <a:lnTo>
                    <a:pt x="7988" y="2813"/>
                  </a:lnTo>
                  <a:lnTo>
                    <a:pt x="7938" y="2813"/>
                  </a:lnTo>
                  <a:lnTo>
                    <a:pt x="7435" y="3165"/>
                  </a:lnTo>
                  <a:lnTo>
                    <a:pt x="6933" y="3517"/>
                  </a:lnTo>
                  <a:lnTo>
                    <a:pt x="5928" y="4320"/>
                  </a:lnTo>
                  <a:lnTo>
                    <a:pt x="5024" y="5174"/>
                  </a:lnTo>
                  <a:lnTo>
                    <a:pt x="4170" y="6079"/>
                  </a:lnTo>
                  <a:lnTo>
                    <a:pt x="3366" y="7083"/>
                  </a:lnTo>
                  <a:lnTo>
                    <a:pt x="3718" y="6481"/>
                  </a:lnTo>
                  <a:lnTo>
                    <a:pt x="4069" y="5928"/>
                  </a:lnTo>
                  <a:lnTo>
                    <a:pt x="4522" y="5375"/>
                  </a:lnTo>
                  <a:lnTo>
                    <a:pt x="4974" y="4823"/>
                  </a:lnTo>
                  <a:lnTo>
                    <a:pt x="5878" y="3868"/>
                  </a:lnTo>
                  <a:lnTo>
                    <a:pt x="6832" y="3014"/>
                  </a:lnTo>
                  <a:lnTo>
                    <a:pt x="7887" y="2261"/>
                  </a:lnTo>
                  <a:lnTo>
                    <a:pt x="8942" y="1557"/>
                  </a:lnTo>
                  <a:lnTo>
                    <a:pt x="8993" y="1507"/>
                  </a:lnTo>
                  <a:lnTo>
                    <a:pt x="8993" y="1457"/>
                  </a:lnTo>
                  <a:lnTo>
                    <a:pt x="8942" y="1407"/>
                  </a:lnTo>
                  <a:lnTo>
                    <a:pt x="8892" y="1407"/>
                  </a:lnTo>
                  <a:lnTo>
                    <a:pt x="8139" y="1809"/>
                  </a:lnTo>
                  <a:lnTo>
                    <a:pt x="7435" y="2210"/>
                  </a:lnTo>
                  <a:lnTo>
                    <a:pt x="6732" y="2663"/>
                  </a:lnTo>
                  <a:lnTo>
                    <a:pt x="6029" y="3215"/>
                  </a:lnTo>
                  <a:lnTo>
                    <a:pt x="6632" y="2562"/>
                  </a:lnTo>
                  <a:lnTo>
                    <a:pt x="7285" y="1959"/>
                  </a:lnTo>
                  <a:lnTo>
                    <a:pt x="7988" y="1407"/>
                  </a:lnTo>
                  <a:lnTo>
                    <a:pt x="8691" y="904"/>
                  </a:lnTo>
                  <a:lnTo>
                    <a:pt x="9143" y="653"/>
                  </a:lnTo>
                  <a:lnTo>
                    <a:pt x="9646" y="352"/>
                  </a:lnTo>
                  <a:lnTo>
                    <a:pt x="9344" y="201"/>
                  </a:lnTo>
                  <a:lnTo>
                    <a:pt x="8993" y="50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6"/>
            <p:cNvSpPr/>
            <p:nvPr/>
          </p:nvSpPr>
          <p:spPr>
            <a:xfrm>
              <a:off x="6119650" y="3611050"/>
              <a:ext cx="94225" cy="128125"/>
            </a:xfrm>
            <a:custGeom>
              <a:avLst/>
              <a:gdLst/>
              <a:ahLst/>
              <a:cxnLst/>
              <a:rect l="l" t="t" r="r" b="b"/>
              <a:pathLst>
                <a:path w="3769" h="5125" extrusionOk="0">
                  <a:moveTo>
                    <a:pt x="3567" y="0"/>
                  </a:moveTo>
                  <a:lnTo>
                    <a:pt x="3517" y="101"/>
                  </a:lnTo>
                  <a:lnTo>
                    <a:pt x="3567" y="553"/>
                  </a:lnTo>
                  <a:lnTo>
                    <a:pt x="3517" y="955"/>
                  </a:lnTo>
                  <a:lnTo>
                    <a:pt x="3417" y="1306"/>
                  </a:lnTo>
                  <a:lnTo>
                    <a:pt x="3216" y="1658"/>
                  </a:lnTo>
                  <a:lnTo>
                    <a:pt x="3015" y="2010"/>
                  </a:lnTo>
                  <a:lnTo>
                    <a:pt x="2764" y="2311"/>
                  </a:lnTo>
                  <a:lnTo>
                    <a:pt x="2161" y="2964"/>
                  </a:lnTo>
                  <a:lnTo>
                    <a:pt x="1156" y="3969"/>
                  </a:lnTo>
                  <a:lnTo>
                    <a:pt x="603" y="4421"/>
                  </a:lnTo>
                  <a:lnTo>
                    <a:pt x="51" y="4923"/>
                  </a:lnTo>
                  <a:lnTo>
                    <a:pt x="0" y="4974"/>
                  </a:lnTo>
                  <a:lnTo>
                    <a:pt x="51" y="5074"/>
                  </a:lnTo>
                  <a:lnTo>
                    <a:pt x="101" y="5124"/>
                  </a:lnTo>
                  <a:lnTo>
                    <a:pt x="151" y="5074"/>
                  </a:lnTo>
                  <a:lnTo>
                    <a:pt x="804" y="4672"/>
                  </a:lnTo>
                  <a:lnTo>
                    <a:pt x="1457" y="4170"/>
                  </a:lnTo>
                  <a:lnTo>
                    <a:pt x="2161" y="3617"/>
                  </a:lnTo>
                  <a:lnTo>
                    <a:pt x="2814" y="3014"/>
                  </a:lnTo>
                  <a:lnTo>
                    <a:pt x="3065" y="2663"/>
                  </a:lnTo>
                  <a:lnTo>
                    <a:pt x="3316" y="2311"/>
                  </a:lnTo>
                  <a:lnTo>
                    <a:pt x="3517" y="1959"/>
                  </a:lnTo>
                  <a:lnTo>
                    <a:pt x="3668" y="1558"/>
                  </a:lnTo>
                  <a:lnTo>
                    <a:pt x="3768" y="1206"/>
                  </a:lnTo>
                  <a:lnTo>
                    <a:pt x="3768" y="804"/>
                  </a:lnTo>
                  <a:lnTo>
                    <a:pt x="3768" y="452"/>
                  </a:lnTo>
                  <a:lnTo>
                    <a:pt x="3618" y="50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6"/>
            <p:cNvSpPr/>
            <p:nvPr/>
          </p:nvSpPr>
          <p:spPr>
            <a:xfrm>
              <a:off x="5752925" y="3494250"/>
              <a:ext cx="317775" cy="335350"/>
            </a:xfrm>
            <a:custGeom>
              <a:avLst/>
              <a:gdLst/>
              <a:ahLst/>
              <a:cxnLst/>
              <a:rect l="l" t="t" r="r" b="b"/>
              <a:pathLst>
                <a:path w="12711" h="13414" extrusionOk="0">
                  <a:moveTo>
                    <a:pt x="9043" y="0"/>
                  </a:moveTo>
                  <a:lnTo>
                    <a:pt x="8792" y="50"/>
                  </a:lnTo>
                  <a:lnTo>
                    <a:pt x="8541" y="101"/>
                  </a:lnTo>
                  <a:lnTo>
                    <a:pt x="8088" y="352"/>
                  </a:lnTo>
                  <a:lnTo>
                    <a:pt x="7636" y="653"/>
                  </a:lnTo>
                  <a:lnTo>
                    <a:pt x="7184" y="1105"/>
                  </a:lnTo>
                  <a:lnTo>
                    <a:pt x="6732" y="1608"/>
                  </a:lnTo>
                  <a:lnTo>
                    <a:pt x="6280" y="2110"/>
                  </a:lnTo>
                  <a:lnTo>
                    <a:pt x="5878" y="2713"/>
                  </a:lnTo>
                  <a:lnTo>
                    <a:pt x="5526" y="3316"/>
                  </a:lnTo>
                  <a:lnTo>
                    <a:pt x="4873" y="4471"/>
                  </a:lnTo>
                  <a:lnTo>
                    <a:pt x="4371" y="5476"/>
                  </a:lnTo>
                  <a:lnTo>
                    <a:pt x="3919" y="6431"/>
                  </a:lnTo>
                  <a:lnTo>
                    <a:pt x="0" y="10299"/>
                  </a:lnTo>
                  <a:lnTo>
                    <a:pt x="1156" y="13413"/>
                  </a:lnTo>
                  <a:lnTo>
                    <a:pt x="7084" y="12107"/>
                  </a:lnTo>
                  <a:lnTo>
                    <a:pt x="7787" y="11304"/>
                  </a:lnTo>
                  <a:lnTo>
                    <a:pt x="8541" y="10449"/>
                  </a:lnTo>
                  <a:lnTo>
                    <a:pt x="9395" y="9344"/>
                  </a:lnTo>
                  <a:lnTo>
                    <a:pt x="10299" y="8189"/>
                  </a:lnTo>
                  <a:lnTo>
                    <a:pt x="11203" y="6933"/>
                  </a:lnTo>
                  <a:lnTo>
                    <a:pt x="11605" y="6330"/>
                  </a:lnTo>
                  <a:lnTo>
                    <a:pt x="11957" y="5727"/>
                  </a:lnTo>
                  <a:lnTo>
                    <a:pt x="12208" y="5175"/>
                  </a:lnTo>
                  <a:lnTo>
                    <a:pt x="12459" y="4622"/>
                  </a:lnTo>
                  <a:lnTo>
                    <a:pt x="12610" y="4170"/>
                  </a:lnTo>
                  <a:lnTo>
                    <a:pt x="12660" y="3667"/>
                  </a:lnTo>
                  <a:lnTo>
                    <a:pt x="12710" y="3215"/>
                  </a:lnTo>
                  <a:lnTo>
                    <a:pt x="12660" y="2763"/>
                  </a:lnTo>
                  <a:lnTo>
                    <a:pt x="12610" y="2361"/>
                  </a:lnTo>
                  <a:lnTo>
                    <a:pt x="12459" y="1959"/>
                  </a:lnTo>
                  <a:lnTo>
                    <a:pt x="12308" y="1608"/>
                  </a:lnTo>
                  <a:lnTo>
                    <a:pt x="12057" y="1256"/>
                  </a:lnTo>
                  <a:lnTo>
                    <a:pt x="11806" y="955"/>
                  </a:lnTo>
                  <a:lnTo>
                    <a:pt x="11505" y="703"/>
                  </a:lnTo>
                  <a:lnTo>
                    <a:pt x="11153" y="452"/>
                  </a:lnTo>
                  <a:lnTo>
                    <a:pt x="10801" y="302"/>
                  </a:lnTo>
                  <a:lnTo>
                    <a:pt x="10399" y="151"/>
                  </a:lnTo>
                  <a:lnTo>
                    <a:pt x="9947" y="50"/>
                  </a:lnTo>
                  <a:lnTo>
                    <a:pt x="9495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6"/>
            <p:cNvSpPr/>
            <p:nvPr/>
          </p:nvSpPr>
          <p:spPr>
            <a:xfrm>
              <a:off x="5752925" y="3494250"/>
              <a:ext cx="253725" cy="359200"/>
            </a:xfrm>
            <a:custGeom>
              <a:avLst/>
              <a:gdLst/>
              <a:ahLst/>
              <a:cxnLst/>
              <a:rect l="l" t="t" r="r" b="b"/>
              <a:pathLst>
                <a:path w="10149" h="14368" extrusionOk="0">
                  <a:moveTo>
                    <a:pt x="9043" y="0"/>
                  </a:moveTo>
                  <a:lnTo>
                    <a:pt x="8792" y="50"/>
                  </a:lnTo>
                  <a:lnTo>
                    <a:pt x="8541" y="101"/>
                  </a:lnTo>
                  <a:lnTo>
                    <a:pt x="8088" y="352"/>
                  </a:lnTo>
                  <a:lnTo>
                    <a:pt x="7636" y="653"/>
                  </a:lnTo>
                  <a:lnTo>
                    <a:pt x="7184" y="1105"/>
                  </a:lnTo>
                  <a:lnTo>
                    <a:pt x="6732" y="1608"/>
                  </a:lnTo>
                  <a:lnTo>
                    <a:pt x="6280" y="2110"/>
                  </a:lnTo>
                  <a:lnTo>
                    <a:pt x="5878" y="2713"/>
                  </a:lnTo>
                  <a:lnTo>
                    <a:pt x="5526" y="3316"/>
                  </a:lnTo>
                  <a:lnTo>
                    <a:pt x="4873" y="4471"/>
                  </a:lnTo>
                  <a:lnTo>
                    <a:pt x="4371" y="5476"/>
                  </a:lnTo>
                  <a:lnTo>
                    <a:pt x="3919" y="6431"/>
                  </a:lnTo>
                  <a:lnTo>
                    <a:pt x="0" y="10299"/>
                  </a:lnTo>
                  <a:lnTo>
                    <a:pt x="1156" y="13413"/>
                  </a:lnTo>
                  <a:lnTo>
                    <a:pt x="2361" y="13162"/>
                  </a:lnTo>
                  <a:lnTo>
                    <a:pt x="2361" y="13162"/>
                  </a:lnTo>
                  <a:lnTo>
                    <a:pt x="2311" y="13564"/>
                  </a:lnTo>
                  <a:lnTo>
                    <a:pt x="2311" y="13665"/>
                  </a:lnTo>
                  <a:lnTo>
                    <a:pt x="2512" y="13665"/>
                  </a:lnTo>
                  <a:lnTo>
                    <a:pt x="2613" y="13614"/>
                  </a:lnTo>
                  <a:lnTo>
                    <a:pt x="3065" y="12961"/>
                  </a:lnTo>
                  <a:lnTo>
                    <a:pt x="3467" y="12308"/>
                  </a:lnTo>
                  <a:lnTo>
                    <a:pt x="3467" y="12308"/>
                  </a:lnTo>
                  <a:lnTo>
                    <a:pt x="3316" y="12660"/>
                  </a:lnTo>
                  <a:lnTo>
                    <a:pt x="3266" y="13062"/>
                  </a:lnTo>
                  <a:lnTo>
                    <a:pt x="3215" y="13413"/>
                  </a:lnTo>
                  <a:lnTo>
                    <a:pt x="3215" y="13815"/>
                  </a:lnTo>
                  <a:lnTo>
                    <a:pt x="3215" y="13916"/>
                  </a:lnTo>
                  <a:lnTo>
                    <a:pt x="3266" y="14016"/>
                  </a:lnTo>
                  <a:lnTo>
                    <a:pt x="3366" y="14067"/>
                  </a:lnTo>
                  <a:lnTo>
                    <a:pt x="3617" y="14067"/>
                  </a:lnTo>
                  <a:lnTo>
                    <a:pt x="3718" y="13966"/>
                  </a:lnTo>
                  <a:lnTo>
                    <a:pt x="3768" y="13866"/>
                  </a:lnTo>
                  <a:lnTo>
                    <a:pt x="3868" y="13514"/>
                  </a:lnTo>
                  <a:lnTo>
                    <a:pt x="3768" y="14117"/>
                  </a:lnTo>
                  <a:lnTo>
                    <a:pt x="3818" y="14217"/>
                  </a:lnTo>
                  <a:lnTo>
                    <a:pt x="3868" y="14318"/>
                  </a:lnTo>
                  <a:lnTo>
                    <a:pt x="3919" y="14368"/>
                  </a:lnTo>
                  <a:lnTo>
                    <a:pt x="4220" y="14368"/>
                  </a:lnTo>
                  <a:lnTo>
                    <a:pt x="4321" y="14267"/>
                  </a:lnTo>
                  <a:lnTo>
                    <a:pt x="4371" y="14167"/>
                  </a:lnTo>
                  <a:lnTo>
                    <a:pt x="4823" y="12911"/>
                  </a:lnTo>
                  <a:lnTo>
                    <a:pt x="5275" y="11705"/>
                  </a:lnTo>
                  <a:lnTo>
                    <a:pt x="5577" y="11103"/>
                  </a:lnTo>
                  <a:lnTo>
                    <a:pt x="5828" y="10550"/>
                  </a:lnTo>
                  <a:lnTo>
                    <a:pt x="6179" y="9947"/>
                  </a:lnTo>
                  <a:lnTo>
                    <a:pt x="6531" y="9394"/>
                  </a:lnTo>
                  <a:lnTo>
                    <a:pt x="7184" y="8540"/>
                  </a:lnTo>
                  <a:lnTo>
                    <a:pt x="7737" y="7686"/>
                  </a:lnTo>
                  <a:lnTo>
                    <a:pt x="8038" y="7184"/>
                  </a:lnTo>
                  <a:lnTo>
                    <a:pt x="8239" y="6732"/>
                  </a:lnTo>
                  <a:lnTo>
                    <a:pt x="8490" y="6230"/>
                  </a:lnTo>
                  <a:lnTo>
                    <a:pt x="8641" y="5727"/>
                  </a:lnTo>
                  <a:lnTo>
                    <a:pt x="8641" y="5677"/>
                  </a:lnTo>
                  <a:lnTo>
                    <a:pt x="8591" y="5627"/>
                  </a:lnTo>
                  <a:lnTo>
                    <a:pt x="8490" y="5627"/>
                  </a:lnTo>
                  <a:lnTo>
                    <a:pt x="8440" y="5677"/>
                  </a:lnTo>
                  <a:lnTo>
                    <a:pt x="8289" y="6079"/>
                  </a:lnTo>
                  <a:lnTo>
                    <a:pt x="8139" y="6431"/>
                  </a:lnTo>
                  <a:lnTo>
                    <a:pt x="7737" y="7084"/>
                  </a:lnTo>
                  <a:lnTo>
                    <a:pt x="7285" y="7737"/>
                  </a:lnTo>
                  <a:lnTo>
                    <a:pt x="6732" y="8340"/>
                  </a:lnTo>
                  <a:lnTo>
                    <a:pt x="6732" y="8340"/>
                  </a:lnTo>
                  <a:lnTo>
                    <a:pt x="7285" y="7485"/>
                  </a:lnTo>
                  <a:lnTo>
                    <a:pt x="7486" y="7084"/>
                  </a:lnTo>
                  <a:lnTo>
                    <a:pt x="7686" y="6631"/>
                  </a:lnTo>
                  <a:lnTo>
                    <a:pt x="7938" y="5928"/>
                  </a:lnTo>
                  <a:lnTo>
                    <a:pt x="8139" y="5175"/>
                  </a:lnTo>
                  <a:lnTo>
                    <a:pt x="8340" y="4421"/>
                  </a:lnTo>
                  <a:lnTo>
                    <a:pt x="8591" y="3718"/>
                  </a:lnTo>
                  <a:lnTo>
                    <a:pt x="8591" y="3667"/>
                  </a:lnTo>
                  <a:lnTo>
                    <a:pt x="8591" y="3617"/>
                  </a:lnTo>
                  <a:lnTo>
                    <a:pt x="8541" y="3617"/>
                  </a:lnTo>
                  <a:lnTo>
                    <a:pt x="8490" y="3667"/>
                  </a:lnTo>
                  <a:lnTo>
                    <a:pt x="8340" y="3969"/>
                  </a:lnTo>
                  <a:lnTo>
                    <a:pt x="8139" y="4321"/>
                  </a:lnTo>
                  <a:lnTo>
                    <a:pt x="7887" y="5024"/>
                  </a:lnTo>
                  <a:lnTo>
                    <a:pt x="7636" y="5777"/>
                  </a:lnTo>
                  <a:lnTo>
                    <a:pt x="7335" y="6481"/>
                  </a:lnTo>
                  <a:lnTo>
                    <a:pt x="6983" y="7084"/>
                  </a:lnTo>
                  <a:lnTo>
                    <a:pt x="6581" y="7737"/>
                  </a:lnTo>
                  <a:lnTo>
                    <a:pt x="5677" y="8892"/>
                  </a:lnTo>
                  <a:lnTo>
                    <a:pt x="6079" y="8289"/>
                  </a:lnTo>
                  <a:lnTo>
                    <a:pt x="6481" y="7636"/>
                  </a:lnTo>
                  <a:lnTo>
                    <a:pt x="6832" y="6782"/>
                  </a:lnTo>
                  <a:lnTo>
                    <a:pt x="7184" y="5878"/>
                  </a:lnTo>
                  <a:lnTo>
                    <a:pt x="7837" y="4019"/>
                  </a:lnTo>
                  <a:lnTo>
                    <a:pt x="8239" y="3115"/>
                  </a:lnTo>
                  <a:lnTo>
                    <a:pt x="8440" y="2713"/>
                  </a:lnTo>
                  <a:lnTo>
                    <a:pt x="8691" y="2311"/>
                  </a:lnTo>
                  <a:lnTo>
                    <a:pt x="8942" y="1909"/>
                  </a:lnTo>
                  <a:lnTo>
                    <a:pt x="9244" y="1558"/>
                  </a:lnTo>
                  <a:lnTo>
                    <a:pt x="9596" y="1206"/>
                  </a:lnTo>
                  <a:lnTo>
                    <a:pt x="9947" y="904"/>
                  </a:lnTo>
                  <a:lnTo>
                    <a:pt x="9997" y="854"/>
                  </a:lnTo>
                  <a:lnTo>
                    <a:pt x="9997" y="804"/>
                  </a:lnTo>
                  <a:lnTo>
                    <a:pt x="9947" y="804"/>
                  </a:lnTo>
                  <a:lnTo>
                    <a:pt x="9646" y="904"/>
                  </a:lnTo>
                  <a:lnTo>
                    <a:pt x="9395" y="1005"/>
                  </a:lnTo>
                  <a:lnTo>
                    <a:pt x="8892" y="1357"/>
                  </a:lnTo>
                  <a:lnTo>
                    <a:pt x="8440" y="1758"/>
                  </a:lnTo>
                  <a:lnTo>
                    <a:pt x="8088" y="2261"/>
                  </a:lnTo>
                  <a:lnTo>
                    <a:pt x="7737" y="2813"/>
                  </a:lnTo>
                  <a:lnTo>
                    <a:pt x="7435" y="3416"/>
                  </a:lnTo>
                  <a:lnTo>
                    <a:pt x="6933" y="4622"/>
                  </a:lnTo>
                  <a:lnTo>
                    <a:pt x="7184" y="3868"/>
                  </a:lnTo>
                  <a:lnTo>
                    <a:pt x="7486" y="3065"/>
                  </a:lnTo>
                  <a:lnTo>
                    <a:pt x="7887" y="2361"/>
                  </a:lnTo>
                  <a:lnTo>
                    <a:pt x="8289" y="1658"/>
                  </a:lnTo>
                  <a:lnTo>
                    <a:pt x="8691" y="1156"/>
                  </a:lnTo>
                  <a:lnTo>
                    <a:pt x="9143" y="754"/>
                  </a:lnTo>
                  <a:lnTo>
                    <a:pt x="9646" y="402"/>
                  </a:lnTo>
                  <a:lnTo>
                    <a:pt x="10148" y="101"/>
                  </a:lnTo>
                  <a:lnTo>
                    <a:pt x="9596" y="0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76"/>
            <p:cNvSpPr/>
            <p:nvPr/>
          </p:nvSpPr>
          <p:spPr>
            <a:xfrm>
              <a:off x="5961400" y="3540700"/>
              <a:ext cx="92975" cy="183400"/>
            </a:xfrm>
            <a:custGeom>
              <a:avLst/>
              <a:gdLst/>
              <a:ahLst/>
              <a:cxnLst/>
              <a:rect l="l" t="t" r="r" b="b"/>
              <a:pathLst>
                <a:path w="3719" h="7336" extrusionOk="0">
                  <a:moveTo>
                    <a:pt x="3366" y="1"/>
                  </a:moveTo>
                  <a:lnTo>
                    <a:pt x="3316" y="51"/>
                  </a:lnTo>
                  <a:lnTo>
                    <a:pt x="3316" y="101"/>
                  </a:lnTo>
                  <a:lnTo>
                    <a:pt x="3417" y="604"/>
                  </a:lnTo>
                  <a:lnTo>
                    <a:pt x="3417" y="1106"/>
                  </a:lnTo>
                  <a:lnTo>
                    <a:pt x="3366" y="1558"/>
                  </a:lnTo>
                  <a:lnTo>
                    <a:pt x="3216" y="2010"/>
                  </a:lnTo>
                  <a:lnTo>
                    <a:pt x="3065" y="2513"/>
                  </a:lnTo>
                  <a:lnTo>
                    <a:pt x="2864" y="2915"/>
                  </a:lnTo>
                  <a:lnTo>
                    <a:pt x="2311" y="3769"/>
                  </a:lnTo>
                  <a:lnTo>
                    <a:pt x="1709" y="4623"/>
                  </a:lnTo>
                  <a:lnTo>
                    <a:pt x="1056" y="5477"/>
                  </a:lnTo>
                  <a:lnTo>
                    <a:pt x="503" y="6281"/>
                  </a:lnTo>
                  <a:lnTo>
                    <a:pt x="202" y="6682"/>
                  </a:lnTo>
                  <a:lnTo>
                    <a:pt x="1" y="7084"/>
                  </a:lnTo>
                  <a:lnTo>
                    <a:pt x="1" y="7185"/>
                  </a:lnTo>
                  <a:lnTo>
                    <a:pt x="51" y="7285"/>
                  </a:lnTo>
                  <a:lnTo>
                    <a:pt x="151" y="7336"/>
                  </a:lnTo>
                  <a:lnTo>
                    <a:pt x="252" y="7285"/>
                  </a:lnTo>
                  <a:lnTo>
                    <a:pt x="1005" y="6381"/>
                  </a:lnTo>
                  <a:lnTo>
                    <a:pt x="1759" y="5427"/>
                  </a:lnTo>
                  <a:lnTo>
                    <a:pt x="2412" y="4422"/>
                  </a:lnTo>
                  <a:lnTo>
                    <a:pt x="3015" y="3417"/>
                  </a:lnTo>
                  <a:lnTo>
                    <a:pt x="3216" y="3015"/>
                  </a:lnTo>
                  <a:lnTo>
                    <a:pt x="3417" y="2613"/>
                  </a:lnTo>
                  <a:lnTo>
                    <a:pt x="3567" y="2211"/>
                  </a:lnTo>
                  <a:lnTo>
                    <a:pt x="3668" y="1759"/>
                  </a:lnTo>
                  <a:lnTo>
                    <a:pt x="3718" y="1357"/>
                  </a:lnTo>
                  <a:lnTo>
                    <a:pt x="3668" y="905"/>
                  </a:lnTo>
                  <a:lnTo>
                    <a:pt x="3618" y="503"/>
                  </a:lnTo>
                  <a:lnTo>
                    <a:pt x="3467" y="51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76"/>
            <p:cNvSpPr/>
            <p:nvPr/>
          </p:nvSpPr>
          <p:spPr>
            <a:xfrm>
              <a:off x="5681325" y="3349800"/>
              <a:ext cx="155775" cy="310250"/>
            </a:xfrm>
            <a:custGeom>
              <a:avLst/>
              <a:gdLst/>
              <a:ahLst/>
              <a:cxnLst/>
              <a:rect l="l" t="t" r="r" b="b"/>
              <a:pathLst>
                <a:path w="6231" h="12410" extrusionOk="0">
                  <a:moveTo>
                    <a:pt x="2362" y="1"/>
                  </a:moveTo>
                  <a:lnTo>
                    <a:pt x="1910" y="51"/>
                  </a:lnTo>
                  <a:lnTo>
                    <a:pt x="1508" y="101"/>
                  </a:lnTo>
                  <a:lnTo>
                    <a:pt x="1106" y="252"/>
                  </a:lnTo>
                  <a:lnTo>
                    <a:pt x="905" y="353"/>
                  </a:lnTo>
                  <a:lnTo>
                    <a:pt x="704" y="503"/>
                  </a:lnTo>
                  <a:lnTo>
                    <a:pt x="553" y="704"/>
                  </a:lnTo>
                  <a:lnTo>
                    <a:pt x="453" y="905"/>
                  </a:lnTo>
                  <a:lnTo>
                    <a:pt x="252" y="1408"/>
                  </a:lnTo>
                  <a:lnTo>
                    <a:pt x="101" y="2010"/>
                  </a:lnTo>
                  <a:lnTo>
                    <a:pt x="51" y="2714"/>
                  </a:lnTo>
                  <a:lnTo>
                    <a:pt x="1" y="3417"/>
                  </a:lnTo>
                  <a:lnTo>
                    <a:pt x="1" y="4221"/>
                  </a:lnTo>
                  <a:lnTo>
                    <a:pt x="51" y="4974"/>
                  </a:lnTo>
                  <a:lnTo>
                    <a:pt x="252" y="6481"/>
                  </a:lnTo>
                  <a:lnTo>
                    <a:pt x="453" y="7788"/>
                  </a:lnTo>
                  <a:lnTo>
                    <a:pt x="654" y="8993"/>
                  </a:lnTo>
                  <a:lnTo>
                    <a:pt x="654" y="12409"/>
                  </a:lnTo>
                  <a:lnTo>
                    <a:pt x="4221" y="10601"/>
                  </a:lnTo>
                  <a:lnTo>
                    <a:pt x="4522" y="9697"/>
                  </a:lnTo>
                  <a:lnTo>
                    <a:pt x="5225" y="7587"/>
                  </a:lnTo>
                  <a:lnTo>
                    <a:pt x="5577" y="6331"/>
                  </a:lnTo>
                  <a:lnTo>
                    <a:pt x="5878" y="5075"/>
                  </a:lnTo>
                  <a:lnTo>
                    <a:pt x="6130" y="3919"/>
                  </a:lnTo>
                  <a:lnTo>
                    <a:pt x="6180" y="3417"/>
                  </a:lnTo>
                  <a:lnTo>
                    <a:pt x="6230" y="3015"/>
                  </a:lnTo>
                  <a:lnTo>
                    <a:pt x="6180" y="2613"/>
                  </a:lnTo>
                  <a:lnTo>
                    <a:pt x="6079" y="2262"/>
                  </a:lnTo>
                  <a:lnTo>
                    <a:pt x="5929" y="1910"/>
                  </a:lnTo>
                  <a:lnTo>
                    <a:pt x="5728" y="1558"/>
                  </a:lnTo>
                  <a:lnTo>
                    <a:pt x="5477" y="1257"/>
                  </a:lnTo>
                  <a:lnTo>
                    <a:pt x="5175" y="1006"/>
                  </a:lnTo>
                  <a:lnTo>
                    <a:pt x="4823" y="754"/>
                  </a:lnTo>
                  <a:lnTo>
                    <a:pt x="4472" y="503"/>
                  </a:lnTo>
                  <a:lnTo>
                    <a:pt x="4070" y="353"/>
                  </a:lnTo>
                  <a:lnTo>
                    <a:pt x="3668" y="202"/>
                  </a:lnTo>
                  <a:lnTo>
                    <a:pt x="3216" y="101"/>
                  </a:lnTo>
                  <a:lnTo>
                    <a:pt x="2814" y="1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76"/>
            <p:cNvSpPr/>
            <p:nvPr/>
          </p:nvSpPr>
          <p:spPr>
            <a:xfrm>
              <a:off x="5681325" y="3349800"/>
              <a:ext cx="81675" cy="320300"/>
            </a:xfrm>
            <a:custGeom>
              <a:avLst/>
              <a:gdLst/>
              <a:ahLst/>
              <a:cxnLst/>
              <a:rect l="l" t="t" r="r" b="b"/>
              <a:pathLst>
                <a:path w="3267" h="12812" extrusionOk="0">
                  <a:moveTo>
                    <a:pt x="2412" y="1"/>
                  </a:moveTo>
                  <a:lnTo>
                    <a:pt x="1960" y="51"/>
                  </a:lnTo>
                  <a:lnTo>
                    <a:pt x="1508" y="101"/>
                  </a:lnTo>
                  <a:lnTo>
                    <a:pt x="1106" y="252"/>
                  </a:lnTo>
                  <a:lnTo>
                    <a:pt x="905" y="353"/>
                  </a:lnTo>
                  <a:lnTo>
                    <a:pt x="704" y="503"/>
                  </a:lnTo>
                  <a:lnTo>
                    <a:pt x="553" y="704"/>
                  </a:lnTo>
                  <a:lnTo>
                    <a:pt x="453" y="905"/>
                  </a:lnTo>
                  <a:lnTo>
                    <a:pt x="252" y="1408"/>
                  </a:lnTo>
                  <a:lnTo>
                    <a:pt x="101" y="2010"/>
                  </a:lnTo>
                  <a:lnTo>
                    <a:pt x="51" y="2714"/>
                  </a:lnTo>
                  <a:lnTo>
                    <a:pt x="1" y="3417"/>
                  </a:lnTo>
                  <a:lnTo>
                    <a:pt x="1" y="4221"/>
                  </a:lnTo>
                  <a:lnTo>
                    <a:pt x="51" y="4974"/>
                  </a:lnTo>
                  <a:lnTo>
                    <a:pt x="252" y="6481"/>
                  </a:lnTo>
                  <a:lnTo>
                    <a:pt x="453" y="7788"/>
                  </a:lnTo>
                  <a:lnTo>
                    <a:pt x="654" y="8993"/>
                  </a:lnTo>
                  <a:lnTo>
                    <a:pt x="654" y="12409"/>
                  </a:lnTo>
                  <a:lnTo>
                    <a:pt x="2060" y="11706"/>
                  </a:lnTo>
                  <a:lnTo>
                    <a:pt x="2211" y="12108"/>
                  </a:lnTo>
                  <a:lnTo>
                    <a:pt x="2462" y="12460"/>
                  </a:lnTo>
                  <a:lnTo>
                    <a:pt x="2513" y="12560"/>
                  </a:lnTo>
                  <a:lnTo>
                    <a:pt x="2663" y="12560"/>
                  </a:lnTo>
                  <a:lnTo>
                    <a:pt x="2713" y="12510"/>
                  </a:lnTo>
                  <a:lnTo>
                    <a:pt x="2764" y="12409"/>
                  </a:lnTo>
                  <a:lnTo>
                    <a:pt x="2764" y="12158"/>
                  </a:lnTo>
                  <a:lnTo>
                    <a:pt x="2914" y="12460"/>
                  </a:lnTo>
                  <a:lnTo>
                    <a:pt x="3065" y="12761"/>
                  </a:lnTo>
                  <a:lnTo>
                    <a:pt x="3115" y="12811"/>
                  </a:lnTo>
                  <a:lnTo>
                    <a:pt x="3216" y="12811"/>
                  </a:lnTo>
                  <a:lnTo>
                    <a:pt x="3266" y="12711"/>
                  </a:lnTo>
                  <a:lnTo>
                    <a:pt x="3266" y="12209"/>
                  </a:lnTo>
                  <a:lnTo>
                    <a:pt x="3216" y="11706"/>
                  </a:lnTo>
                  <a:lnTo>
                    <a:pt x="3065" y="10701"/>
                  </a:lnTo>
                  <a:lnTo>
                    <a:pt x="2864" y="9697"/>
                  </a:lnTo>
                  <a:lnTo>
                    <a:pt x="2713" y="8692"/>
                  </a:lnTo>
                  <a:lnTo>
                    <a:pt x="2613" y="7587"/>
                  </a:lnTo>
                  <a:lnTo>
                    <a:pt x="2613" y="6481"/>
                  </a:lnTo>
                  <a:lnTo>
                    <a:pt x="2663" y="5326"/>
                  </a:lnTo>
                  <a:lnTo>
                    <a:pt x="2764" y="4221"/>
                  </a:lnTo>
                  <a:lnTo>
                    <a:pt x="2764" y="4171"/>
                  </a:lnTo>
                  <a:lnTo>
                    <a:pt x="2713" y="4120"/>
                  </a:lnTo>
                  <a:lnTo>
                    <a:pt x="2663" y="4120"/>
                  </a:lnTo>
                  <a:lnTo>
                    <a:pt x="2613" y="4171"/>
                  </a:lnTo>
                  <a:lnTo>
                    <a:pt x="2412" y="5276"/>
                  </a:lnTo>
                  <a:lnTo>
                    <a:pt x="2261" y="6431"/>
                  </a:lnTo>
                  <a:lnTo>
                    <a:pt x="2161" y="7536"/>
                  </a:lnTo>
                  <a:lnTo>
                    <a:pt x="2161" y="8642"/>
                  </a:lnTo>
                  <a:lnTo>
                    <a:pt x="2060" y="7938"/>
                  </a:lnTo>
                  <a:lnTo>
                    <a:pt x="2010" y="7235"/>
                  </a:lnTo>
                  <a:lnTo>
                    <a:pt x="2010" y="5828"/>
                  </a:lnTo>
                  <a:lnTo>
                    <a:pt x="2111" y="4472"/>
                  </a:lnTo>
                  <a:lnTo>
                    <a:pt x="2261" y="3065"/>
                  </a:lnTo>
                  <a:lnTo>
                    <a:pt x="2563" y="1709"/>
                  </a:lnTo>
                  <a:lnTo>
                    <a:pt x="2513" y="1609"/>
                  </a:lnTo>
                  <a:lnTo>
                    <a:pt x="2412" y="1609"/>
                  </a:lnTo>
                  <a:lnTo>
                    <a:pt x="2362" y="1659"/>
                  </a:lnTo>
                  <a:lnTo>
                    <a:pt x="2010" y="2764"/>
                  </a:lnTo>
                  <a:lnTo>
                    <a:pt x="1759" y="3869"/>
                  </a:lnTo>
                  <a:lnTo>
                    <a:pt x="1558" y="4974"/>
                  </a:lnTo>
                  <a:lnTo>
                    <a:pt x="1458" y="6080"/>
                  </a:lnTo>
                  <a:lnTo>
                    <a:pt x="1407" y="5276"/>
                  </a:lnTo>
                  <a:lnTo>
                    <a:pt x="1407" y="4422"/>
                  </a:lnTo>
                  <a:lnTo>
                    <a:pt x="1508" y="3618"/>
                  </a:lnTo>
                  <a:lnTo>
                    <a:pt x="1658" y="2814"/>
                  </a:lnTo>
                  <a:lnTo>
                    <a:pt x="1859" y="2061"/>
                  </a:lnTo>
                  <a:lnTo>
                    <a:pt x="2111" y="1307"/>
                  </a:lnTo>
                  <a:lnTo>
                    <a:pt x="2462" y="654"/>
                  </a:lnTo>
                  <a:lnTo>
                    <a:pt x="2864" y="51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76"/>
            <p:cNvSpPr/>
            <p:nvPr/>
          </p:nvSpPr>
          <p:spPr>
            <a:xfrm>
              <a:off x="5794375" y="3383725"/>
              <a:ext cx="27650" cy="162025"/>
            </a:xfrm>
            <a:custGeom>
              <a:avLst/>
              <a:gdLst/>
              <a:ahLst/>
              <a:cxnLst/>
              <a:rect l="l" t="t" r="r" b="b"/>
              <a:pathLst>
                <a:path w="1106" h="6481" extrusionOk="0">
                  <a:moveTo>
                    <a:pt x="50" y="0"/>
                  </a:moveTo>
                  <a:lnTo>
                    <a:pt x="50" y="51"/>
                  </a:lnTo>
                  <a:lnTo>
                    <a:pt x="301" y="402"/>
                  </a:lnTo>
                  <a:lnTo>
                    <a:pt x="502" y="754"/>
                  </a:lnTo>
                  <a:lnTo>
                    <a:pt x="653" y="1106"/>
                  </a:lnTo>
                  <a:lnTo>
                    <a:pt x="804" y="1507"/>
                  </a:lnTo>
                  <a:lnTo>
                    <a:pt x="854" y="1909"/>
                  </a:lnTo>
                  <a:lnTo>
                    <a:pt x="854" y="2311"/>
                  </a:lnTo>
                  <a:lnTo>
                    <a:pt x="854" y="2713"/>
                  </a:lnTo>
                  <a:lnTo>
                    <a:pt x="804" y="3165"/>
                  </a:lnTo>
                  <a:lnTo>
                    <a:pt x="653" y="3969"/>
                  </a:lnTo>
                  <a:lnTo>
                    <a:pt x="452" y="4823"/>
                  </a:lnTo>
                  <a:lnTo>
                    <a:pt x="0" y="6380"/>
                  </a:lnTo>
                  <a:lnTo>
                    <a:pt x="0" y="6431"/>
                  </a:lnTo>
                  <a:lnTo>
                    <a:pt x="50" y="6481"/>
                  </a:lnTo>
                  <a:lnTo>
                    <a:pt x="100" y="6481"/>
                  </a:lnTo>
                  <a:lnTo>
                    <a:pt x="151" y="6431"/>
                  </a:lnTo>
                  <a:lnTo>
                    <a:pt x="703" y="4823"/>
                  </a:lnTo>
                  <a:lnTo>
                    <a:pt x="955" y="3969"/>
                  </a:lnTo>
                  <a:lnTo>
                    <a:pt x="1055" y="3115"/>
                  </a:lnTo>
                  <a:lnTo>
                    <a:pt x="1105" y="2713"/>
                  </a:lnTo>
                  <a:lnTo>
                    <a:pt x="1105" y="2261"/>
                  </a:lnTo>
                  <a:lnTo>
                    <a:pt x="1055" y="1859"/>
                  </a:lnTo>
                  <a:lnTo>
                    <a:pt x="955" y="1457"/>
                  </a:lnTo>
                  <a:lnTo>
                    <a:pt x="854" y="1106"/>
                  </a:lnTo>
                  <a:lnTo>
                    <a:pt x="653" y="704"/>
                  </a:lnTo>
                  <a:lnTo>
                    <a:pt x="402" y="3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76"/>
            <p:cNvSpPr/>
            <p:nvPr/>
          </p:nvSpPr>
          <p:spPr>
            <a:xfrm>
              <a:off x="5633600" y="3547000"/>
              <a:ext cx="275075" cy="254975"/>
            </a:xfrm>
            <a:custGeom>
              <a:avLst/>
              <a:gdLst/>
              <a:ahLst/>
              <a:cxnLst/>
              <a:rect l="l" t="t" r="r" b="b"/>
              <a:pathLst>
                <a:path w="11003" h="10199" extrusionOk="0">
                  <a:moveTo>
                    <a:pt x="7185" y="0"/>
                  </a:moveTo>
                  <a:lnTo>
                    <a:pt x="6732" y="50"/>
                  </a:lnTo>
                  <a:lnTo>
                    <a:pt x="6331" y="151"/>
                  </a:lnTo>
                  <a:lnTo>
                    <a:pt x="5929" y="302"/>
                  </a:lnTo>
                  <a:lnTo>
                    <a:pt x="5728" y="402"/>
                  </a:lnTo>
                  <a:lnTo>
                    <a:pt x="5577" y="553"/>
                  </a:lnTo>
                  <a:lnTo>
                    <a:pt x="5125" y="1005"/>
                  </a:lnTo>
                  <a:lnTo>
                    <a:pt x="4673" y="1557"/>
                  </a:lnTo>
                  <a:lnTo>
                    <a:pt x="4221" y="2211"/>
                  </a:lnTo>
                  <a:lnTo>
                    <a:pt x="3718" y="3014"/>
                  </a:lnTo>
                  <a:lnTo>
                    <a:pt x="3216" y="3818"/>
                  </a:lnTo>
                  <a:lnTo>
                    <a:pt x="2261" y="5576"/>
                  </a:lnTo>
                  <a:lnTo>
                    <a:pt x="1407" y="7335"/>
                  </a:lnTo>
                  <a:lnTo>
                    <a:pt x="654" y="8792"/>
                  </a:lnTo>
                  <a:lnTo>
                    <a:pt x="1" y="10198"/>
                  </a:lnTo>
                  <a:lnTo>
                    <a:pt x="6029" y="9746"/>
                  </a:lnTo>
                  <a:lnTo>
                    <a:pt x="6732" y="8892"/>
                  </a:lnTo>
                  <a:lnTo>
                    <a:pt x="7536" y="8038"/>
                  </a:lnTo>
                  <a:lnTo>
                    <a:pt x="8390" y="6933"/>
                  </a:lnTo>
                  <a:lnTo>
                    <a:pt x="9295" y="5777"/>
                  </a:lnTo>
                  <a:lnTo>
                    <a:pt x="10098" y="4622"/>
                  </a:lnTo>
                  <a:lnTo>
                    <a:pt x="10450" y="4069"/>
                  </a:lnTo>
                  <a:lnTo>
                    <a:pt x="10701" y="3567"/>
                  </a:lnTo>
                  <a:lnTo>
                    <a:pt x="10902" y="3115"/>
                  </a:lnTo>
                  <a:lnTo>
                    <a:pt x="11003" y="2713"/>
                  </a:lnTo>
                  <a:lnTo>
                    <a:pt x="11003" y="2361"/>
                  </a:lnTo>
                  <a:lnTo>
                    <a:pt x="10952" y="2010"/>
                  </a:lnTo>
                  <a:lnTo>
                    <a:pt x="10802" y="1658"/>
                  </a:lnTo>
                  <a:lnTo>
                    <a:pt x="10601" y="1357"/>
                  </a:lnTo>
                  <a:lnTo>
                    <a:pt x="10350" y="1105"/>
                  </a:lnTo>
                  <a:lnTo>
                    <a:pt x="10048" y="854"/>
                  </a:lnTo>
                  <a:lnTo>
                    <a:pt x="9696" y="603"/>
                  </a:lnTo>
                  <a:lnTo>
                    <a:pt x="9345" y="402"/>
                  </a:lnTo>
                  <a:lnTo>
                    <a:pt x="8943" y="251"/>
                  </a:lnTo>
                  <a:lnTo>
                    <a:pt x="8491" y="151"/>
                  </a:lnTo>
                  <a:lnTo>
                    <a:pt x="8039" y="50"/>
                  </a:lnTo>
                  <a:lnTo>
                    <a:pt x="7637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76"/>
            <p:cNvSpPr/>
            <p:nvPr/>
          </p:nvSpPr>
          <p:spPr>
            <a:xfrm>
              <a:off x="5633600" y="3547000"/>
              <a:ext cx="202225" cy="280075"/>
            </a:xfrm>
            <a:custGeom>
              <a:avLst/>
              <a:gdLst/>
              <a:ahLst/>
              <a:cxnLst/>
              <a:rect l="l" t="t" r="r" b="b"/>
              <a:pathLst>
                <a:path w="8089" h="11203" extrusionOk="0">
                  <a:moveTo>
                    <a:pt x="7536" y="0"/>
                  </a:moveTo>
                  <a:lnTo>
                    <a:pt x="6984" y="50"/>
                  </a:lnTo>
                  <a:lnTo>
                    <a:pt x="6431" y="101"/>
                  </a:lnTo>
                  <a:lnTo>
                    <a:pt x="5929" y="302"/>
                  </a:lnTo>
                  <a:lnTo>
                    <a:pt x="5728" y="402"/>
                  </a:lnTo>
                  <a:lnTo>
                    <a:pt x="5577" y="553"/>
                  </a:lnTo>
                  <a:lnTo>
                    <a:pt x="5125" y="1005"/>
                  </a:lnTo>
                  <a:lnTo>
                    <a:pt x="4673" y="1557"/>
                  </a:lnTo>
                  <a:lnTo>
                    <a:pt x="4221" y="2211"/>
                  </a:lnTo>
                  <a:lnTo>
                    <a:pt x="3718" y="3014"/>
                  </a:lnTo>
                  <a:lnTo>
                    <a:pt x="3216" y="3818"/>
                  </a:lnTo>
                  <a:lnTo>
                    <a:pt x="2261" y="5576"/>
                  </a:lnTo>
                  <a:lnTo>
                    <a:pt x="1407" y="7335"/>
                  </a:lnTo>
                  <a:lnTo>
                    <a:pt x="654" y="8792"/>
                  </a:lnTo>
                  <a:lnTo>
                    <a:pt x="1" y="10198"/>
                  </a:lnTo>
                  <a:lnTo>
                    <a:pt x="1" y="10198"/>
                  </a:lnTo>
                  <a:lnTo>
                    <a:pt x="4422" y="9847"/>
                  </a:lnTo>
                  <a:lnTo>
                    <a:pt x="4522" y="10349"/>
                  </a:lnTo>
                  <a:lnTo>
                    <a:pt x="4572" y="10399"/>
                  </a:lnTo>
                  <a:lnTo>
                    <a:pt x="4622" y="10449"/>
                  </a:lnTo>
                  <a:lnTo>
                    <a:pt x="4723" y="10500"/>
                  </a:lnTo>
                  <a:lnTo>
                    <a:pt x="4874" y="10449"/>
                  </a:lnTo>
                  <a:lnTo>
                    <a:pt x="4924" y="10299"/>
                  </a:lnTo>
                  <a:lnTo>
                    <a:pt x="5024" y="11052"/>
                  </a:lnTo>
                  <a:lnTo>
                    <a:pt x="5024" y="11153"/>
                  </a:lnTo>
                  <a:lnTo>
                    <a:pt x="5075" y="11203"/>
                  </a:lnTo>
                  <a:lnTo>
                    <a:pt x="5225" y="11203"/>
                  </a:lnTo>
                  <a:lnTo>
                    <a:pt x="5326" y="11153"/>
                  </a:lnTo>
                  <a:lnTo>
                    <a:pt x="5426" y="11002"/>
                  </a:lnTo>
                  <a:lnTo>
                    <a:pt x="5476" y="8993"/>
                  </a:lnTo>
                  <a:lnTo>
                    <a:pt x="5577" y="8038"/>
                  </a:lnTo>
                  <a:lnTo>
                    <a:pt x="5728" y="7033"/>
                  </a:lnTo>
                  <a:lnTo>
                    <a:pt x="5979" y="6029"/>
                  </a:lnTo>
                  <a:lnTo>
                    <a:pt x="6331" y="5074"/>
                  </a:lnTo>
                  <a:lnTo>
                    <a:pt x="6732" y="4170"/>
                  </a:lnTo>
                  <a:lnTo>
                    <a:pt x="7185" y="3266"/>
                  </a:lnTo>
                  <a:lnTo>
                    <a:pt x="7185" y="3165"/>
                  </a:lnTo>
                  <a:lnTo>
                    <a:pt x="7134" y="3165"/>
                  </a:lnTo>
                  <a:lnTo>
                    <a:pt x="7084" y="3115"/>
                  </a:lnTo>
                  <a:lnTo>
                    <a:pt x="7034" y="3165"/>
                  </a:lnTo>
                  <a:lnTo>
                    <a:pt x="6431" y="4170"/>
                  </a:lnTo>
                  <a:lnTo>
                    <a:pt x="5929" y="5225"/>
                  </a:lnTo>
                  <a:lnTo>
                    <a:pt x="5476" y="6380"/>
                  </a:lnTo>
                  <a:lnTo>
                    <a:pt x="5276" y="6983"/>
                  </a:lnTo>
                  <a:lnTo>
                    <a:pt x="5125" y="7586"/>
                  </a:lnTo>
                  <a:lnTo>
                    <a:pt x="5276" y="6531"/>
                  </a:lnTo>
                  <a:lnTo>
                    <a:pt x="5376" y="6029"/>
                  </a:lnTo>
                  <a:lnTo>
                    <a:pt x="5527" y="5526"/>
                  </a:lnTo>
                  <a:lnTo>
                    <a:pt x="5728" y="4873"/>
                  </a:lnTo>
                  <a:lnTo>
                    <a:pt x="5979" y="4270"/>
                  </a:lnTo>
                  <a:lnTo>
                    <a:pt x="6230" y="3718"/>
                  </a:lnTo>
                  <a:lnTo>
                    <a:pt x="6531" y="3115"/>
                  </a:lnTo>
                  <a:lnTo>
                    <a:pt x="6883" y="2562"/>
                  </a:lnTo>
                  <a:lnTo>
                    <a:pt x="7235" y="2010"/>
                  </a:lnTo>
                  <a:lnTo>
                    <a:pt x="7586" y="1507"/>
                  </a:lnTo>
                  <a:lnTo>
                    <a:pt x="7988" y="1005"/>
                  </a:lnTo>
                  <a:lnTo>
                    <a:pt x="7988" y="904"/>
                  </a:lnTo>
                  <a:lnTo>
                    <a:pt x="7938" y="904"/>
                  </a:lnTo>
                  <a:lnTo>
                    <a:pt x="7185" y="1758"/>
                  </a:lnTo>
                  <a:lnTo>
                    <a:pt x="6481" y="2663"/>
                  </a:lnTo>
                  <a:lnTo>
                    <a:pt x="5828" y="3667"/>
                  </a:lnTo>
                  <a:lnTo>
                    <a:pt x="5225" y="4773"/>
                  </a:lnTo>
                  <a:lnTo>
                    <a:pt x="5577" y="3768"/>
                  </a:lnTo>
                  <a:lnTo>
                    <a:pt x="6029" y="2763"/>
                  </a:lnTo>
                  <a:lnTo>
                    <a:pt x="6431" y="2010"/>
                  </a:lnTo>
                  <a:lnTo>
                    <a:pt x="6933" y="1306"/>
                  </a:lnTo>
                  <a:lnTo>
                    <a:pt x="7486" y="653"/>
                  </a:lnTo>
                  <a:lnTo>
                    <a:pt x="8089" y="50"/>
                  </a:lnTo>
                  <a:lnTo>
                    <a:pt x="7536" y="0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76"/>
            <p:cNvSpPr/>
            <p:nvPr/>
          </p:nvSpPr>
          <p:spPr>
            <a:xfrm>
              <a:off x="5770500" y="3667550"/>
              <a:ext cx="36450" cy="159525"/>
            </a:xfrm>
            <a:custGeom>
              <a:avLst/>
              <a:gdLst/>
              <a:ahLst/>
              <a:cxnLst/>
              <a:rect l="l" t="t" r="r" b="b"/>
              <a:pathLst>
                <a:path w="1458" h="6381" extrusionOk="0">
                  <a:moveTo>
                    <a:pt x="1357" y="1"/>
                  </a:moveTo>
                  <a:lnTo>
                    <a:pt x="1307" y="51"/>
                  </a:lnTo>
                  <a:lnTo>
                    <a:pt x="1005" y="754"/>
                  </a:lnTo>
                  <a:lnTo>
                    <a:pt x="704" y="1508"/>
                  </a:lnTo>
                  <a:lnTo>
                    <a:pt x="453" y="2262"/>
                  </a:lnTo>
                  <a:lnTo>
                    <a:pt x="252" y="3065"/>
                  </a:lnTo>
                  <a:lnTo>
                    <a:pt x="101" y="3869"/>
                  </a:lnTo>
                  <a:lnTo>
                    <a:pt x="51" y="4673"/>
                  </a:lnTo>
                  <a:lnTo>
                    <a:pt x="0" y="5477"/>
                  </a:lnTo>
                  <a:lnTo>
                    <a:pt x="101" y="6230"/>
                  </a:lnTo>
                  <a:lnTo>
                    <a:pt x="101" y="6331"/>
                  </a:lnTo>
                  <a:lnTo>
                    <a:pt x="151" y="6381"/>
                  </a:lnTo>
                  <a:lnTo>
                    <a:pt x="302" y="6381"/>
                  </a:lnTo>
                  <a:lnTo>
                    <a:pt x="453" y="6331"/>
                  </a:lnTo>
                  <a:lnTo>
                    <a:pt x="453" y="6281"/>
                  </a:lnTo>
                  <a:lnTo>
                    <a:pt x="503" y="6180"/>
                  </a:lnTo>
                  <a:lnTo>
                    <a:pt x="553" y="4623"/>
                  </a:lnTo>
                  <a:lnTo>
                    <a:pt x="704" y="3116"/>
                  </a:lnTo>
                  <a:lnTo>
                    <a:pt x="855" y="2362"/>
                  </a:lnTo>
                  <a:lnTo>
                    <a:pt x="1005" y="1608"/>
                  </a:lnTo>
                  <a:lnTo>
                    <a:pt x="1206" y="855"/>
                  </a:lnTo>
                  <a:lnTo>
                    <a:pt x="1457" y="101"/>
                  </a:lnTo>
                  <a:lnTo>
                    <a:pt x="1457" y="51"/>
                  </a:lnTo>
                  <a:lnTo>
                    <a:pt x="1407" y="1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76"/>
            <p:cNvSpPr/>
            <p:nvPr/>
          </p:nvSpPr>
          <p:spPr>
            <a:xfrm>
              <a:off x="5865950" y="3575875"/>
              <a:ext cx="26400" cy="89200"/>
            </a:xfrm>
            <a:custGeom>
              <a:avLst/>
              <a:gdLst/>
              <a:ahLst/>
              <a:cxnLst/>
              <a:rect l="l" t="t" r="r" b="b"/>
              <a:pathLst>
                <a:path w="1056" h="3568" extrusionOk="0">
                  <a:moveTo>
                    <a:pt x="1" y="1"/>
                  </a:moveTo>
                  <a:lnTo>
                    <a:pt x="1" y="51"/>
                  </a:lnTo>
                  <a:lnTo>
                    <a:pt x="252" y="202"/>
                  </a:lnTo>
                  <a:lnTo>
                    <a:pt x="453" y="402"/>
                  </a:lnTo>
                  <a:lnTo>
                    <a:pt x="553" y="603"/>
                  </a:lnTo>
                  <a:lnTo>
                    <a:pt x="654" y="855"/>
                  </a:lnTo>
                  <a:lnTo>
                    <a:pt x="704" y="1056"/>
                  </a:lnTo>
                  <a:lnTo>
                    <a:pt x="704" y="1357"/>
                  </a:lnTo>
                  <a:lnTo>
                    <a:pt x="654" y="1910"/>
                  </a:lnTo>
                  <a:lnTo>
                    <a:pt x="402" y="2713"/>
                  </a:lnTo>
                  <a:lnTo>
                    <a:pt x="151" y="3517"/>
                  </a:lnTo>
                  <a:lnTo>
                    <a:pt x="151" y="3567"/>
                  </a:lnTo>
                  <a:lnTo>
                    <a:pt x="201" y="3567"/>
                  </a:lnTo>
                  <a:lnTo>
                    <a:pt x="553" y="3015"/>
                  </a:lnTo>
                  <a:lnTo>
                    <a:pt x="754" y="2764"/>
                  </a:lnTo>
                  <a:lnTo>
                    <a:pt x="855" y="2462"/>
                  </a:lnTo>
                  <a:lnTo>
                    <a:pt x="955" y="2161"/>
                  </a:lnTo>
                  <a:lnTo>
                    <a:pt x="1056" y="1859"/>
                  </a:lnTo>
                  <a:lnTo>
                    <a:pt x="1056" y="1508"/>
                  </a:lnTo>
                  <a:lnTo>
                    <a:pt x="1056" y="1156"/>
                  </a:lnTo>
                  <a:lnTo>
                    <a:pt x="955" y="754"/>
                  </a:lnTo>
                  <a:lnTo>
                    <a:pt x="855" y="553"/>
                  </a:lnTo>
                  <a:lnTo>
                    <a:pt x="754" y="352"/>
                  </a:lnTo>
                  <a:lnTo>
                    <a:pt x="603" y="202"/>
                  </a:lnTo>
                  <a:lnTo>
                    <a:pt x="453" y="10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76"/>
            <p:cNvSpPr/>
            <p:nvPr/>
          </p:nvSpPr>
          <p:spPr>
            <a:xfrm>
              <a:off x="5559500" y="3503025"/>
              <a:ext cx="170825" cy="303975"/>
            </a:xfrm>
            <a:custGeom>
              <a:avLst/>
              <a:gdLst/>
              <a:ahLst/>
              <a:cxnLst/>
              <a:rect l="l" t="t" r="r" b="b"/>
              <a:pathLst>
                <a:path w="6833" h="12159" extrusionOk="0">
                  <a:moveTo>
                    <a:pt x="4020" y="1"/>
                  </a:moveTo>
                  <a:lnTo>
                    <a:pt x="3618" y="51"/>
                  </a:lnTo>
                  <a:lnTo>
                    <a:pt x="3216" y="152"/>
                  </a:lnTo>
                  <a:lnTo>
                    <a:pt x="2764" y="302"/>
                  </a:lnTo>
                  <a:lnTo>
                    <a:pt x="2362" y="553"/>
                  </a:lnTo>
                  <a:lnTo>
                    <a:pt x="1910" y="905"/>
                  </a:lnTo>
                  <a:lnTo>
                    <a:pt x="1508" y="1357"/>
                  </a:lnTo>
                  <a:lnTo>
                    <a:pt x="1307" y="1608"/>
                  </a:lnTo>
                  <a:lnTo>
                    <a:pt x="1156" y="1910"/>
                  </a:lnTo>
                  <a:lnTo>
                    <a:pt x="804" y="2563"/>
                  </a:lnTo>
                  <a:lnTo>
                    <a:pt x="553" y="3316"/>
                  </a:lnTo>
                  <a:lnTo>
                    <a:pt x="403" y="4120"/>
                  </a:lnTo>
                  <a:lnTo>
                    <a:pt x="252" y="4974"/>
                  </a:lnTo>
                  <a:lnTo>
                    <a:pt x="151" y="5879"/>
                  </a:lnTo>
                  <a:lnTo>
                    <a:pt x="51" y="6783"/>
                  </a:lnTo>
                  <a:lnTo>
                    <a:pt x="1" y="7687"/>
                  </a:lnTo>
                  <a:lnTo>
                    <a:pt x="1" y="9395"/>
                  </a:lnTo>
                  <a:lnTo>
                    <a:pt x="101" y="10802"/>
                  </a:lnTo>
                  <a:lnTo>
                    <a:pt x="202" y="12158"/>
                  </a:lnTo>
                  <a:lnTo>
                    <a:pt x="4321" y="12007"/>
                  </a:lnTo>
                  <a:lnTo>
                    <a:pt x="4723" y="10752"/>
                  </a:lnTo>
                  <a:lnTo>
                    <a:pt x="5175" y="9445"/>
                  </a:lnTo>
                  <a:lnTo>
                    <a:pt x="5677" y="7888"/>
                  </a:lnTo>
                  <a:lnTo>
                    <a:pt x="6180" y="6230"/>
                  </a:lnTo>
                  <a:lnTo>
                    <a:pt x="6582" y="4673"/>
                  </a:lnTo>
                  <a:lnTo>
                    <a:pt x="6732" y="3919"/>
                  </a:lnTo>
                  <a:lnTo>
                    <a:pt x="6783" y="3266"/>
                  </a:lnTo>
                  <a:lnTo>
                    <a:pt x="6833" y="2714"/>
                  </a:lnTo>
                  <a:lnTo>
                    <a:pt x="6783" y="2262"/>
                  </a:lnTo>
                  <a:lnTo>
                    <a:pt x="6682" y="1910"/>
                  </a:lnTo>
                  <a:lnTo>
                    <a:pt x="6582" y="1558"/>
                  </a:lnTo>
                  <a:lnTo>
                    <a:pt x="6381" y="1207"/>
                  </a:lnTo>
                  <a:lnTo>
                    <a:pt x="6130" y="905"/>
                  </a:lnTo>
                  <a:lnTo>
                    <a:pt x="5828" y="654"/>
                  </a:lnTo>
                  <a:lnTo>
                    <a:pt x="5527" y="403"/>
                  </a:lnTo>
                  <a:lnTo>
                    <a:pt x="5175" y="252"/>
                  </a:lnTo>
                  <a:lnTo>
                    <a:pt x="4823" y="101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76"/>
            <p:cNvSpPr/>
            <p:nvPr/>
          </p:nvSpPr>
          <p:spPr>
            <a:xfrm>
              <a:off x="5559500" y="3503025"/>
              <a:ext cx="121850" cy="319050"/>
            </a:xfrm>
            <a:custGeom>
              <a:avLst/>
              <a:gdLst/>
              <a:ahLst/>
              <a:cxnLst/>
              <a:rect l="l" t="t" r="r" b="b"/>
              <a:pathLst>
                <a:path w="4874" h="12762" extrusionOk="0">
                  <a:moveTo>
                    <a:pt x="4070" y="1"/>
                  </a:moveTo>
                  <a:lnTo>
                    <a:pt x="3668" y="51"/>
                  </a:lnTo>
                  <a:lnTo>
                    <a:pt x="3216" y="152"/>
                  </a:lnTo>
                  <a:lnTo>
                    <a:pt x="2764" y="302"/>
                  </a:lnTo>
                  <a:lnTo>
                    <a:pt x="2362" y="553"/>
                  </a:lnTo>
                  <a:lnTo>
                    <a:pt x="1910" y="905"/>
                  </a:lnTo>
                  <a:lnTo>
                    <a:pt x="1508" y="1357"/>
                  </a:lnTo>
                  <a:lnTo>
                    <a:pt x="1307" y="1608"/>
                  </a:lnTo>
                  <a:lnTo>
                    <a:pt x="1156" y="1910"/>
                  </a:lnTo>
                  <a:lnTo>
                    <a:pt x="804" y="2563"/>
                  </a:lnTo>
                  <a:lnTo>
                    <a:pt x="553" y="3316"/>
                  </a:lnTo>
                  <a:lnTo>
                    <a:pt x="403" y="4120"/>
                  </a:lnTo>
                  <a:lnTo>
                    <a:pt x="252" y="4974"/>
                  </a:lnTo>
                  <a:lnTo>
                    <a:pt x="151" y="5879"/>
                  </a:lnTo>
                  <a:lnTo>
                    <a:pt x="51" y="6783"/>
                  </a:lnTo>
                  <a:lnTo>
                    <a:pt x="1" y="7687"/>
                  </a:lnTo>
                  <a:lnTo>
                    <a:pt x="1" y="9395"/>
                  </a:lnTo>
                  <a:lnTo>
                    <a:pt x="101" y="10802"/>
                  </a:lnTo>
                  <a:lnTo>
                    <a:pt x="202" y="12158"/>
                  </a:lnTo>
                  <a:lnTo>
                    <a:pt x="2814" y="12058"/>
                  </a:lnTo>
                  <a:lnTo>
                    <a:pt x="2864" y="12409"/>
                  </a:lnTo>
                  <a:lnTo>
                    <a:pt x="2914" y="12510"/>
                  </a:lnTo>
                  <a:lnTo>
                    <a:pt x="3015" y="12560"/>
                  </a:lnTo>
                  <a:lnTo>
                    <a:pt x="3166" y="12510"/>
                  </a:lnTo>
                  <a:lnTo>
                    <a:pt x="3216" y="12409"/>
                  </a:lnTo>
                  <a:lnTo>
                    <a:pt x="3216" y="12460"/>
                  </a:lnTo>
                  <a:lnTo>
                    <a:pt x="3266" y="12560"/>
                  </a:lnTo>
                  <a:lnTo>
                    <a:pt x="3367" y="12661"/>
                  </a:lnTo>
                  <a:lnTo>
                    <a:pt x="3517" y="12661"/>
                  </a:lnTo>
                  <a:lnTo>
                    <a:pt x="3567" y="12560"/>
                  </a:lnTo>
                  <a:lnTo>
                    <a:pt x="3618" y="12409"/>
                  </a:lnTo>
                  <a:lnTo>
                    <a:pt x="3618" y="12510"/>
                  </a:lnTo>
                  <a:lnTo>
                    <a:pt x="3668" y="12610"/>
                  </a:lnTo>
                  <a:lnTo>
                    <a:pt x="3668" y="12661"/>
                  </a:lnTo>
                  <a:lnTo>
                    <a:pt x="3768" y="12711"/>
                  </a:lnTo>
                  <a:lnTo>
                    <a:pt x="3869" y="12761"/>
                  </a:lnTo>
                  <a:lnTo>
                    <a:pt x="4020" y="12711"/>
                  </a:lnTo>
                  <a:lnTo>
                    <a:pt x="4070" y="12661"/>
                  </a:lnTo>
                  <a:lnTo>
                    <a:pt x="4120" y="12560"/>
                  </a:lnTo>
                  <a:lnTo>
                    <a:pt x="4221" y="12158"/>
                  </a:lnTo>
                  <a:lnTo>
                    <a:pt x="4271" y="11706"/>
                  </a:lnTo>
                  <a:lnTo>
                    <a:pt x="4321" y="10852"/>
                  </a:lnTo>
                  <a:lnTo>
                    <a:pt x="4221" y="9948"/>
                  </a:lnTo>
                  <a:lnTo>
                    <a:pt x="4120" y="9094"/>
                  </a:lnTo>
                  <a:lnTo>
                    <a:pt x="3819" y="7335"/>
                  </a:lnTo>
                  <a:lnTo>
                    <a:pt x="3718" y="6431"/>
                  </a:lnTo>
                  <a:lnTo>
                    <a:pt x="3668" y="5577"/>
                  </a:lnTo>
                  <a:lnTo>
                    <a:pt x="3618" y="5477"/>
                  </a:lnTo>
                  <a:lnTo>
                    <a:pt x="3517" y="5477"/>
                  </a:lnTo>
                  <a:lnTo>
                    <a:pt x="3467" y="5577"/>
                  </a:lnTo>
                  <a:lnTo>
                    <a:pt x="3467" y="6280"/>
                  </a:lnTo>
                  <a:lnTo>
                    <a:pt x="3467" y="6984"/>
                  </a:lnTo>
                  <a:lnTo>
                    <a:pt x="3567" y="8441"/>
                  </a:lnTo>
                  <a:lnTo>
                    <a:pt x="3316" y="7235"/>
                  </a:lnTo>
                  <a:lnTo>
                    <a:pt x="3166" y="5979"/>
                  </a:lnTo>
                  <a:lnTo>
                    <a:pt x="3115" y="5376"/>
                  </a:lnTo>
                  <a:lnTo>
                    <a:pt x="3115" y="4773"/>
                  </a:lnTo>
                  <a:lnTo>
                    <a:pt x="3216" y="4171"/>
                  </a:lnTo>
                  <a:lnTo>
                    <a:pt x="3316" y="3517"/>
                  </a:lnTo>
                  <a:lnTo>
                    <a:pt x="3316" y="3467"/>
                  </a:lnTo>
                  <a:lnTo>
                    <a:pt x="3266" y="3517"/>
                  </a:lnTo>
                  <a:lnTo>
                    <a:pt x="3065" y="4020"/>
                  </a:lnTo>
                  <a:lnTo>
                    <a:pt x="2965" y="4522"/>
                  </a:lnTo>
                  <a:lnTo>
                    <a:pt x="2864" y="5025"/>
                  </a:lnTo>
                  <a:lnTo>
                    <a:pt x="2814" y="5527"/>
                  </a:lnTo>
                  <a:lnTo>
                    <a:pt x="2814" y="6532"/>
                  </a:lnTo>
                  <a:lnTo>
                    <a:pt x="2914" y="7587"/>
                  </a:lnTo>
                  <a:lnTo>
                    <a:pt x="3015" y="8491"/>
                  </a:lnTo>
                  <a:lnTo>
                    <a:pt x="2864" y="7637"/>
                  </a:lnTo>
                  <a:lnTo>
                    <a:pt x="2713" y="6883"/>
                  </a:lnTo>
                  <a:lnTo>
                    <a:pt x="2563" y="6080"/>
                  </a:lnTo>
                  <a:lnTo>
                    <a:pt x="2512" y="5276"/>
                  </a:lnTo>
                  <a:lnTo>
                    <a:pt x="2512" y="4472"/>
                  </a:lnTo>
                  <a:lnTo>
                    <a:pt x="2613" y="3668"/>
                  </a:lnTo>
                  <a:lnTo>
                    <a:pt x="2713" y="3316"/>
                  </a:lnTo>
                  <a:lnTo>
                    <a:pt x="2814" y="2965"/>
                  </a:lnTo>
                  <a:lnTo>
                    <a:pt x="2965" y="2563"/>
                  </a:lnTo>
                  <a:lnTo>
                    <a:pt x="3166" y="2262"/>
                  </a:lnTo>
                  <a:lnTo>
                    <a:pt x="3417" y="1910"/>
                  </a:lnTo>
                  <a:lnTo>
                    <a:pt x="3668" y="1608"/>
                  </a:lnTo>
                  <a:lnTo>
                    <a:pt x="3718" y="1558"/>
                  </a:lnTo>
                  <a:lnTo>
                    <a:pt x="3668" y="1508"/>
                  </a:lnTo>
                  <a:lnTo>
                    <a:pt x="3567" y="1508"/>
                  </a:lnTo>
                  <a:lnTo>
                    <a:pt x="3316" y="1709"/>
                  </a:lnTo>
                  <a:lnTo>
                    <a:pt x="3115" y="1960"/>
                  </a:lnTo>
                  <a:lnTo>
                    <a:pt x="2764" y="2462"/>
                  </a:lnTo>
                  <a:lnTo>
                    <a:pt x="2462" y="3065"/>
                  </a:lnTo>
                  <a:lnTo>
                    <a:pt x="2261" y="3668"/>
                  </a:lnTo>
                  <a:lnTo>
                    <a:pt x="2111" y="4271"/>
                  </a:lnTo>
                  <a:lnTo>
                    <a:pt x="2060" y="4924"/>
                  </a:lnTo>
                  <a:lnTo>
                    <a:pt x="2010" y="5577"/>
                  </a:lnTo>
                  <a:lnTo>
                    <a:pt x="2010" y="6230"/>
                  </a:lnTo>
                  <a:lnTo>
                    <a:pt x="2060" y="6883"/>
                  </a:lnTo>
                  <a:lnTo>
                    <a:pt x="1859" y="5828"/>
                  </a:lnTo>
                  <a:lnTo>
                    <a:pt x="1809" y="5276"/>
                  </a:lnTo>
                  <a:lnTo>
                    <a:pt x="1809" y="4773"/>
                  </a:lnTo>
                  <a:lnTo>
                    <a:pt x="1809" y="4221"/>
                  </a:lnTo>
                  <a:lnTo>
                    <a:pt x="1910" y="3718"/>
                  </a:lnTo>
                  <a:lnTo>
                    <a:pt x="2010" y="3216"/>
                  </a:lnTo>
                  <a:lnTo>
                    <a:pt x="2161" y="2663"/>
                  </a:lnTo>
                  <a:lnTo>
                    <a:pt x="2362" y="2262"/>
                  </a:lnTo>
                  <a:lnTo>
                    <a:pt x="2613" y="1809"/>
                  </a:lnTo>
                  <a:lnTo>
                    <a:pt x="2914" y="1458"/>
                  </a:lnTo>
                  <a:lnTo>
                    <a:pt x="3266" y="1106"/>
                  </a:lnTo>
                  <a:lnTo>
                    <a:pt x="3618" y="805"/>
                  </a:lnTo>
                  <a:lnTo>
                    <a:pt x="4020" y="553"/>
                  </a:lnTo>
                  <a:lnTo>
                    <a:pt x="4422" y="302"/>
                  </a:lnTo>
                  <a:lnTo>
                    <a:pt x="4874" y="101"/>
                  </a:lnTo>
                  <a:lnTo>
                    <a:pt x="4472" y="51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76"/>
            <p:cNvSpPr/>
            <p:nvPr/>
          </p:nvSpPr>
          <p:spPr>
            <a:xfrm>
              <a:off x="5696400" y="353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5" cap="rnd" cmpd="sng">
              <a:solidFill>
                <a:srgbClr val="FF7C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76"/>
            <p:cNvSpPr/>
            <p:nvPr/>
          </p:nvSpPr>
          <p:spPr>
            <a:xfrm>
              <a:off x="5698900" y="3534425"/>
              <a:ext cx="21375" cy="110550"/>
            </a:xfrm>
            <a:custGeom>
              <a:avLst/>
              <a:gdLst/>
              <a:ahLst/>
              <a:cxnLst/>
              <a:rect l="l" t="t" r="r" b="b"/>
              <a:pathLst>
                <a:path w="855" h="4422" extrusionOk="0">
                  <a:moveTo>
                    <a:pt x="1" y="1"/>
                  </a:moveTo>
                  <a:lnTo>
                    <a:pt x="302" y="503"/>
                  </a:lnTo>
                  <a:lnTo>
                    <a:pt x="453" y="1056"/>
                  </a:lnTo>
                  <a:lnTo>
                    <a:pt x="554" y="1558"/>
                  </a:lnTo>
                  <a:lnTo>
                    <a:pt x="554" y="2111"/>
                  </a:lnTo>
                  <a:lnTo>
                    <a:pt x="503" y="2663"/>
                  </a:lnTo>
                  <a:lnTo>
                    <a:pt x="403" y="3216"/>
                  </a:lnTo>
                  <a:lnTo>
                    <a:pt x="202" y="4271"/>
                  </a:lnTo>
                  <a:lnTo>
                    <a:pt x="252" y="4371"/>
                  </a:lnTo>
                  <a:lnTo>
                    <a:pt x="302" y="4422"/>
                  </a:lnTo>
                  <a:lnTo>
                    <a:pt x="353" y="4422"/>
                  </a:lnTo>
                  <a:lnTo>
                    <a:pt x="403" y="4371"/>
                  </a:lnTo>
                  <a:lnTo>
                    <a:pt x="604" y="3819"/>
                  </a:lnTo>
                  <a:lnTo>
                    <a:pt x="755" y="3266"/>
                  </a:lnTo>
                  <a:lnTo>
                    <a:pt x="855" y="2663"/>
                  </a:lnTo>
                  <a:lnTo>
                    <a:pt x="855" y="2111"/>
                  </a:lnTo>
                  <a:lnTo>
                    <a:pt x="805" y="1508"/>
                  </a:lnTo>
                  <a:lnTo>
                    <a:pt x="654" y="955"/>
                  </a:lnTo>
                  <a:lnTo>
                    <a:pt x="403" y="453"/>
                  </a:lnTo>
                  <a:lnTo>
                    <a:pt x="252" y="202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76"/>
            <p:cNvSpPr/>
            <p:nvPr/>
          </p:nvSpPr>
          <p:spPr>
            <a:xfrm>
              <a:off x="5254300" y="3643700"/>
              <a:ext cx="266300" cy="207250"/>
            </a:xfrm>
            <a:custGeom>
              <a:avLst/>
              <a:gdLst/>
              <a:ahLst/>
              <a:cxnLst/>
              <a:rect l="l" t="t" r="r" b="b"/>
              <a:pathLst>
                <a:path w="10652" h="8290" extrusionOk="0">
                  <a:moveTo>
                    <a:pt x="2262" y="0"/>
                  </a:moveTo>
                  <a:lnTo>
                    <a:pt x="1960" y="51"/>
                  </a:lnTo>
                  <a:lnTo>
                    <a:pt x="1659" y="151"/>
                  </a:lnTo>
                  <a:lnTo>
                    <a:pt x="1357" y="252"/>
                  </a:lnTo>
                  <a:lnTo>
                    <a:pt x="1056" y="453"/>
                  </a:lnTo>
                  <a:lnTo>
                    <a:pt x="805" y="603"/>
                  </a:lnTo>
                  <a:lnTo>
                    <a:pt x="554" y="854"/>
                  </a:lnTo>
                  <a:lnTo>
                    <a:pt x="353" y="1106"/>
                  </a:lnTo>
                  <a:lnTo>
                    <a:pt x="152" y="1407"/>
                  </a:lnTo>
                  <a:lnTo>
                    <a:pt x="51" y="1708"/>
                  </a:lnTo>
                  <a:lnTo>
                    <a:pt x="1" y="2010"/>
                  </a:lnTo>
                  <a:lnTo>
                    <a:pt x="1" y="2311"/>
                  </a:lnTo>
                  <a:lnTo>
                    <a:pt x="51" y="2613"/>
                  </a:lnTo>
                  <a:lnTo>
                    <a:pt x="152" y="2914"/>
                  </a:lnTo>
                  <a:lnTo>
                    <a:pt x="302" y="3216"/>
                  </a:lnTo>
                  <a:lnTo>
                    <a:pt x="503" y="3517"/>
                  </a:lnTo>
                  <a:lnTo>
                    <a:pt x="1006" y="4120"/>
                  </a:lnTo>
                  <a:lnTo>
                    <a:pt x="1659" y="4723"/>
                  </a:lnTo>
                  <a:lnTo>
                    <a:pt x="2362" y="5326"/>
                  </a:lnTo>
                  <a:lnTo>
                    <a:pt x="3166" y="5878"/>
                  </a:lnTo>
                  <a:lnTo>
                    <a:pt x="3970" y="6380"/>
                  </a:lnTo>
                  <a:lnTo>
                    <a:pt x="4773" y="6833"/>
                  </a:lnTo>
                  <a:lnTo>
                    <a:pt x="6230" y="7586"/>
                  </a:lnTo>
                  <a:lnTo>
                    <a:pt x="7285" y="8089"/>
                  </a:lnTo>
                  <a:lnTo>
                    <a:pt x="7687" y="8289"/>
                  </a:lnTo>
                  <a:lnTo>
                    <a:pt x="10651" y="6833"/>
                  </a:lnTo>
                  <a:lnTo>
                    <a:pt x="10199" y="5878"/>
                  </a:lnTo>
                  <a:lnTo>
                    <a:pt x="9697" y="4974"/>
                  </a:lnTo>
                  <a:lnTo>
                    <a:pt x="9094" y="4120"/>
                  </a:lnTo>
                  <a:lnTo>
                    <a:pt x="8441" y="3316"/>
                  </a:lnTo>
                  <a:lnTo>
                    <a:pt x="7738" y="2562"/>
                  </a:lnTo>
                  <a:lnTo>
                    <a:pt x="7034" y="1909"/>
                  </a:lnTo>
                  <a:lnTo>
                    <a:pt x="6281" y="1357"/>
                  </a:lnTo>
                  <a:lnTo>
                    <a:pt x="5527" y="854"/>
                  </a:lnTo>
                  <a:lnTo>
                    <a:pt x="4773" y="503"/>
                  </a:lnTo>
                  <a:lnTo>
                    <a:pt x="4020" y="201"/>
                  </a:lnTo>
                  <a:lnTo>
                    <a:pt x="3317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76"/>
            <p:cNvSpPr/>
            <p:nvPr/>
          </p:nvSpPr>
          <p:spPr>
            <a:xfrm>
              <a:off x="5254300" y="3662525"/>
              <a:ext cx="263775" cy="188425"/>
            </a:xfrm>
            <a:custGeom>
              <a:avLst/>
              <a:gdLst/>
              <a:ahLst/>
              <a:cxnLst/>
              <a:rect l="l" t="t" r="r" b="b"/>
              <a:pathLst>
                <a:path w="10551" h="7537" extrusionOk="0">
                  <a:moveTo>
                    <a:pt x="704" y="1"/>
                  </a:moveTo>
                  <a:lnTo>
                    <a:pt x="353" y="353"/>
                  </a:lnTo>
                  <a:lnTo>
                    <a:pt x="152" y="654"/>
                  </a:lnTo>
                  <a:lnTo>
                    <a:pt x="51" y="955"/>
                  </a:lnTo>
                  <a:lnTo>
                    <a:pt x="1" y="1257"/>
                  </a:lnTo>
                  <a:lnTo>
                    <a:pt x="1" y="1558"/>
                  </a:lnTo>
                  <a:lnTo>
                    <a:pt x="51" y="1860"/>
                  </a:lnTo>
                  <a:lnTo>
                    <a:pt x="152" y="2161"/>
                  </a:lnTo>
                  <a:lnTo>
                    <a:pt x="302" y="2463"/>
                  </a:lnTo>
                  <a:lnTo>
                    <a:pt x="503" y="2764"/>
                  </a:lnTo>
                  <a:lnTo>
                    <a:pt x="1006" y="3367"/>
                  </a:lnTo>
                  <a:lnTo>
                    <a:pt x="1659" y="3970"/>
                  </a:lnTo>
                  <a:lnTo>
                    <a:pt x="2362" y="4573"/>
                  </a:lnTo>
                  <a:lnTo>
                    <a:pt x="3166" y="5125"/>
                  </a:lnTo>
                  <a:lnTo>
                    <a:pt x="3970" y="5627"/>
                  </a:lnTo>
                  <a:lnTo>
                    <a:pt x="4773" y="6080"/>
                  </a:lnTo>
                  <a:lnTo>
                    <a:pt x="6230" y="6833"/>
                  </a:lnTo>
                  <a:lnTo>
                    <a:pt x="7285" y="7336"/>
                  </a:lnTo>
                  <a:lnTo>
                    <a:pt x="7687" y="7536"/>
                  </a:lnTo>
                  <a:lnTo>
                    <a:pt x="9496" y="6682"/>
                  </a:lnTo>
                  <a:lnTo>
                    <a:pt x="9697" y="6682"/>
                  </a:lnTo>
                  <a:lnTo>
                    <a:pt x="9797" y="6532"/>
                  </a:lnTo>
                  <a:lnTo>
                    <a:pt x="9998" y="6632"/>
                  </a:lnTo>
                  <a:lnTo>
                    <a:pt x="10048" y="6632"/>
                  </a:lnTo>
                  <a:lnTo>
                    <a:pt x="10149" y="6582"/>
                  </a:lnTo>
                  <a:lnTo>
                    <a:pt x="10300" y="6682"/>
                  </a:lnTo>
                  <a:lnTo>
                    <a:pt x="10400" y="6733"/>
                  </a:lnTo>
                  <a:lnTo>
                    <a:pt x="10501" y="6682"/>
                  </a:lnTo>
                  <a:lnTo>
                    <a:pt x="10551" y="6582"/>
                  </a:lnTo>
                  <a:lnTo>
                    <a:pt x="10551" y="6482"/>
                  </a:lnTo>
                  <a:lnTo>
                    <a:pt x="10400" y="6180"/>
                  </a:lnTo>
                  <a:lnTo>
                    <a:pt x="10199" y="5879"/>
                  </a:lnTo>
                  <a:lnTo>
                    <a:pt x="9948" y="5577"/>
                  </a:lnTo>
                  <a:lnTo>
                    <a:pt x="9647" y="5376"/>
                  </a:lnTo>
                  <a:lnTo>
                    <a:pt x="8993" y="4924"/>
                  </a:lnTo>
                  <a:lnTo>
                    <a:pt x="8340" y="4573"/>
                  </a:lnTo>
                  <a:lnTo>
                    <a:pt x="6532" y="3668"/>
                  </a:lnTo>
                  <a:lnTo>
                    <a:pt x="5628" y="3166"/>
                  </a:lnTo>
                  <a:lnTo>
                    <a:pt x="5226" y="2864"/>
                  </a:lnTo>
                  <a:lnTo>
                    <a:pt x="4824" y="2513"/>
                  </a:lnTo>
                  <a:lnTo>
                    <a:pt x="4723" y="2513"/>
                  </a:lnTo>
                  <a:lnTo>
                    <a:pt x="4673" y="2563"/>
                  </a:lnTo>
                  <a:lnTo>
                    <a:pt x="4723" y="2613"/>
                  </a:lnTo>
                  <a:lnTo>
                    <a:pt x="5175" y="3065"/>
                  </a:lnTo>
                  <a:lnTo>
                    <a:pt x="5678" y="3417"/>
                  </a:lnTo>
                  <a:lnTo>
                    <a:pt x="6683" y="4120"/>
                  </a:lnTo>
                  <a:lnTo>
                    <a:pt x="6683" y="4120"/>
                  </a:lnTo>
                  <a:lnTo>
                    <a:pt x="5678" y="3668"/>
                  </a:lnTo>
                  <a:lnTo>
                    <a:pt x="5175" y="3417"/>
                  </a:lnTo>
                  <a:lnTo>
                    <a:pt x="4673" y="3166"/>
                  </a:lnTo>
                  <a:lnTo>
                    <a:pt x="4221" y="2864"/>
                  </a:lnTo>
                  <a:lnTo>
                    <a:pt x="3769" y="2513"/>
                  </a:lnTo>
                  <a:lnTo>
                    <a:pt x="3367" y="2111"/>
                  </a:lnTo>
                  <a:lnTo>
                    <a:pt x="2965" y="1659"/>
                  </a:lnTo>
                  <a:lnTo>
                    <a:pt x="2915" y="1659"/>
                  </a:lnTo>
                  <a:lnTo>
                    <a:pt x="2864" y="1709"/>
                  </a:lnTo>
                  <a:lnTo>
                    <a:pt x="3216" y="2161"/>
                  </a:lnTo>
                  <a:lnTo>
                    <a:pt x="3568" y="2563"/>
                  </a:lnTo>
                  <a:lnTo>
                    <a:pt x="3919" y="2915"/>
                  </a:lnTo>
                  <a:lnTo>
                    <a:pt x="4321" y="3216"/>
                  </a:lnTo>
                  <a:lnTo>
                    <a:pt x="5175" y="3819"/>
                  </a:lnTo>
                  <a:lnTo>
                    <a:pt x="6130" y="4321"/>
                  </a:lnTo>
                  <a:lnTo>
                    <a:pt x="6230" y="4372"/>
                  </a:lnTo>
                  <a:lnTo>
                    <a:pt x="5427" y="4020"/>
                  </a:lnTo>
                  <a:lnTo>
                    <a:pt x="4824" y="3769"/>
                  </a:lnTo>
                  <a:lnTo>
                    <a:pt x="4271" y="3417"/>
                  </a:lnTo>
                  <a:lnTo>
                    <a:pt x="3719" y="3116"/>
                  </a:lnTo>
                  <a:lnTo>
                    <a:pt x="3216" y="2714"/>
                  </a:lnTo>
                  <a:lnTo>
                    <a:pt x="2714" y="2312"/>
                  </a:lnTo>
                  <a:lnTo>
                    <a:pt x="2312" y="1860"/>
                  </a:lnTo>
                  <a:lnTo>
                    <a:pt x="1860" y="1357"/>
                  </a:lnTo>
                  <a:lnTo>
                    <a:pt x="1508" y="805"/>
                  </a:lnTo>
                  <a:lnTo>
                    <a:pt x="1458" y="805"/>
                  </a:lnTo>
                  <a:lnTo>
                    <a:pt x="1458" y="855"/>
                  </a:lnTo>
                  <a:lnTo>
                    <a:pt x="1709" y="1307"/>
                  </a:lnTo>
                  <a:lnTo>
                    <a:pt x="2010" y="1759"/>
                  </a:lnTo>
                  <a:lnTo>
                    <a:pt x="2312" y="2211"/>
                  </a:lnTo>
                  <a:lnTo>
                    <a:pt x="2664" y="2613"/>
                  </a:lnTo>
                  <a:lnTo>
                    <a:pt x="3065" y="2965"/>
                  </a:lnTo>
                  <a:lnTo>
                    <a:pt x="3467" y="3317"/>
                  </a:lnTo>
                  <a:lnTo>
                    <a:pt x="4372" y="3970"/>
                  </a:lnTo>
                  <a:lnTo>
                    <a:pt x="4321" y="3970"/>
                  </a:lnTo>
                  <a:lnTo>
                    <a:pt x="3317" y="3367"/>
                  </a:lnTo>
                  <a:lnTo>
                    <a:pt x="2814" y="3065"/>
                  </a:lnTo>
                  <a:lnTo>
                    <a:pt x="2362" y="2714"/>
                  </a:lnTo>
                  <a:lnTo>
                    <a:pt x="1910" y="2312"/>
                  </a:lnTo>
                  <a:lnTo>
                    <a:pt x="1508" y="1860"/>
                  </a:lnTo>
                  <a:lnTo>
                    <a:pt x="1207" y="1408"/>
                  </a:lnTo>
                  <a:lnTo>
                    <a:pt x="955" y="905"/>
                  </a:lnTo>
                  <a:lnTo>
                    <a:pt x="805" y="45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76"/>
            <p:cNvSpPr/>
            <p:nvPr/>
          </p:nvSpPr>
          <p:spPr>
            <a:xfrm>
              <a:off x="5313350" y="3658775"/>
              <a:ext cx="140675" cy="76625"/>
            </a:xfrm>
            <a:custGeom>
              <a:avLst/>
              <a:gdLst/>
              <a:ahLst/>
              <a:cxnLst/>
              <a:rect l="l" t="t" r="r" b="b"/>
              <a:pathLst>
                <a:path w="5627" h="3065" extrusionOk="0">
                  <a:moveTo>
                    <a:pt x="452" y="0"/>
                  </a:moveTo>
                  <a:lnTo>
                    <a:pt x="50" y="101"/>
                  </a:lnTo>
                  <a:lnTo>
                    <a:pt x="0" y="101"/>
                  </a:lnTo>
                  <a:lnTo>
                    <a:pt x="50" y="151"/>
                  </a:lnTo>
                  <a:lnTo>
                    <a:pt x="402" y="101"/>
                  </a:lnTo>
                  <a:lnTo>
                    <a:pt x="804" y="151"/>
                  </a:lnTo>
                  <a:lnTo>
                    <a:pt x="1206" y="201"/>
                  </a:lnTo>
                  <a:lnTo>
                    <a:pt x="1557" y="302"/>
                  </a:lnTo>
                  <a:lnTo>
                    <a:pt x="1959" y="452"/>
                  </a:lnTo>
                  <a:lnTo>
                    <a:pt x="2311" y="603"/>
                  </a:lnTo>
                  <a:lnTo>
                    <a:pt x="3065" y="1005"/>
                  </a:lnTo>
                  <a:lnTo>
                    <a:pt x="3768" y="1507"/>
                  </a:lnTo>
                  <a:lnTo>
                    <a:pt x="4421" y="2010"/>
                  </a:lnTo>
                  <a:lnTo>
                    <a:pt x="5024" y="2562"/>
                  </a:lnTo>
                  <a:lnTo>
                    <a:pt x="5576" y="3065"/>
                  </a:lnTo>
                  <a:lnTo>
                    <a:pt x="5627" y="3065"/>
                  </a:lnTo>
                  <a:lnTo>
                    <a:pt x="5627" y="3014"/>
                  </a:lnTo>
                  <a:lnTo>
                    <a:pt x="5124" y="2361"/>
                  </a:lnTo>
                  <a:lnTo>
                    <a:pt x="4521" y="1759"/>
                  </a:lnTo>
                  <a:lnTo>
                    <a:pt x="3919" y="1206"/>
                  </a:lnTo>
                  <a:lnTo>
                    <a:pt x="3215" y="754"/>
                  </a:lnTo>
                  <a:lnTo>
                    <a:pt x="2813" y="503"/>
                  </a:lnTo>
                  <a:lnTo>
                    <a:pt x="2462" y="352"/>
                  </a:lnTo>
                  <a:lnTo>
                    <a:pt x="2060" y="201"/>
                  </a:lnTo>
                  <a:lnTo>
                    <a:pt x="1658" y="101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76"/>
            <p:cNvSpPr/>
            <p:nvPr/>
          </p:nvSpPr>
          <p:spPr>
            <a:xfrm>
              <a:off x="5393725" y="3511825"/>
              <a:ext cx="197200" cy="305225"/>
            </a:xfrm>
            <a:custGeom>
              <a:avLst/>
              <a:gdLst/>
              <a:ahLst/>
              <a:cxnLst/>
              <a:rect l="l" t="t" r="r" b="b"/>
              <a:pathLst>
                <a:path w="7888" h="12209" extrusionOk="0">
                  <a:moveTo>
                    <a:pt x="3115" y="0"/>
                  </a:moveTo>
                  <a:lnTo>
                    <a:pt x="2663" y="51"/>
                  </a:lnTo>
                  <a:lnTo>
                    <a:pt x="2261" y="252"/>
                  </a:lnTo>
                  <a:lnTo>
                    <a:pt x="1809" y="503"/>
                  </a:lnTo>
                  <a:lnTo>
                    <a:pt x="1357" y="804"/>
                  </a:lnTo>
                  <a:lnTo>
                    <a:pt x="955" y="1206"/>
                  </a:lnTo>
                  <a:lnTo>
                    <a:pt x="553" y="1759"/>
                  </a:lnTo>
                  <a:lnTo>
                    <a:pt x="352" y="2010"/>
                  </a:lnTo>
                  <a:lnTo>
                    <a:pt x="201" y="2311"/>
                  </a:lnTo>
                  <a:lnTo>
                    <a:pt x="101" y="2663"/>
                  </a:lnTo>
                  <a:lnTo>
                    <a:pt x="51" y="3015"/>
                  </a:lnTo>
                  <a:lnTo>
                    <a:pt x="0" y="3366"/>
                  </a:lnTo>
                  <a:lnTo>
                    <a:pt x="0" y="3718"/>
                  </a:lnTo>
                  <a:lnTo>
                    <a:pt x="101" y="4522"/>
                  </a:lnTo>
                  <a:lnTo>
                    <a:pt x="302" y="5326"/>
                  </a:lnTo>
                  <a:lnTo>
                    <a:pt x="553" y="6129"/>
                  </a:lnTo>
                  <a:lnTo>
                    <a:pt x="854" y="6933"/>
                  </a:lnTo>
                  <a:lnTo>
                    <a:pt x="1256" y="7737"/>
                  </a:lnTo>
                  <a:lnTo>
                    <a:pt x="1658" y="8491"/>
                  </a:lnTo>
                  <a:lnTo>
                    <a:pt x="2060" y="9194"/>
                  </a:lnTo>
                  <a:lnTo>
                    <a:pt x="2814" y="10349"/>
                  </a:lnTo>
                  <a:lnTo>
                    <a:pt x="3366" y="11153"/>
                  </a:lnTo>
                  <a:lnTo>
                    <a:pt x="3567" y="11455"/>
                  </a:lnTo>
                  <a:lnTo>
                    <a:pt x="4371" y="12208"/>
                  </a:lnTo>
                  <a:lnTo>
                    <a:pt x="7888" y="11756"/>
                  </a:lnTo>
                  <a:lnTo>
                    <a:pt x="7787" y="11002"/>
                  </a:lnTo>
                  <a:lnTo>
                    <a:pt x="7536" y="8993"/>
                  </a:lnTo>
                  <a:lnTo>
                    <a:pt x="7385" y="7687"/>
                  </a:lnTo>
                  <a:lnTo>
                    <a:pt x="7134" y="6280"/>
                  </a:lnTo>
                  <a:lnTo>
                    <a:pt x="6833" y="4823"/>
                  </a:lnTo>
                  <a:lnTo>
                    <a:pt x="6481" y="3417"/>
                  </a:lnTo>
                  <a:lnTo>
                    <a:pt x="6280" y="2764"/>
                  </a:lnTo>
                  <a:lnTo>
                    <a:pt x="6029" y="2161"/>
                  </a:lnTo>
                  <a:lnTo>
                    <a:pt x="5727" y="1658"/>
                  </a:lnTo>
                  <a:lnTo>
                    <a:pt x="5426" y="1206"/>
                  </a:lnTo>
                  <a:lnTo>
                    <a:pt x="5074" y="804"/>
                  </a:lnTo>
                  <a:lnTo>
                    <a:pt x="4723" y="503"/>
                  </a:lnTo>
                  <a:lnTo>
                    <a:pt x="4321" y="252"/>
                  </a:lnTo>
                  <a:lnTo>
                    <a:pt x="3919" y="10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76"/>
            <p:cNvSpPr/>
            <p:nvPr/>
          </p:nvSpPr>
          <p:spPr>
            <a:xfrm>
              <a:off x="5393725" y="3524375"/>
              <a:ext cx="174600" cy="301450"/>
            </a:xfrm>
            <a:custGeom>
              <a:avLst/>
              <a:gdLst/>
              <a:ahLst/>
              <a:cxnLst/>
              <a:rect l="l" t="t" r="r" b="b"/>
              <a:pathLst>
                <a:path w="6984" h="12058" extrusionOk="0">
                  <a:moveTo>
                    <a:pt x="1759" y="1"/>
                  </a:moveTo>
                  <a:lnTo>
                    <a:pt x="1457" y="252"/>
                  </a:lnTo>
                  <a:lnTo>
                    <a:pt x="1156" y="553"/>
                  </a:lnTo>
                  <a:lnTo>
                    <a:pt x="854" y="855"/>
                  </a:lnTo>
                  <a:lnTo>
                    <a:pt x="553" y="1257"/>
                  </a:lnTo>
                  <a:lnTo>
                    <a:pt x="352" y="1508"/>
                  </a:lnTo>
                  <a:lnTo>
                    <a:pt x="201" y="1809"/>
                  </a:lnTo>
                  <a:lnTo>
                    <a:pt x="101" y="2161"/>
                  </a:lnTo>
                  <a:lnTo>
                    <a:pt x="51" y="2513"/>
                  </a:lnTo>
                  <a:lnTo>
                    <a:pt x="0" y="2864"/>
                  </a:lnTo>
                  <a:lnTo>
                    <a:pt x="0" y="3216"/>
                  </a:lnTo>
                  <a:lnTo>
                    <a:pt x="101" y="4020"/>
                  </a:lnTo>
                  <a:lnTo>
                    <a:pt x="302" y="4824"/>
                  </a:lnTo>
                  <a:lnTo>
                    <a:pt x="553" y="5627"/>
                  </a:lnTo>
                  <a:lnTo>
                    <a:pt x="854" y="6431"/>
                  </a:lnTo>
                  <a:lnTo>
                    <a:pt x="1256" y="7235"/>
                  </a:lnTo>
                  <a:lnTo>
                    <a:pt x="1658" y="7989"/>
                  </a:lnTo>
                  <a:lnTo>
                    <a:pt x="2060" y="8692"/>
                  </a:lnTo>
                  <a:lnTo>
                    <a:pt x="2814" y="9847"/>
                  </a:lnTo>
                  <a:lnTo>
                    <a:pt x="3366" y="10651"/>
                  </a:lnTo>
                  <a:lnTo>
                    <a:pt x="3567" y="10953"/>
                  </a:lnTo>
                  <a:lnTo>
                    <a:pt x="4371" y="11706"/>
                  </a:lnTo>
                  <a:lnTo>
                    <a:pt x="5426" y="11555"/>
                  </a:lnTo>
                  <a:lnTo>
                    <a:pt x="5526" y="11656"/>
                  </a:lnTo>
                  <a:lnTo>
                    <a:pt x="5627" y="11656"/>
                  </a:lnTo>
                  <a:lnTo>
                    <a:pt x="5677" y="11606"/>
                  </a:lnTo>
                  <a:lnTo>
                    <a:pt x="5677" y="11555"/>
                  </a:lnTo>
                  <a:lnTo>
                    <a:pt x="6079" y="11505"/>
                  </a:lnTo>
                  <a:lnTo>
                    <a:pt x="6380" y="11807"/>
                  </a:lnTo>
                  <a:lnTo>
                    <a:pt x="6682" y="12058"/>
                  </a:lnTo>
                  <a:lnTo>
                    <a:pt x="6782" y="12058"/>
                  </a:lnTo>
                  <a:lnTo>
                    <a:pt x="6883" y="12008"/>
                  </a:lnTo>
                  <a:lnTo>
                    <a:pt x="6933" y="11907"/>
                  </a:lnTo>
                  <a:lnTo>
                    <a:pt x="6933" y="11807"/>
                  </a:lnTo>
                  <a:lnTo>
                    <a:pt x="6983" y="11756"/>
                  </a:lnTo>
                  <a:lnTo>
                    <a:pt x="6983" y="11656"/>
                  </a:lnTo>
                  <a:lnTo>
                    <a:pt x="6732" y="11053"/>
                  </a:lnTo>
                  <a:lnTo>
                    <a:pt x="6431" y="10450"/>
                  </a:lnTo>
                  <a:lnTo>
                    <a:pt x="6079" y="9847"/>
                  </a:lnTo>
                  <a:lnTo>
                    <a:pt x="5778" y="9244"/>
                  </a:lnTo>
                  <a:lnTo>
                    <a:pt x="5426" y="8441"/>
                  </a:lnTo>
                  <a:lnTo>
                    <a:pt x="5074" y="7687"/>
                  </a:lnTo>
                  <a:lnTo>
                    <a:pt x="4522" y="6029"/>
                  </a:lnTo>
                  <a:lnTo>
                    <a:pt x="4471" y="5979"/>
                  </a:lnTo>
                  <a:lnTo>
                    <a:pt x="4421" y="5979"/>
                  </a:lnTo>
                  <a:lnTo>
                    <a:pt x="4371" y="6029"/>
                  </a:lnTo>
                  <a:lnTo>
                    <a:pt x="4371" y="6080"/>
                  </a:lnTo>
                  <a:lnTo>
                    <a:pt x="4773" y="7536"/>
                  </a:lnTo>
                  <a:lnTo>
                    <a:pt x="5024" y="8290"/>
                  </a:lnTo>
                  <a:lnTo>
                    <a:pt x="5275" y="9044"/>
                  </a:lnTo>
                  <a:lnTo>
                    <a:pt x="4974" y="8541"/>
                  </a:lnTo>
                  <a:lnTo>
                    <a:pt x="4723" y="7989"/>
                  </a:lnTo>
                  <a:lnTo>
                    <a:pt x="4321" y="6984"/>
                  </a:lnTo>
                  <a:lnTo>
                    <a:pt x="3969" y="5929"/>
                  </a:lnTo>
                  <a:lnTo>
                    <a:pt x="3617" y="4874"/>
                  </a:lnTo>
                  <a:lnTo>
                    <a:pt x="3366" y="3769"/>
                  </a:lnTo>
                  <a:lnTo>
                    <a:pt x="3316" y="3718"/>
                  </a:lnTo>
                  <a:lnTo>
                    <a:pt x="3266" y="3769"/>
                  </a:lnTo>
                  <a:lnTo>
                    <a:pt x="3266" y="3819"/>
                  </a:lnTo>
                  <a:lnTo>
                    <a:pt x="3467" y="5075"/>
                  </a:lnTo>
                  <a:lnTo>
                    <a:pt x="3768" y="6280"/>
                  </a:lnTo>
                  <a:lnTo>
                    <a:pt x="4070" y="7486"/>
                  </a:lnTo>
                  <a:lnTo>
                    <a:pt x="4522" y="8692"/>
                  </a:lnTo>
                  <a:lnTo>
                    <a:pt x="4873" y="9596"/>
                  </a:lnTo>
                  <a:lnTo>
                    <a:pt x="4622" y="9194"/>
                  </a:lnTo>
                  <a:lnTo>
                    <a:pt x="4070" y="8039"/>
                  </a:lnTo>
                  <a:lnTo>
                    <a:pt x="3617" y="6833"/>
                  </a:lnTo>
                  <a:lnTo>
                    <a:pt x="3165" y="5527"/>
                  </a:lnTo>
                  <a:lnTo>
                    <a:pt x="2814" y="4171"/>
                  </a:lnTo>
                  <a:lnTo>
                    <a:pt x="2512" y="2814"/>
                  </a:lnTo>
                  <a:lnTo>
                    <a:pt x="2261" y="1408"/>
                  </a:lnTo>
                  <a:lnTo>
                    <a:pt x="2161" y="1408"/>
                  </a:lnTo>
                  <a:lnTo>
                    <a:pt x="2161" y="1458"/>
                  </a:lnTo>
                  <a:lnTo>
                    <a:pt x="2211" y="2513"/>
                  </a:lnTo>
                  <a:lnTo>
                    <a:pt x="2361" y="3517"/>
                  </a:lnTo>
                  <a:lnTo>
                    <a:pt x="2512" y="4572"/>
                  </a:lnTo>
                  <a:lnTo>
                    <a:pt x="2713" y="5577"/>
                  </a:lnTo>
                  <a:lnTo>
                    <a:pt x="2462" y="4874"/>
                  </a:lnTo>
                  <a:lnTo>
                    <a:pt x="2261" y="4171"/>
                  </a:lnTo>
                  <a:lnTo>
                    <a:pt x="2010" y="3216"/>
                  </a:lnTo>
                  <a:lnTo>
                    <a:pt x="1809" y="2161"/>
                  </a:lnTo>
                  <a:lnTo>
                    <a:pt x="1759" y="1106"/>
                  </a:lnTo>
                  <a:lnTo>
                    <a:pt x="1759" y="553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76"/>
            <p:cNvSpPr/>
            <p:nvPr/>
          </p:nvSpPr>
          <p:spPr>
            <a:xfrm>
              <a:off x="5480375" y="3524375"/>
              <a:ext cx="85425" cy="197225"/>
            </a:xfrm>
            <a:custGeom>
              <a:avLst/>
              <a:gdLst/>
              <a:ahLst/>
              <a:cxnLst/>
              <a:rect l="l" t="t" r="r" b="b"/>
              <a:pathLst>
                <a:path w="3417" h="7889" extrusionOk="0">
                  <a:moveTo>
                    <a:pt x="51" y="1"/>
                  </a:moveTo>
                  <a:lnTo>
                    <a:pt x="1" y="51"/>
                  </a:lnTo>
                  <a:lnTo>
                    <a:pt x="1" y="101"/>
                  </a:lnTo>
                  <a:lnTo>
                    <a:pt x="453" y="403"/>
                  </a:lnTo>
                  <a:lnTo>
                    <a:pt x="855" y="754"/>
                  </a:lnTo>
                  <a:lnTo>
                    <a:pt x="1206" y="1156"/>
                  </a:lnTo>
                  <a:lnTo>
                    <a:pt x="1458" y="1608"/>
                  </a:lnTo>
                  <a:lnTo>
                    <a:pt x="1759" y="2061"/>
                  </a:lnTo>
                  <a:lnTo>
                    <a:pt x="1960" y="2513"/>
                  </a:lnTo>
                  <a:lnTo>
                    <a:pt x="2161" y="3065"/>
                  </a:lnTo>
                  <a:lnTo>
                    <a:pt x="2312" y="3568"/>
                  </a:lnTo>
                  <a:lnTo>
                    <a:pt x="2563" y="4673"/>
                  </a:lnTo>
                  <a:lnTo>
                    <a:pt x="2764" y="5728"/>
                  </a:lnTo>
                  <a:lnTo>
                    <a:pt x="2965" y="6833"/>
                  </a:lnTo>
                  <a:lnTo>
                    <a:pt x="3115" y="7788"/>
                  </a:lnTo>
                  <a:lnTo>
                    <a:pt x="3216" y="7888"/>
                  </a:lnTo>
                  <a:lnTo>
                    <a:pt x="3367" y="7888"/>
                  </a:lnTo>
                  <a:lnTo>
                    <a:pt x="3417" y="7788"/>
                  </a:lnTo>
                  <a:lnTo>
                    <a:pt x="3367" y="6733"/>
                  </a:lnTo>
                  <a:lnTo>
                    <a:pt x="3216" y="5627"/>
                  </a:lnTo>
                  <a:lnTo>
                    <a:pt x="3015" y="4522"/>
                  </a:lnTo>
                  <a:lnTo>
                    <a:pt x="2663" y="3417"/>
                  </a:lnTo>
                  <a:lnTo>
                    <a:pt x="2462" y="2864"/>
                  </a:lnTo>
                  <a:lnTo>
                    <a:pt x="2261" y="2362"/>
                  </a:lnTo>
                  <a:lnTo>
                    <a:pt x="1960" y="1860"/>
                  </a:lnTo>
                  <a:lnTo>
                    <a:pt x="1659" y="1408"/>
                  </a:lnTo>
                  <a:lnTo>
                    <a:pt x="1307" y="1006"/>
                  </a:lnTo>
                  <a:lnTo>
                    <a:pt x="955" y="604"/>
                  </a:lnTo>
                  <a:lnTo>
                    <a:pt x="553" y="302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3" name="Google Shape;3453;p76"/>
          <p:cNvGrpSpPr/>
          <p:nvPr/>
        </p:nvGrpSpPr>
        <p:grpSpPr>
          <a:xfrm>
            <a:off x="-15331" y="3146441"/>
            <a:ext cx="2712009" cy="1691607"/>
            <a:chOff x="238125" y="1744750"/>
            <a:chExt cx="3511600" cy="2190350"/>
          </a:xfrm>
        </p:grpSpPr>
        <p:sp>
          <p:nvSpPr>
            <p:cNvPr id="3454" name="Google Shape;3454;p76"/>
            <p:cNvSpPr/>
            <p:nvPr/>
          </p:nvSpPr>
          <p:spPr>
            <a:xfrm>
              <a:off x="445350" y="2888875"/>
              <a:ext cx="1899000" cy="1046225"/>
            </a:xfrm>
            <a:custGeom>
              <a:avLst/>
              <a:gdLst/>
              <a:ahLst/>
              <a:cxnLst/>
              <a:rect l="l" t="t" r="r" b="b"/>
              <a:pathLst>
                <a:path w="75960" h="41849" extrusionOk="0">
                  <a:moveTo>
                    <a:pt x="28083" y="1"/>
                  </a:moveTo>
                  <a:lnTo>
                    <a:pt x="27631" y="101"/>
                  </a:lnTo>
                  <a:lnTo>
                    <a:pt x="27078" y="202"/>
                  </a:lnTo>
                  <a:lnTo>
                    <a:pt x="26626" y="403"/>
                  </a:lnTo>
                  <a:lnTo>
                    <a:pt x="26174" y="604"/>
                  </a:lnTo>
                  <a:lnTo>
                    <a:pt x="25722" y="855"/>
                  </a:lnTo>
                  <a:lnTo>
                    <a:pt x="25320" y="1156"/>
                  </a:lnTo>
                  <a:lnTo>
                    <a:pt x="24968" y="1508"/>
                  </a:lnTo>
                  <a:lnTo>
                    <a:pt x="24616" y="1860"/>
                  </a:lnTo>
                  <a:lnTo>
                    <a:pt x="24315" y="2262"/>
                  </a:lnTo>
                  <a:lnTo>
                    <a:pt x="24014" y="2714"/>
                  </a:lnTo>
                  <a:lnTo>
                    <a:pt x="23762" y="3166"/>
                  </a:lnTo>
                  <a:lnTo>
                    <a:pt x="23561" y="3618"/>
                  </a:lnTo>
                  <a:lnTo>
                    <a:pt x="23411" y="4070"/>
                  </a:lnTo>
                  <a:lnTo>
                    <a:pt x="23310" y="4572"/>
                  </a:lnTo>
                  <a:lnTo>
                    <a:pt x="23210" y="5075"/>
                  </a:lnTo>
                  <a:lnTo>
                    <a:pt x="23160" y="5577"/>
                  </a:lnTo>
                  <a:lnTo>
                    <a:pt x="23160" y="6080"/>
                  </a:lnTo>
                  <a:lnTo>
                    <a:pt x="21753" y="5577"/>
                  </a:lnTo>
                  <a:lnTo>
                    <a:pt x="20999" y="5376"/>
                  </a:lnTo>
                  <a:lnTo>
                    <a:pt x="20246" y="5226"/>
                  </a:lnTo>
                  <a:lnTo>
                    <a:pt x="19492" y="5125"/>
                  </a:lnTo>
                  <a:lnTo>
                    <a:pt x="18739" y="5125"/>
                  </a:lnTo>
                  <a:lnTo>
                    <a:pt x="17985" y="5226"/>
                  </a:lnTo>
                  <a:lnTo>
                    <a:pt x="17633" y="5326"/>
                  </a:lnTo>
                  <a:lnTo>
                    <a:pt x="17282" y="5427"/>
                  </a:lnTo>
                  <a:lnTo>
                    <a:pt x="16830" y="5627"/>
                  </a:lnTo>
                  <a:lnTo>
                    <a:pt x="16378" y="5879"/>
                  </a:lnTo>
                  <a:lnTo>
                    <a:pt x="15976" y="6180"/>
                  </a:lnTo>
                  <a:lnTo>
                    <a:pt x="15674" y="6532"/>
                  </a:lnTo>
                  <a:lnTo>
                    <a:pt x="15373" y="6934"/>
                  </a:lnTo>
                  <a:lnTo>
                    <a:pt x="15122" y="7336"/>
                  </a:lnTo>
                  <a:lnTo>
                    <a:pt x="14921" y="7788"/>
                  </a:lnTo>
                  <a:lnTo>
                    <a:pt x="14770" y="8240"/>
                  </a:lnTo>
                  <a:lnTo>
                    <a:pt x="14418" y="8039"/>
                  </a:lnTo>
                  <a:lnTo>
                    <a:pt x="14016" y="7838"/>
                  </a:lnTo>
                  <a:lnTo>
                    <a:pt x="13564" y="7737"/>
                  </a:lnTo>
                  <a:lnTo>
                    <a:pt x="13162" y="7687"/>
                  </a:lnTo>
                  <a:lnTo>
                    <a:pt x="12710" y="7687"/>
                  </a:lnTo>
                  <a:lnTo>
                    <a:pt x="12258" y="7737"/>
                  </a:lnTo>
                  <a:lnTo>
                    <a:pt x="11806" y="7888"/>
                  </a:lnTo>
                  <a:lnTo>
                    <a:pt x="11404" y="8089"/>
                  </a:lnTo>
                  <a:lnTo>
                    <a:pt x="11002" y="8340"/>
                  </a:lnTo>
                  <a:lnTo>
                    <a:pt x="10650" y="8692"/>
                  </a:lnTo>
                  <a:lnTo>
                    <a:pt x="10349" y="9094"/>
                  </a:lnTo>
                  <a:lnTo>
                    <a:pt x="10098" y="9496"/>
                  </a:lnTo>
                  <a:lnTo>
                    <a:pt x="9796" y="9898"/>
                  </a:lnTo>
                  <a:lnTo>
                    <a:pt x="9495" y="10249"/>
                  </a:lnTo>
                  <a:lnTo>
                    <a:pt x="9294" y="10350"/>
                  </a:lnTo>
                  <a:lnTo>
                    <a:pt x="9143" y="10500"/>
                  </a:lnTo>
                  <a:lnTo>
                    <a:pt x="8892" y="10551"/>
                  </a:lnTo>
                  <a:lnTo>
                    <a:pt x="8691" y="10601"/>
                  </a:lnTo>
                  <a:lnTo>
                    <a:pt x="8440" y="10601"/>
                  </a:lnTo>
                  <a:lnTo>
                    <a:pt x="8239" y="10551"/>
                  </a:lnTo>
                  <a:lnTo>
                    <a:pt x="7787" y="10450"/>
                  </a:lnTo>
                  <a:lnTo>
                    <a:pt x="7084" y="10350"/>
                  </a:lnTo>
                  <a:lnTo>
                    <a:pt x="6782" y="10350"/>
                  </a:lnTo>
                  <a:lnTo>
                    <a:pt x="6431" y="10400"/>
                  </a:lnTo>
                  <a:lnTo>
                    <a:pt x="6129" y="10450"/>
                  </a:lnTo>
                  <a:lnTo>
                    <a:pt x="5828" y="10551"/>
                  </a:lnTo>
                  <a:lnTo>
                    <a:pt x="5577" y="10651"/>
                  </a:lnTo>
                  <a:lnTo>
                    <a:pt x="5325" y="10802"/>
                  </a:lnTo>
                  <a:lnTo>
                    <a:pt x="4873" y="11204"/>
                  </a:lnTo>
                  <a:lnTo>
                    <a:pt x="4471" y="11656"/>
                  </a:lnTo>
                  <a:lnTo>
                    <a:pt x="4170" y="12158"/>
                  </a:lnTo>
                  <a:lnTo>
                    <a:pt x="3919" y="12711"/>
                  </a:lnTo>
                  <a:lnTo>
                    <a:pt x="3718" y="13264"/>
                  </a:lnTo>
                  <a:lnTo>
                    <a:pt x="3567" y="13816"/>
                  </a:lnTo>
                  <a:lnTo>
                    <a:pt x="3416" y="14670"/>
                  </a:lnTo>
                  <a:lnTo>
                    <a:pt x="3316" y="15524"/>
                  </a:lnTo>
                  <a:lnTo>
                    <a:pt x="3266" y="16378"/>
                  </a:lnTo>
                  <a:lnTo>
                    <a:pt x="3266" y="17282"/>
                  </a:lnTo>
                  <a:lnTo>
                    <a:pt x="3366" y="18136"/>
                  </a:lnTo>
                  <a:lnTo>
                    <a:pt x="3467" y="18991"/>
                  </a:lnTo>
                  <a:lnTo>
                    <a:pt x="3617" y="19845"/>
                  </a:lnTo>
                  <a:lnTo>
                    <a:pt x="3768" y="20699"/>
                  </a:lnTo>
                  <a:lnTo>
                    <a:pt x="3416" y="20648"/>
                  </a:lnTo>
                  <a:lnTo>
                    <a:pt x="3115" y="20598"/>
                  </a:lnTo>
                  <a:lnTo>
                    <a:pt x="2763" y="20648"/>
                  </a:lnTo>
                  <a:lnTo>
                    <a:pt x="2462" y="20749"/>
                  </a:lnTo>
                  <a:lnTo>
                    <a:pt x="2160" y="20849"/>
                  </a:lnTo>
                  <a:lnTo>
                    <a:pt x="1859" y="21000"/>
                  </a:lnTo>
                  <a:lnTo>
                    <a:pt x="1558" y="21201"/>
                  </a:lnTo>
                  <a:lnTo>
                    <a:pt x="1306" y="21402"/>
                  </a:lnTo>
                  <a:lnTo>
                    <a:pt x="955" y="21854"/>
                  </a:lnTo>
                  <a:lnTo>
                    <a:pt x="653" y="22256"/>
                  </a:lnTo>
                  <a:lnTo>
                    <a:pt x="452" y="22758"/>
                  </a:lnTo>
                  <a:lnTo>
                    <a:pt x="302" y="23261"/>
                  </a:lnTo>
                  <a:lnTo>
                    <a:pt x="201" y="23813"/>
                  </a:lnTo>
                  <a:lnTo>
                    <a:pt x="101" y="24366"/>
                  </a:lnTo>
                  <a:lnTo>
                    <a:pt x="50" y="25371"/>
                  </a:lnTo>
                  <a:lnTo>
                    <a:pt x="0" y="26476"/>
                  </a:lnTo>
                  <a:lnTo>
                    <a:pt x="0" y="27631"/>
                  </a:lnTo>
                  <a:lnTo>
                    <a:pt x="50" y="28737"/>
                  </a:lnTo>
                  <a:lnTo>
                    <a:pt x="201" y="29842"/>
                  </a:lnTo>
                  <a:lnTo>
                    <a:pt x="352" y="30947"/>
                  </a:lnTo>
                  <a:lnTo>
                    <a:pt x="603" y="32002"/>
                  </a:lnTo>
                  <a:lnTo>
                    <a:pt x="955" y="33057"/>
                  </a:lnTo>
                  <a:lnTo>
                    <a:pt x="1357" y="34112"/>
                  </a:lnTo>
                  <a:lnTo>
                    <a:pt x="1809" y="35066"/>
                  </a:lnTo>
                  <a:lnTo>
                    <a:pt x="2361" y="36021"/>
                  </a:lnTo>
                  <a:lnTo>
                    <a:pt x="2964" y="36875"/>
                  </a:lnTo>
                  <a:lnTo>
                    <a:pt x="3667" y="37729"/>
                  </a:lnTo>
                  <a:lnTo>
                    <a:pt x="4421" y="38482"/>
                  </a:lnTo>
                  <a:lnTo>
                    <a:pt x="5275" y="39136"/>
                  </a:lnTo>
                  <a:lnTo>
                    <a:pt x="6179" y="39688"/>
                  </a:lnTo>
                  <a:lnTo>
                    <a:pt x="6631" y="39939"/>
                  </a:lnTo>
                  <a:lnTo>
                    <a:pt x="7134" y="40191"/>
                  </a:lnTo>
                  <a:lnTo>
                    <a:pt x="7737" y="40391"/>
                  </a:lnTo>
                  <a:lnTo>
                    <a:pt x="8340" y="40592"/>
                  </a:lnTo>
                  <a:lnTo>
                    <a:pt x="8993" y="40793"/>
                  </a:lnTo>
                  <a:lnTo>
                    <a:pt x="9595" y="40894"/>
                  </a:lnTo>
                  <a:lnTo>
                    <a:pt x="10851" y="41095"/>
                  </a:lnTo>
                  <a:lnTo>
                    <a:pt x="12158" y="41145"/>
                  </a:lnTo>
                  <a:lnTo>
                    <a:pt x="13414" y="41095"/>
                  </a:lnTo>
                  <a:lnTo>
                    <a:pt x="14720" y="40994"/>
                  </a:lnTo>
                  <a:lnTo>
                    <a:pt x="15976" y="40844"/>
                  </a:lnTo>
                  <a:lnTo>
                    <a:pt x="17232" y="40592"/>
                  </a:lnTo>
                  <a:lnTo>
                    <a:pt x="18839" y="40291"/>
                  </a:lnTo>
                  <a:lnTo>
                    <a:pt x="20397" y="39939"/>
                  </a:lnTo>
                  <a:lnTo>
                    <a:pt x="22004" y="39588"/>
                  </a:lnTo>
                  <a:lnTo>
                    <a:pt x="23561" y="39286"/>
                  </a:lnTo>
                  <a:lnTo>
                    <a:pt x="25169" y="39035"/>
                  </a:lnTo>
                  <a:lnTo>
                    <a:pt x="25973" y="38985"/>
                  </a:lnTo>
                  <a:lnTo>
                    <a:pt x="26777" y="38935"/>
                  </a:lnTo>
                  <a:lnTo>
                    <a:pt x="27580" y="38884"/>
                  </a:lnTo>
                  <a:lnTo>
                    <a:pt x="28384" y="38935"/>
                  </a:lnTo>
                  <a:lnTo>
                    <a:pt x="29188" y="38985"/>
                  </a:lnTo>
                  <a:lnTo>
                    <a:pt x="29992" y="39085"/>
                  </a:lnTo>
                  <a:lnTo>
                    <a:pt x="31399" y="39387"/>
                  </a:lnTo>
                  <a:lnTo>
                    <a:pt x="32755" y="39738"/>
                  </a:lnTo>
                  <a:lnTo>
                    <a:pt x="35468" y="40592"/>
                  </a:lnTo>
                  <a:lnTo>
                    <a:pt x="36824" y="40994"/>
                  </a:lnTo>
                  <a:lnTo>
                    <a:pt x="38231" y="41396"/>
                  </a:lnTo>
                  <a:lnTo>
                    <a:pt x="39637" y="41647"/>
                  </a:lnTo>
                  <a:lnTo>
                    <a:pt x="40341" y="41748"/>
                  </a:lnTo>
                  <a:lnTo>
                    <a:pt x="41044" y="41848"/>
                  </a:lnTo>
                  <a:lnTo>
                    <a:pt x="42400" y="41848"/>
                  </a:lnTo>
                  <a:lnTo>
                    <a:pt x="43757" y="41798"/>
                  </a:lnTo>
                  <a:lnTo>
                    <a:pt x="45113" y="41647"/>
                  </a:lnTo>
                  <a:lnTo>
                    <a:pt x="46470" y="41396"/>
                  </a:lnTo>
                  <a:lnTo>
                    <a:pt x="47776" y="41045"/>
                  </a:lnTo>
                  <a:lnTo>
                    <a:pt x="49032" y="40643"/>
                  </a:lnTo>
                  <a:lnTo>
                    <a:pt x="50288" y="40090"/>
                  </a:lnTo>
                  <a:lnTo>
                    <a:pt x="51544" y="39487"/>
                  </a:lnTo>
                  <a:lnTo>
                    <a:pt x="54106" y="38030"/>
                  </a:lnTo>
                  <a:lnTo>
                    <a:pt x="54809" y="37679"/>
                  </a:lnTo>
                  <a:lnTo>
                    <a:pt x="55462" y="37377"/>
                  </a:lnTo>
                  <a:lnTo>
                    <a:pt x="56166" y="37076"/>
                  </a:lnTo>
                  <a:lnTo>
                    <a:pt x="56869" y="36875"/>
                  </a:lnTo>
                  <a:lnTo>
                    <a:pt x="57622" y="36724"/>
                  </a:lnTo>
                  <a:lnTo>
                    <a:pt x="58376" y="36624"/>
                  </a:lnTo>
                  <a:lnTo>
                    <a:pt x="59079" y="36674"/>
                  </a:lnTo>
                  <a:lnTo>
                    <a:pt x="59481" y="36774"/>
                  </a:lnTo>
                  <a:lnTo>
                    <a:pt x="59833" y="36825"/>
                  </a:lnTo>
                  <a:lnTo>
                    <a:pt x="60536" y="37126"/>
                  </a:lnTo>
                  <a:lnTo>
                    <a:pt x="61239" y="37478"/>
                  </a:lnTo>
                  <a:lnTo>
                    <a:pt x="61893" y="37829"/>
                  </a:lnTo>
                  <a:lnTo>
                    <a:pt x="62596" y="38181"/>
                  </a:lnTo>
                  <a:lnTo>
                    <a:pt x="63249" y="38432"/>
                  </a:lnTo>
                  <a:lnTo>
                    <a:pt x="63902" y="38533"/>
                  </a:lnTo>
                  <a:lnTo>
                    <a:pt x="64555" y="38633"/>
                  </a:lnTo>
                  <a:lnTo>
                    <a:pt x="65208" y="38583"/>
                  </a:lnTo>
                  <a:lnTo>
                    <a:pt x="65811" y="38482"/>
                  </a:lnTo>
                  <a:lnTo>
                    <a:pt x="66414" y="38332"/>
                  </a:lnTo>
                  <a:lnTo>
                    <a:pt x="67017" y="38131"/>
                  </a:lnTo>
                  <a:lnTo>
                    <a:pt x="67569" y="37829"/>
                  </a:lnTo>
                  <a:lnTo>
                    <a:pt x="68122" y="37528"/>
                  </a:lnTo>
                  <a:lnTo>
                    <a:pt x="68675" y="37176"/>
                  </a:lnTo>
                  <a:lnTo>
                    <a:pt x="69177" y="36724"/>
                  </a:lnTo>
                  <a:lnTo>
                    <a:pt x="69679" y="36322"/>
                  </a:lnTo>
                  <a:lnTo>
                    <a:pt x="70131" y="35820"/>
                  </a:lnTo>
                  <a:lnTo>
                    <a:pt x="70584" y="35368"/>
                  </a:lnTo>
                  <a:lnTo>
                    <a:pt x="70986" y="34815"/>
                  </a:lnTo>
                  <a:lnTo>
                    <a:pt x="71387" y="34313"/>
                  </a:lnTo>
                  <a:lnTo>
                    <a:pt x="72091" y="33308"/>
                  </a:lnTo>
                  <a:lnTo>
                    <a:pt x="72493" y="32755"/>
                  </a:lnTo>
                  <a:lnTo>
                    <a:pt x="72844" y="32153"/>
                  </a:lnTo>
                  <a:lnTo>
                    <a:pt x="73146" y="31550"/>
                  </a:lnTo>
                  <a:lnTo>
                    <a:pt x="73397" y="30897"/>
                  </a:lnTo>
                  <a:lnTo>
                    <a:pt x="73447" y="30595"/>
                  </a:lnTo>
                  <a:lnTo>
                    <a:pt x="73497" y="30294"/>
                  </a:lnTo>
                  <a:lnTo>
                    <a:pt x="73497" y="29992"/>
                  </a:lnTo>
                  <a:lnTo>
                    <a:pt x="73447" y="29691"/>
                  </a:lnTo>
                  <a:lnTo>
                    <a:pt x="73246" y="28937"/>
                  </a:lnTo>
                  <a:lnTo>
                    <a:pt x="73045" y="28234"/>
                  </a:lnTo>
                  <a:lnTo>
                    <a:pt x="72995" y="27882"/>
                  </a:lnTo>
                  <a:lnTo>
                    <a:pt x="72995" y="27531"/>
                  </a:lnTo>
                  <a:lnTo>
                    <a:pt x="72995" y="27179"/>
                  </a:lnTo>
                  <a:lnTo>
                    <a:pt x="73095" y="26777"/>
                  </a:lnTo>
                  <a:lnTo>
                    <a:pt x="73296" y="26325"/>
                  </a:lnTo>
                  <a:lnTo>
                    <a:pt x="73497" y="25973"/>
                  </a:lnTo>
                  <a:lnTo>
                    <a:pt x="73749" y="25622"/>
                  </a:lnTo>
                  <a:lnTo>
                    <a:pt x="74050" y="25270"/>
                  </a:lnTo>
                  <a:lnTo>
                    <a:pt x="74351" y="25019"/>
                  </a:lnTo>
                  <a:lnTo>
                    <a:pt x="74753" y="24768"/>
                  </a:lnTo>
                  <a:lnTo>
                    <a:pt x="75155" y="24567"/>
                  </a:lnTo>
                  <a:lnTo>
                    <a:pt x="75557" y="24466"/>
                  </a:lnTo>
                  <a:lnTo>
                    <a:pt x="75708" y="24366"/>
                  </a:lnTo>
                  <a:lnTo>
                    <a:pt x="75758" y="24265"/>
                  </a:lnTo>
                  <a:lnTo>
                    <a:pt x="75909" y="23261"/>
                  </a:lnTo>
                  <a:lnTo>
                    <a:pt x="75959" y="22809"/>
                  </a:lnTo>
                  <a:lnTo>
                    <a:pt x="75959" y="22306"/>
                  </a:lnTo>
                  <a:lnTo>
                    <a:pt x="75959" y="21804"/>
                  </a:lnTo>
                  <a:lnTo>
                    <a:pt x="75808" y="21301"/>
                  </a:lnTo>
                  <a:lnTo>
                    <a:pt x="75658" y="20849"/>
                  </a:lnTo>
                  <a:lnTo>
                    <a:pt x="75356" y="20447"/>
                  </a:lnTo>
                  <a:lnTo>
                    <a:pt x="75055" y="20146"/>
                  </a:lnTo>
                  <a:lnTo>
                    <a:pt x="74653" y="19895"/>
                  </a:lnTo>
                  <a:lnTo>
                    <a:pt x="74251" y="19744"/>
                  </a:lnTo>
                  <a:lnTo>
                    <a:pt x="73849" y="19644"/>
                  </a:lnTo>
                  <a:lnTo>
                    <a:pt x="73648" y="19141"/>
                  </a:lnTo>
                  <a:lnTo>
                    <a:pt x="73447" y="18639"/>
                  </a:lnTo>
                  <a:lnTo>
                    <a:pt x="73246" y="18187"/>
                  </a:lnTo>
                  <a:lnTo>
                    <a:pt x="72995" y="17735"/>
                  </a:lnTo>
                  <a:lnTo>
                    <a:pt x="72694" y="17282"/>
                  </a:lnTo>
                  <a:lnTo>
                    <a:pt x="72392" y="16881"/>
                  </a:lnTo>
                  <a:lnTo>
                    <a:pt x="71739" y="16077"/>
                  </a:lnTo>
                  <a:lnTo>
                    <a:pt x="70986" y="15424"/>
                  </a:lnTo>
                  <a:lnTo>
                    <a:pt x="70182" y="14821"/>
                  </a:lnTo>
                  <a:lnTo>
                    <a:pt x="69328" y="14268"/>
                  </a:lnTo>
                  <a:lnTo>
                    <a:pt x="68423" y="13866"/>
                  </a:lnTo>
                  <a:lnTo>
                    <a:pt x="67469" y="13565"/>
                  </a:lnTo>
                  <a:lnTo>
                    <a:pt x="66464" y="13364"/>
                  </a:lnTo>
                  <a:lnTo>
                    <a:pt x="65459" y="13264"/>
                  </a:lnTo>
                  <a:lnTo>
                    <a:pt x="64404" y="13264"/>
                  </a:lnTo>
                  <a:lnTo>
                    <a:pt x="63400" y="13414"/>
                  </a:lnTo>
                  <a:lnTo>
                    <a:pt x="62897" y="13515"/>
                  </a:lnTo>
                  <a:lnTo>
                    <a:pt x="62345" y="13665"/>
                  </a:lnTo>
                  <a:lnTo>
                    <a:pt x="61842" y="13866"/>
                  </a:lnTo>
                  <a:lnTo>
                    <a:pt x="61390" y="14067"/>
                  </a:lnTo>
                  <a:lnTo>
                    <a:pt x="60888" y="14318"/>
                  </a:lnTo>
                  <a:lnTo>
                    <a:pt x="60385" y="14570"/>
                  </a:lnTo>
                  <a:lnTo>
                    <a:pt x="60235" y="14118"/>
                  </a:lnTo>
                  <a:lnTo>
                    <a:pt x="59984" y="13716"/>
                  </a:lnTo>
                  <a:lnTo>
                    <a:pt x="59732" y="13314"/>
                  </a:lnTo>
                  <a:lnTo>
                    <a:pt x="59431" y="13012"/>
                  </a:lnTo>
                  <a:lnTo>
                    <a:pt x="59079" y="12761"/>
                  </a:lnTo>
                  <a:lnTo>
                    <a:pt x="58677" y="12560"/>
                  </a:lnTo>
                  <a:lnTo>
                    <a:pt x="58275" y="12359"/>
                  </a:lnTo>
                  <a:lnTo>
                    <a:pt x="57874" y="12259"/>
                  </a:lnTo>
                  <a:lnTo>
                    <a:pt x="57472" y="12209"/>
                  </a:lnTo>
                  <a:lnTo>
                    <a:pt x="57020" y="12209"/>
                  </a:lnTo>
                  <a:lnTo>
                    <a:pt x="56618" y="12309"/>
                  </a:lnTo>
                  <a:lnTo>
                    <a:pt x="56166" y="12409"/>
                  </a:lnTo>
                  <a:lnTo>
                    <a:pt x="55814" y="12610"/>
                  </a:lnTo>
                  <a:lnTo>
                    <a:pt x="55412" y="12862"/>
                  </a:lnTo>
                  <a:lnTo>
                    <a:pt x="55060" y="13163"/>
                  </a:lnTo>
                  <a:lnTo>
                    <a:pt x="54759" y="13565"/>
                  </a:lnTo>
                  <a:lnTo>
                    <a:pt x="54457" y="13163"/>
                  </a:lnTo>
                  <a:lnTo>
                    <a:pt x="54156" y="12811"/>
                  </a:lnTo>
                  <a:lnTo>
                    <a:pt x="53754" y="12560"/>
                  </a:lnTo>
                  <a:lnTo>
                    <a:pt x="53352" y="12309"/>
                  </a:lnTo>
                  <a:lnTo>
                    <a:pt x="52900" y="12158"/>
                  </a:lnTo>
                  <a:lnTo>
                    <a:pt x="52448" y="12058"/>
                  </a:lnTo>
                  <a:lnTo>
                    <a:pt x="51946" y="12008"/>
                  </a:lnTo>
                  <a:lnTo>
                    <a:pt x="51443" y="12058"/>
                  </a:lnTo>
                  <a:lnTo>
                    <a:pt x="51443" y="11304"/>
                  </a:lnTo>
                  <a:lnTo>
                    <a:pt x="51393" y="10551"/>
                  </a:lnTo>
                  <a:lnTo>
                    <a:pt x="51192" y="9847"/>
                  </a:lnTo>
                  <a:lnTo>
                    <a:pt x="50941" y="9144"/>
                  </a:lnTo>
                  <a:lnTo>
                    <a:pt x="50639" y="8491"/>
                  </a:lnTo>
                  <a:lnTo>
                    <a:pt x="50288" y="7838"/>
                  </a:lnTo>
                  <a:lnTo>
                    <a:pt x="49836" y="7185"/>
                  </a:lnTo>
                  <a:lnTo>
                    <a:pt x="49383" y="6582"/>
                  </a:lnTo>
                  <a:lnTo>
                    <a:pt x="48730" y="5879"/>
                  </a:lnTo>
                  <a:lnTo>
                    <a:pt x="48077" y="5175"/>
                  </a:lnTo>
                  <a:lnTo>
                    <a:pt x="47374" y="4472"/>
                  </a:lnTo>
                  <a:lnTo>
                    <a:pt x="46620" y="3819"/>
                  </a:lnTo>
                  <a:lnTo>
                    <a:pt x="45867" y="3216"/>
                  </a:lnTo>
                  <a:lnTo>
                    <a:pt x="45063" y="2663"/>
                  </a:lnTo>
                  <a:lnTo>
                    <a:pt x="44259" y="2111"/>
                  </a:lnTo>
                  <a:lnTo>
                    <a:pt x="43405" y="1659"/>
                  </a:lnTo>
                  <a:lnTo>
                    <a:pt x="42853" y="1357"/>
                  </a:lnTo>
                  <a:lnTo>
                    <a:pt x="42200" y="1056"/>
                  </a:lnTo>
                  <a:lnTo>
                    <a:pt x="41546" y="855"/>
                  </a:lnTo>
                  <a:lnTo>
                    <a:pt x="40843" y="704"/>
                  </a:lnTo>
                  <a:lnTo>
                    <a:pt x="40190" y="604"/>
                  </a:lnTo>
                  <a:lnTo>
                    <a:pt x="39487" y="503"/>
                  </a:lnTo>
                  <a:lnTo>
                    <a:pt x="38783" y="503"/>
                  </a:lnTo>
                  <a:lnTo>
                    <a:pt x="38130" y="554"/>
                  </a:lnTo>
                  <a:lnTo>
                    <a:pt x="37427" y="654"/>
                  </a:lnTo>
                  <a:lnTo>
                    <a:pt x="36824" y="855"/>
                  </a:lnTo>
                  <a:lnTo>
                    <a:pt x="36171" y="1106"/>
                  </a:lnTo>
                  <a:lnTo>
                    <a:pt x="35618" y="1408"/>
                  </a:lnTo>
                  <a:lnTo>
                    <a:pt x="35066" y="1759"/>
                  </a:lnTo>
                  <a:lnTo>
                    <a:pt x="34614" y="2211"/>
                  </a:lnTo>
                  <a:lnTo>
                    <a:pt x="34162" y="2764"/>
                  </a:lnTo>
                  <a:lnTo>
                    <a:pt x="33810" y="3367"/>
                  </a:lnTo>
                  <a:lnTo>
                    <a:pt x="33609" y="2965"/>
                  </a:lnTo>
                  <a:lnTo>
                    <a:pt x="33358" y="2563"/>
                  </a:lnTo>
                  <a:lnTo>
                    <a:pt x="33056" y="2161"/>
                  </a:lnTo>
                  <a:lnTo>
                    <a:pt x="32755" y="1809"/>
                  </a:lnTo>
                  <a:lnTo>
                    <a:pt x="32403" y="1508"/>
                  </a:lnTo>
                  <a:lnTo>
                    <a:pt x="32052" y="1207"/>
                  </a:lnTo>
                  <a:lnTo>
                    <a:pt x="31650" y="905"/>
                  </a:lnTo>
                  <a:lnTo>
                    <a:pt x="31248" y="704"/>
                  </a:lnTo>
                  <a:lnTo>
                    <a:pt x="30846" y="503"/>
                  </a:lnTo>
                  <a:lnTo>
                    <a:pt x="30394" y="302"/>
                  </a:lnTo>
                  <a:lnTo>
                    <a:pt x="29942" y="152"/>
                  </a:lnTo>
                  <a:lnTo>
                    <a:pt x="29489" y="51"/>
                  </a:lnTo>
                  <a:lnTo>
                    <a:pt x="29037" y="1"/>
                  </a:lnTo>
                  <a:close/>
                </a:path>
              </a:pathLst>
            </a:custGeom>
            <a:solidFill>
              <a:srgbClr val="00B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76"/>
            <p:cNvSpPr/>
            <p:nvPr/>
          </p:nvSpPr>
          <p:spPr>
            <a:xfrm>
              <a:off x="445350" y="3167700"/>
              <a:ext cx="1834925" cy="767400"/>
            </a:xfrm>
            <a:custGeom>
              <a:avLst/>
              <a:gdLst/>
              <a:ahLst/>
              <a:cxnLst/>
              <a:rect l="l" t="t" r="r" b="b"/>
              <a:pathLst>
                <a:path w="73397" h="30696" extrusionOk="0">
                  <a:moveTo>
                    <a:pt x="24667" y="1"/>
                  </a:moveTo>
                  <a:lnTo>
                    <a:pt x="24215" y="101"/>
                  </a:lnTo>
                  <a:lnTo>
                    <a:pt x="23762" y="252"/>
                  </a:lnTo>
                  <a:lnTo>
                    <a:pt x="23310" y="453"/>
                  </a:lnTo>
                  <a:lnTo>
                    <a:pt x="22607" y="855"/>
                  </a:lnTo>
                  <a:lnTo>
                    <a:pt x="21954" y="1357"/>
                  </a:lnTo>
                  <a:lnTo>
                    <a:pt x="21401" y="1960"/>
                  </a:lnTo>
                  <a:lnTo>
                    <a:pt x="20849" y="2563"/>
                  </a:lnTo>
                  <a:lnTo>
                    <a:pt x="20397" y="3266"/>
                  </a:lnTo>
                  <a:lnTo>
                    <a:pt x="19995" y="3919"/>
                  </a:lnTo>
                  <a:lnTo>
                    <a:pt x="19593" y="4673"/>
                  </a:lnTo>
                  <a:lnTo>
                    <a:pt x="19241" y="5376"/>
                  </a:lnTo>
                  <a:lnTo>
                    <a:pt x="19141" y="5577"/>
                  </a:lnTo>
                  <a:lnTo>
                    <a:pt x="18990" y="5728"/>
                  </a:lnTo>
                  <a:lnTo>
                    <a:pt x="18789" y="5828"/>
                  </a:lnTo>
                  <a:lnTo>
                    <a:pt x="18588" y="5878"/>
                  </a:lnTo>
                  <a:lnTo>
                    <a:pt x="18186" y="5878"/>
                  </a:lnTo>
                  <a:lnTo>
                    <a:pt x="17985" y="5828"/>
                  </a:lnTo>
                  <a:lnTo>
                    <a:pt x="17784" y="5778"/>
                  </a:lnTo>
                  <a:lnTo>
                    <a:pt x="17232" y="5527"/>
                  </a:lnTo>
                  <a:lnTo>
                    <a:pt x="16729" y="5275"/>
                  </a:lnTo>
                  <a:lnTo>
                    <a:pt x="16227" y="5175"/>
                  </a:lnTo>
                  <a:lnTo>
                    <a:pt x="15825" y="5125"/>
                  </a:lnTo>
                  <a:lnTo>
                    <a:pt x="15373" y="5125"/>
                  </a:lnTo>
                  <a:lnTo>
                    <a:pt x="14971" y="5275"/>
                  </a:lnTo>
                  <a:lnTo>
                    <a:pt x="14519" y="5527"/>
                  </a:lnTo>
                  <a:lnTo>
                    <a:pt x="14067" y="5929"/>
                  </a:lnTo>
                  <a:lnTo>
                    <a:pt x="13062" y="6983"/>
                  </a:lnTo>
                  <a:lnTo>
                    <a:pt x="12509" y="7486"/>
                  </a:lnTo>
                  <a:lnTo>
                    <a:pt x="11906" y="7938"/>
                  </a:lnTo>
                  <a:lnTo>
                    <a:pt x="11103" y="8440"/>
                  </a:lnTo>
                  <a:lnTo>
                    <a:pt x="10349" y="8893"/>
                  </a:lnTo>
                  <a:lnTo>
                    <a:pt x="8892" y="9747"/>
                  </a:lnTo>
                  <a:lnTo>
                    <a:pt x="8189" y="10199"/>
                  </a:lnTo>
                  <a:lnTo>
                    <a:pt x="7536" y="10701"/>
                  </a:lnTo>
                  <a:lnTo>
                    <a:pt x="7234" y="11053"/>
                  </a:lnTo>
                  <a:lnTo>
                    <a:pt x="6933" y="11354"/>
                  </a:lnTo>
                  <a:lnTo>
                    <a:pt x="6682" y="11756"/>
                  </a:lnTo>
                  <a:lnTo>
                    <a:pt x="6380" y="12208"/>
                  </a:lnTo>
                  <a:lnTo>
                    <a:pt x="6280" y="12359"/>
                  </a:lnTo>
                  <a:lnTo>
                    <a:pt x="6129" y="12510"/>
                  </a:lnTo>
                  <a:lnTo>
                    <a:pt x="5928" y="12610"/>
                  </a:lnTo>
                  <a:lnTo>
                    <a:pt x="5727" y="12660"/>
                  </a:lnTo>
                  <a:lnTo>
                    <a:pt x="5526" y="12711"/>
                  </a:lnTo>
                  <a:lnTo>
                    <a:pt x="5325" y="12711"/>
                  </a:lnTo>
                  <a:lnTo>
                    <a:pt x="5124" y="12660"/>
                  </a:lnTo>
                  <a:lnTo>
                    <a:pt x="4923" y="12560"/>
                  </a:lnTo>
                  <a:lnTo>
                    <a:pt x="4371" y="12258"/>
                  </a:lnTo>
                  <a:lnTo>
                    <a:pt x="3818" y="12007"/>
                  </a:lnTo>
                  <a:lnTo>
                    <a:pt x="3215" y="11856"/>
                  </a:lnTo>
                  <a:lnTo>
                    <a:pt x="2663" y="11756"/>
                  </a:lnTo>
                  <a:lnTo>
                    <a:pt x="2060" y="11706"/>
                  </a:lnTo>
                  <a:lnTo>
                    <a:pt x="1507" y="11756"/>
                  </a:lnTo>
                  <a:lnTo>
                    <a:pt x="904" y="11856"/>
                  </a:lnTo>
                  <a:lnTo>
                    <a:pt x="352" y="12007"/>
                  </a:lnTo>
                  <a:lnTo>
                    <a:pt x="201" y="12560"/>
                  </a:lnTo>
                  <a:lnTo>
                    <a:pt x="151" y="13112"/>
                  </a:lnTo>
                  <a:lnTo>
                    <a:pt x="50" y="14218"/>
                  </a:lnTo>
                  <a:lnTo>
                    <a:pt x="0" y="15323"/>
                  </a:lnTo>
                  <a:lnTo>
                    <a:pt x="0" y="16478"/>
                  </a:lnTo>
                  <a:lnTo>
                    <a:pt x="50" y="17584"/>
                  </a:lnTo>
                  <a:lnTo>
                    <a:pt x="201" y="18689"/>
                  </a:lnTo>
                  <a:lnTo>
                    <a:pt x="352" y="19794"/>
                  </a:lnTo>
                  <a:lnTo>
                    <a:pt x="603" y="20849"/>
                  </a:lnTo>
                  <a:lnTo>
                    <a:pt x="955" y="21904"/>
                  </a:lnTo>
                  <a:lnTo>
                    <a:pt x="1357" y="22959"/>
                  </a:lnTo>
                  <a:lnTo>
                    <a:pt x="1809" y="23913"/>
                  </a:lnTo>
                  <a:lnTo>
                    <a:pt x="2361" y="24868"/>
                  </a:lnTo>
                  <a:lnTo>
                    <a:pt x="2964" y="25722"/>
                  </a:lnTo>
                  <a:lnTo>
                    <a:pt x="3667" y="26576"/>
                  </a:lnTo>
                  <a:lnTo>
                    <a:pt x="4421" y="27329"/>
                  </a:lnTo>
                  <a:lnTo>
                    <a:pt x="5275" y="27983"/>
                  </a:lnTo>
                  <a:lnTo>
                    <a:pt x="6179" y="28535"/>
                  </a:lnTo>
                  <a:lnTo>
                    <a:pt x="6631" y="28786"/>
                  </a:lnTo>
                  <a:lnTo>
                    <a:pt x="7134" y="29038"/>
                  </a:lnTo>
                  <a:lnTo>
                    <a:pt x="7737" y="29238"/>
                  </a:lnTo>
                  <a:lnTo>
                    <a:pt x="8340" y="29439"/>
                  </a:lnTo>
                  <a:lnTo>
                    <a:pt x="8993" y="29640"/>
                  </a:lnTo>
                  <a:lnTo>
                    <a:pt x="9595" y="29741"/>
                  </a:lnTo>
                  <a:lnTo>
                    <a:pt x="10851" y="29942"/>
                  </a:lnTo>
                  <a:lnTo>
                    <a:pt x="12158" y="29992"/>
                  </a:lnTo>
                  <a:lnTo>
                    <a:pt x="13414" y="29942"/>
                  </a:lnTo>
                  <a:lnTo>
                    <a:pt x="14720" y="29841"/>
                  </a:lnTo>
                  <a:lnTo>
                    <a:pt x="15976" y="29691"/>
                  </a:lnTo>
                  <a:lnTo>
                    <a:pt x="17232" y="29439"/>
                  </a:lnTo>
                  <a:lnTo>
                    <a:pt x="18839" y="29138"/>
                  </a:lnTo>
                  <a:lnTo>
                    <a:pt x="20397" y="28786"/>
                  </a:lnTo>
                  <a:lnTo>
                    <a:pt x="22004" y="28435"/>
                  </a:lnTo>
                  <a:lnTo>
                    <a:pt x="23561" y="28133"/>
                  </a:lnTo>
                  <a:lnTo>
                    <a:pt x="25169" y="27882"/>
                  </a:lnTo>
                  <a:lnTo>
                    <a:pt x="25973" y="27832"/>
                  </a:lnTo>
                  <a:lnTo>
                    <a:pt x="26777" y="27782"/>
                  </a:lnTo>
                  <a:lnTo>
                    <a:pt x="27580" y="27731"/>
                  </a:lnTo>
                  <a:lnTo>
                    <a:pt x="28384" y="27782"/>
                  </a:lnTo>
                  <a:lnTo>
                    <a:pt x="29188" y="27832"/>
                  </a:lnTo>
                  <a:lnTo>
                    <a:pt x="29992" y="27932"/>
                  </a:lnTo>
                  <a:lnTo>
                    <a:pt x="31399" y="28234"/>
                  </a:lnTo>
                  <a:lnTo>
                    <a:pt x="32755" y="28585"/>
                  </a:lnTo>
                  <a:lnTo>
                    <a:pt x="35468" y="29439"/>
                  </a:lnTo>
                  <a:lnTo>
                    <a:pt x="36824" y="29841"/>
                  </a:lnTo>
                  <a:lnTo>
                    <a:pt x="38231" y="30243"/>
                  </a:lnTo>
                  <a:lnTo>
                    <a:pt x="39637" y="30494"/>
                  </a:lnTo>
                  <a:lnTo>
                    <a:pt x="40341" y="30595"/>
                  </a:lnTo>
                  <a:lnTo>
                    <a:pt x="41044" y="30695"/>
                  </a:lnTo>
                  <a:lnTo>
                    <a:pt x="42400" y="30695"/>
                  </a:lnTo>
                  <a:lnTo>
                    <a:pt x="43757" y="30645"/>
                  </a:lnTo>
                  <a:lnTo>
                    <a:pt x="45113" y="30494"/>
                  </a:lnTo>
                  <a:lnTo>
                    <a:pt x="46470" y="30243"/>
                  </a:lnTo>
                  <a:lnTo>
                    <a:pt x="47776" y="29892"/>
                  </a:lnTo>
                  <a:lnTo>
                    <a:pt x="49032" y="29490"/>
                  </a:lnTo>
                  <a:lnTo>
                    <a:pt x="50288" y="28937"/>
                  </a:lnTo>
                  <a:lnTo>
                    <a:pt x="51544" y="28334"/>
                  </a:lnTo>
                  <a:lnTo>
                    <a:pt x="54106" y="26877"/>
                  </a:lnTo>
                  <a:lnTo>
                    <a:pt x="54809" y="26526"/>
                  </a:lnTo>
                  <a:lnTo>
                    <a:pt x="55462" y="26224"/>
                  </a:lnTo>
                  <a:lnTo>
                    <a:pt x="56166" y="25923"/>
                  </a:lnTo>
                  <a:lnTo>
                    <a:pt x="56869" y="25722"/>
                  </a:lnTo>
                  <a:lnTo>
                    <a:pt x="57622" y="25571"/>
                  </a:lnTo>
                  <a:lnTo>
                    <a:pt x="58376" y="25471"/>
                  </a:lnTo>
                  <a:lnTo>
                    <a:pt x="59079" y="25521"/>
                  </a:lnTo>
                  <a:lnTo>
                    <a:pt x="59481" y="25621"/>
                  </a:lnTo>
                  <a:lnTo>
                    <a:pt x="59833" y="25672"/>
                  </a:lnTo>
                  <a:lnTo>
                    <a:pt x="60536" y="25973"/>
                  </a:lnTo>
                  <a:lnTo>
                    <a:pt x="61239" y="26325"/>
                  </a:lnTo>
                  <a:lnTo>
                    <a:pt x="61893" y="26676"/>
                  </a:lnTo>
                  <a:lnTo>
                    <a:pt x="62596" y="27028"/>
                  </a:lnTo>
                  <a:lnTo>
                    <a:pt x="63249" y="27279"/>
                  </a:lnTo>
                  <a:lnTo>
                    <a:pt x="63902" y="27380"/>
                  </a:lnTo>
                  <a:lnTo>
                    <a:pt x="64555" y="27480"/>
                  </a:lnTo>
                  <a:lnTo>
                    <a:pt x="65208" y="27430"/>
                  </a:lnTo>
                  <a:lnTo>
                    <a:pt x="65811" y="27329"/>
                  </a:lnTo>
                  <a:lnTo>
                    <a:pt x="66414" y="27179"/>
                  </a:lnTo>
                  <a:lnTo>
                    <a:pt x="67017" y="26978"/>
                  </a:lnTo>
                  <a:lnTo>
                    <a:pt x="67569" y="26676"/>
                  </a:lnTo>
                  <a:lnTo>
                    <a:pt x="68122" y="26375"/>
                  </a:lnTo>
                  <a:lnTo>
                    <a:pt x="68675" y="26023"/>
                  </a:lnTo>
                  <a:lnTo>
                    <a:pt x="69177" y="25571"/>
                  </a:lnTo>
                  <a:lnTo>
                    <a:pt x="69679" y="25169"/>
                  </a:lnTo>
                  <a:lnTo>
                    <a:pt x="70131" y="24667"/>
                  </a:lnTo>
                  <a:lnTo>
                    <a:pt x="70584" y="24215"/>
                  </a:lnTo>
                  <a:lnTo>
                    <a:pt x="70986" y="23662"/>
                  </a:lnTo>
                  <a:lnTo>
                    <a:pt x="71387" y="23160"/>
                  </a:lnTo>
                  <a:lnTo>
                    <a:pt x="71890" y="22456"/>
                  </a:lnTo>
                  <a:lnTo>
                    <a:pt x="72493" y="21602"/>
                  </a:lnTo>
                  <a:lnTo>
                    <a:pt x="72744" y="21150"/>
                  </a:lnTo>
                  <a:lnTo>
                    <a:pt x="72995" y="20698"/>
                  </a:lnTo>
                  <a:lnTo>
                    <a:pt x="73196" y="20246"/>
                  </a:lnTo>
                  <a:lnTo>
                    <a:pt x="73397" y="19794"/>
                  </a:lnTo>
                  <a:lnTo>
                    <a:pt x="73095" y="19744"/>
                  </a:lnTo>
                  <a:lnTo>
                    <a:pt x="72844" y="19693"/>
                  </a:lnTo>
                  <a:lnTo>
                    <a:pt x="72593" y="19593"/>
                  </a:lnTo>
                  <a:lnTo>
                    <a:pt x="72392" y="19493"/>
                  </a:lnTo>
                  <a:lnTo>
                    <a:pt x="72041" y="19191"/>
                  </a:lnTo>
                  <a:lnTo>
                    <a:pt x="71739" y="18839"/>
                  </a:lnTo>
                  <a:lnTo>
                    <a:pt x="71488" y="18438"/>
                  </a:lnTo>
                  <a:lnTo>
                    <a:pt x="71237" y="18036"/>
                  </a:lnTo>
                  <a:lnTo>
                    <a:pt x="70986" y="17584"/>
                  </a:lnTo>
                  <a:lnTo>
                    <a:pt x="70684" y="17081"/>
                  </a:lnTo>
                  <a:lnTo>
                    <a:pt x="70433" y="16729"/>
                  </a:lnTo>
                  <a:lnTo>
                    <a:pt x="70081" y="16428"/>
                  </a:lnTo>
                  <a:lnTo>
                    <a:pt x="69780" y="16127"/>
                  </a:lnTo>
                  <a:lnTo>
                    <a:pt x="69378" y="15926"/>
                  </a:lnTo>
                  <a:lnTo>
                    <a:pt x="68976" y="15725"/>
                  </a:lnTo>
                  <a:lnTo>
                    <a:pt x="68574" y="15574"/>
                  </a:lnTo>
                  <a:lnTo>
                    <a:pt x="67720" y="15323"/>
                  </a:lnTo>
                  <a:lnTo>
                    <a:pt x="66816" y="15122"/>
                  </a:lnTo>
                  <a:lnTo>
                    <a:pt x="65912" y="14971"/>
                  </a:lnTo>
                  <a:lnTo>
                    <a:pt x="65058" y="14820"/>
                  </a:lnTo>
                  <a:lnTo>
                    <a:pt x="64203" y="14670"/>
                  </a:lnTo>
                  <a:lnTo>
                    <a:pt x="63651" y="14519"/>
                  </a:lnTo>
                  <a:lnTo>
                    <a:pt x="63149" y="14318"/>
                  </a:lnTo>
                  <a:lnTo>
                    <a:pt x="62646" y="14067"/>
                  </a:lnTo>
                  <a:lnTo>
                    <a:pt x="62445" y="13866"/>
                  </a:lnTo>
                  <a:lnTo>
                    <a:pt x="62244" y="13715"/>
                  </a:lnTo>
                  <a:lnTo>
                    <a:pt x="62043" y="13464"/>
                  </a:lnTo>
                  <a:lnTo>
                    <a:pt x="61943" y="13213"/>
                  </a:lnTo>
                  <a:lnTo>
                    <a:pt x="61692" y="12660"/>
                  </a:lnTo>
                  <a:lnTo>
                    <a:pt x="61591" y="12409"/>
                  </a:lnTo>
                  <a:lnTo>
                    <a:pt x="61440" y="12158"/>
                  </a:lnTo>
                  <a:lnTo>
                    <a:pt x="61239" y="11957"/>
                  </a:lnTo>
                  <a:lnTo>
                    <a:pt x="61039" y="11756"/>
                  </a:lnTo>
                  <a:lnTo>
                    <a:pt x="60787" y="11656"/>
                  </a:lnTo>
                  <a:lnTo>
                    <a:pt x="60586" y="11605"/>
                  </a:lnTo>
                  <a:lnTo>
                    <a:pt x="60335" y="11605"/>
                  </a:lnTo>
                  <a:lnTo>
                    <a:pt x="60034" y="11656"/>
                  </a:lnTo>
                  <a:lnTo>
                    <a:pt x="59481" y="11856"/>
                  </a:lnTo>
                  <a:lnTo>
                    <a:pt x="58878" y="12108"/>
                  </a:lnTo>
                  <a:lnTo>
                    <a:pt x="58275" y="12359"/>
                  </a:lnTo>
                  <a:lnTo>
                    <a:pt x="57974" y="12409"/>
                  </a:lnTo>
                  <a:lnTo>
                    <a:pt x="57673" y="12459"/>
                  </a:lnTo>
                  <a:lnTo>
                    <a:pt x="57321" y="12510"/>
                  </a:lnTo>
                  <a:lnTo>
                    <a:pt x="57020" y="12459"/>
                  </a:lnTo>
                  <a:lnTo>
                    <a:pt x="56718" y="12359"/>
                  </a:lnTo>
                  <a:lnTo>
                    <a:pt x="56366" y="12208"/>
                  </a:lnTo>
                  <a:lnTo>
                    <a:pt x="56166" y="12007"/>
                  </a:lnTo>
                  <a:lnTo>
                    <a:pt x="55965" y="11856"/>
                  </a:lnTo>
                  <a:lnTo>
                    <a:pt x="55663" y="11404"/>
                  </a:lnTo>
                  <a:lnTo>
                    <a:pt x="55412" y="10952"/>
                  </a:lnTo>
                  <a:lnTo>
                    <a:pt x="55111" y="10500"/>
                  </a:lnTo>
                  <a:lnTo>
                    <a:pt x="54910" y="10249"/>
                  </a:lnTo>
                  <a:lnTo>
                    <a:pt x="54709" y="10048"/>
                  </a:lnTo>
                  <a:lnTo>
                    <a:pt x="54457" y="9847"/>
                  </a:lnTo>
                  <a:lnTo>
                    <a:pt x="54206" y="9696"/>
                  </a:lnTo>
                  <a:lnTo>
                    <a:pt x="53955" y="9596"/>
                  </a:lnTo>
                  <a:lnTo>
                    <a:pt x="53704" y="9495"/>
                  </a:lnTo>
                  <a:lnTo>
                    <a:pt x="53453" y="9445"/>
                  </a:lnTo>
                  <a:lnTo>
                    <a:pt x="53202" y="9445"/>
                  </a:lnTo>
                  <a:lnTo>
                    <a:pt x="52649" y="9495"/>
                  </a:lnTo>
                  <a:lnTo>
                    <a:pt x="52096" y="9646"/>
                  </a:lnTo>
                  <a:lnTo>
                    <a:pt x="51544" y="9897"/>
                  </a:lnTo>
                  <a:lnTo>
                    <a:pt x="50991" y="10249"/>
                  </a:lnTo>
                  <a:lnTo>
                    <a:pt x="50790" y="10349"/>
                  </a:lnTo>
                  <a:lnTo>
                    <a:pt x="50539" y="10400"/>
                  </a:lnTo>
                  <a:lnTo>
                    <a:pt x="50288" y="10349"/>
                  </a:lnTo>
                  <a:lnTo>
                    <a:pt x="50037" y="10299"/>
                  </a:lnTo>
                  <a:lnTo>
                    <a:pt x="49836" y="10199"/>
                  </a:lnTo>
                  <a:lnTo>
                    <a:pt x="49635" y="10048"/>
                  </a:lnTo>
                  <a:lnTo>
                    <a:pt x="49484" y="9847"/>
                  </a:lnTo>
                  <a:lnTo>
                    <a:pt x="49434" y="9596"/>
                  </a:lnTo>
                  <a:lnTo>
                    <a:pt x="49283" y="8893"/>
                  </a:lnTo>
                  <a:lnTo>
                    <a:pt x="49132" y="8189"/>
                  </a:lnTo>
                  <a:lnTo>
                    <a:pt x="48881" y="7586"/>
                  </a:lnTo>
                  <a:lnTo>
                    <a:pt x="48730" y="7285"/>
                  </a:lnTo>
                  <a:lnTo>
                    <a:pt x="48529" y="7084"/>
                  </a:lnTo>
                  <a:lnTo>
                    <a:pt x="48328" y="6833"/>
                  </a:lnTo>
                  <a:lnTo>
                    <a:pt x="48128" y="6682"/>
                  </a:lnTo>
                  <a:lnTo>
                    <a:pt x="47876" y="6531"/>
                  </a:lnTo>
                  <a:lnTo>
                    <a:pt x="47575" y="6431"/>
                  </a:lnTo>
                  <a:lnTo>
                    <a:pt x="47274" y="6381"/>
                  </a:lnTo>
                  <a:lnTo>
                    <a:pt x="46922" y="6330"/>
                  </a:lnTo>
                  <a:lnTo>
                    <a:pt x="46570" y="6381"/>
                  </a:lnTo>
                  <a:lnTo>
                    <a:pt x="46118" y="6431"/>
                  </a:lnTo>
                  <a:lnTo>
                    <a:pt x="45515" y="6632"/>
                  </a:lnTo>
                  <a:lnTo>
                    <a:pt x="44963" y="6833"/>
                  </a:lnTo>
                  <a:lnTo>
                    <a:pt x="44360" y="7084"/>
                  </a:lnTo>
                  <a:lnTo>
                    <a:pt x="43807" y="7385"/>
                  </a:lnTo>
                  <a:lnTo>
                    <a:pt x="42702" y="8038"/>
                  </a:lnTo>
                  <a:lnTo>
                    <a:pt x="41647" y="8692"/>
                  </a:lnTo>
                  <a:lnTo>
                    <a:pt x="41345" y="8792"/>
                  </a:lnTo>
                  <a:lnTo>
                    <a:pt x="41094" y="8842"/>
                  </a:lnTo>
                  <a:lnTo>
                    <a:pt x="40843" y="8792"/>
                  </a:lnTo>
                  <a:lnTo>
                    <a:pt x="40592" y="8692"/>
                  </a:lnTo>
                  <a:lnTo>
                    <a:pt x="40391" y="8491"/>
                  </a:lnTo>
                  <a:lnTo>
                    <a:pt x="40240" y="8290"/>
                  </a:lnTo>
                  <a:lnTo>
                    <a:pt x="40090" y="8038"/>
                  </a:lnTo>
                  <a:lnTo>
                    <a:pt x="40039" y="7787"/>
                  </a:lnTo>
                  <a:lnTo>
                    <a:pt x="39989" y="7285"/>
                  </a:lnTo>
                  <a:lnTo>
                    <a:pt x="39889" y="6783"/>
                  </a:lnTo>
                  <a:lnTo>
                    <a:pt x="39738" y="6330"/>
                  </a:lnTo>
                  <a:lnTo>
                    <a:pt x="39537" y="5979"/>
                  </a:lnTo>
                  <a:lnTo>
                    <a:pt x="39386" y="5828"/>
                  </a:lnTo>
                  <a:lnTo>
                    <a:pt x="39236" y="5677"/>
                  </a:lnTo>
                  <a:lnTo>
                    <a:pt x="39035" y="5577"/>
                  </a:lnTo>
                  <a:lnTo>
                    <a:pt x="38834" y="5527"/>
                  </a:lnTo>
                  <a:lnTo>
                    <a:pt x="38633" y="5527"/>
                  </a:lnTo>
                  <a:lnTo>
                    <a:pt x="38381" y="5577"/>
                  </a:lnTo>
                  <a:lnTo>
                    <a:pt x="38080" y="5627"/>
                  </a:lnTo>
                  <a:lnTo>
                    <a:pt x="37728" y="5778"/>
                  </a:lnTo>
                  <a:lnTo>
                    <a:pt x="37477" y="5828"/>
                  </a:lnTo>
                  <a:lnTo>
                    <a:pt x="37276" y="5878"/>
                  </a:lnTo>
                  <a:lnTo>
                    <a:pt x="37025" y="5878"/>
                  </a:lnTo>
                  <a:lnTo>
                    <a:pt x="36824" y="5828"/>
                  </a:lnTo>
                  <a:lnTo>
                    <a:pt x="36623" y="5728"/>
                  </a:lnTo>
                  <a:lnTo>
                    <a:pt x="36472" y="5577"/>
                  </a:lnTo>
                  <a:lnTo>
                    <a:pt x="36322" y="5376"/>
                  </a:lnTo>
                  <a:lnTo>
                    <a:pt x="36171" y="5125"/>
                  </a:lnTo>
                  <a:lnTo>
                    <a:pt x="35970" y="4673"/>
                  </a:lnTo>
                  <a:lnTo>
                    <a:pt x="35769" y="4220"/>
                  </a:lnTo>
                  <a:lnTo>
                    <a:pt x="35518" y="3819"/>
                  </a:lnTo>
                  <a:lnTo>
                    <a:pt x="35217" y="3467"/>
                  </a:lnTo>
                  <a:lnTo>
                    <a:pt x="34915" y="3165"/>
                  </a:lnTo>
                  <a:lnTo>
                    <a:pt x="34563" y="2914"/>
                  </a:lnTo>
                  <a:lnTo>
                    <a:pt x="34212" y="2663"/>
                  </a:lnTo>
                  <a:lnTo>
                    <a:pt x="33860" y="2512"/>
                  </a:lnTo>
                  <a:lnTo>
                    <a:pt x="33458" y="2362"/>
                  </a:lnTo>
                  <a:lnTo>
                    <a:pt x="33056" y="2311"/>
                  </a:lnTo>
                  <a:lnTo>
                    <a:pt x="32654" y="2311"/>
                  </a:lnTo>
                  <a:lnTo>
                    <a:pt x="32253" y="2362"/>
                  </a:lnTo>
                  <a:lnTo>
                    <a:pt x="31851" y="2462"/>
                  </a:lnTo>
                  <a:lnTo>
                    <a:pt x="31399" y="2663"/>
                  </a:lnTo>
                  <a:lnTo>
                    <a:pt x="30997" y="2914"/>
                  </a:lnTo>
                  <a:lnTo>
                    <a:pt x="30544" y="3266"/>
                  </a:lnTo>
                  <a:lnTo>
                    <a:pt x="30344" y="3417"/>
                  </a:lnTo>
                  <a:lnTo>
                    <a:pt x="30143" y="3517"/>
                  </a:lnTo>
                  <a:lnTo>
                    <a:pt x="29891" y="3567"/>
                  </a:lnTo>
                  <a:lnTo>
                    <a:pt x="29690" y="3567"/>
                  </a:lnTo>
                  <a:lnTo>
                    <a:pt x="29439" y="3517"/>
                  </a:lnTo>
                  <a:lnTo>
                    <a:pt x="29238" y="3417"/>
                  </a:lnTo>
                  <a:lnTo>
                    <a:pt x="29037" y="3266"/>
                  </a:lnTo>
                  <a:lnTo>
                    <a:pt x="28887" y="3065"/>
                  </a:lnTo>
                  <a:lnTo>
                    <a:pt x="28434" y="2261"/>
                  </a:lnTo>
                  <a:lnTo>
                    <a:pt x="27882" y="1558"/>
                  </a:lnTo>
                  <a:lnTo>
                    <a:pt x="27580" y="1206"/>
                  </a:lnTo>
                  <a:lnTo>
                    <a:pt x="27279" y="955"/>
                  </a:lnTo>
                  <a:lnTo>
                    <a:pt x="26927" y="654"/>
                  </a:lnTo>
                  <a:lnTo>
                    <a:pt x="26576" y="453"/>
                  </a:lnTo>
                  <a:lnTo>
                    <a:pt x="26224" y="252"/>
                  </a:lnTo>
                  <a:lnTo>
                    <a:pt x="25872" y="151"/>
                  </a:lnTo>
                  <a:lnTo>
                    <a:pt x="25470" y="51"/>
                  </a:lnTo>
                  <a:lnTo>
                    <a:pt x="25069" y="1"/>
                  </a:lnTo>
                  <a:close/>
                </a:path>
              </a:pathLst>
            </a:custGeom>
            <a:solidFill>
              <a:srgbClr val="009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76"/>
            <p:cNvSpPr/>
            <p:nvPr/>
          </p:nvSpPr>
          <p:spPr>
            <a:xfrm>
              <a:off x="238125" y="2970525"/>
              <a:ext cx="846500" cy="950750"/>
            </a:xfrm>
            <a:custGeom>
              <a:avLst/>
              <a:gdLst/>
              <a:ahLst/>
              <a:cxnLst/>
              <a:rect l="l" t="t" r="r" b="b"/>
              <a:pathLst>
                <a:path w="33860" h="38030" extrusionOk="0">
                  <a:moveTo>
                    <a:pt x="904" y="0"/>
                  </a:moveTo>
                  <a:lnTo>
                    <a:pt x="0" y="101"/>
                  </a:lnTo>
                  <a:lnTo>
                    <a:pt x="0" y="38030"/>
                  </a:lnTo>
                  <a:lnTo>
                    <a:pt x="1306" y="38030"/>
                  </a:lnTo>
                  <a:lnTo>
                    <a:pt x="2663" y="37980"/>
                  </a:lnTo>
                  <a:lnTo>
                    <a:pt x="4019" y="37829"/>
                  </a:lnTo>
                  <a:lnTo>
                    <a:pt x="5325" y="37678"/>
                  </a:lnTo>
                  <a:lnTo>
                    <a:pt x="8239" y="37326"/>
                  </a:lnTo>
                  <a:lnTo>
                    <a:pt x="9696" y="37125"/>
                  </a:lnTo>
                  <a:lnTo>
                    <a:pt x="11153" y="37025"/>
                  </a:lnTo>
                  <a:lnTo>
                    <a:pt x="12660" y="36925"/>
                  </a:lnTo>
                  <a:lnTo>
                    <a:pt x="14117" y="36925"/>
                  </a:lnTo>
                  <a:lnTo>
                    <a:pt x="17131" y="36975"/>
                  </a:lnTo>
                  <a:lnTo>
                    <a:pt x="19643" y="36925"/>
                  </a:lnTo>
                  <a:lnTo>
                    <a:pt x="20949" y="36874"/>
                  </a:lnTo>
                  <a:lnTo>
                    <a:pt x="22205" y="36824"/>
                  </a:lnTo>
                  <a:lnTo>
                    <a:pt x="23461" y="36673"/>
                  </a:lnTo>
                  <a:lnTo>
                    <a:pt x="24667" y="36472"/>
                  </a:lnTo>
                  <a:lnTo>
                    <a:pt x="25922" y="36171"/>
                  </a:lnTo>
                  <a:lnTo>
                    <a:pt x="27128" y="35819"/>
                  </a:lnTo>
                  <a:lnTo>
                    <a:pt x="28083" y="35417"/>
                  </a:lnTo>
                  <a:lnTo>
                    <a:pt x="28987" y="35016"/>
                  </a:lnTo>
                  <a:lnTo>
                    <a:pt x="29891" y="34463"/>
                  </a:lnTo>
                  <a:lnTo>
                    <a:pt x="30745" y="33910"/>
                  </a:lnTo>
                  <a:lnTo>
                    <a:pt x="31549" y="33257"/>
                  </a:lnTo>
                  <a:lnTo>
                    <a:pt x="31901" y="32906"/>
                  </a:lnTo>
                  <a:lnTo>
                    <a:pt x="32252" y="32504"/>
                  </a:lnTo>
                  <a:lnTo>
                    <a:pt x="32604" y="32102"/>
                  </a:lnTo>
                  <a:lnTo>
                    <a:pt x="32905" y="31700"/>
                  </a:lnTo>
                  <a:lnTo>
                    <a:pt x="33157" y="31248"/>
                  </a:lnTo>
                  <a:lnTo>
                    <a:pt x="33358" y="30796"/>
                  </a:lnTo>
                  <a:lnTo>
                    <a:pt x="33559" y="30394"/>
                  </a:lnTo>
                  <a:lnTo>
                    <a:pt x="33659" y="29942"/>
                  </a:lnTo>
                  <a:lnTo>
                    <a:pt x="33810" y="29489"/>
                  </a:lnTo>
                  <a:lnTo>
                    <a:pt x="33860" y="29037"/>
                  </a:lnTo>
                  <a:lnTo>
                    <a:pt x="33860" y="28585"/>
                  </a:lnTo>
                  <a:lnTo>
                    <a:pt x="33810" y="28083"/>
                  </a:lnTo>
                  <a:lnTo>
                    <a:pt x="33709" y="27681"/>
                  </a:lnTo>
                  <a:lnTo>
                    <a:pt x="33559" y="27229"/>
                  </a:lnTo>
                  <a:lnTo>
                    <a:pt x="33307" y="26827"/>
                  </a:lnTo>
                  <a:lnTo>
                    <a:pt x="33056" y="26475"/>
                  </a:lnTo>
                  <a:lnTo>
                    <a:pt x="32705" y="26174"/>
                  </a:lnTo>
                  <a:lnTo>
                    <a:pt x="32353" y="25872"/>
                  </a:lnTo>
                  <a:lnTo>
                    <a:pt x="32051" y="25621"/>
                  </a:lnTo>
                  <a:lnTo>
                    <a:pt x="31750" y="25320"/>
                  </a:lnTo>
                  <a:lnTo>
                    <a:pt x="31549" y="24968"/>
                  </a:lnTo>
                  <a:lnTo>
                    <a:pt x="31348" y="24667"/>
                  </a:lnTo>
                  <a:lnTo>
                    <a:pt x="31248" y="24265"/>
                  </a:lnTo>
                  <a:lnTo>
                    <a:pt x="31097" y="23913"/>
                  </a:lnTo>
                  <a:lnTo>
                    <a:pt x="30946" y="23109"/>
                  </a:lnTo>
                  <a:lnTo>
                    <a:pt x="30745" y="22054"/>
                  </a:lnTo>
                  <a:lnTo>
                    <a:pt x="30595" y="21552"/>
                  </a:lnTo>
                  <a:lnTo>
                    <a:pt x="30394" y="21050"/>
                  </a:lnTo>
                  <a:lnTo>
                    <a:pt x="30193" y="20598"/>
                  </a:lnTo>
                  <a:lnTo>
                    <a:pt x="29891" y="20196"/>
                  </a:lnTo>
                  <a:lnTo>
                    <a:pt x="29540" y="19794"/>
                  </a:lnTo>
                  <a:lnTo>
                    <a:pt x="29288" y="19693"/>
                  </a:lnTo>
                  <a:lnTo>
                    <a:pt x="29037" y="19543"/>
                  </a:lnTo>
                  <a:lnTo>
                    <a:pt x="28585" y="19392"/>
                  </a:lnTo>
                  <a:lnTo>
                    <a:pt x="28083" y="19342"/>
                  </a:lnTo>
                  <a:lnTo>
                    <a:pt x="27631" y="19392"/>
                  </a:lnTo>
                  <a:lnTo>
                    <a:pt x="27178" y="19543"/>
                  </a:lnTo>
                  <a:lnTo>
                    <a:pt x="27178" y="18538"/>
                  </a:lnTo>
                  <a:lnTo>
                    <a:pt x="27028" y="17533"/>
                  </a:lnTo>
                  <a:lnTo>
                    <a:pt x="26827" y="16528"/>
                  </a:lnTo>
                  <a:lnTo>
                    <a:pt x="26726" y="16026"/>
                  </a:lnTo>
                  <a:lnTo>
                    <a:pt x="26525" y="15574"/>
                  </a:lnTo>
                  <a:lnTo>
                    <a:pt x="26375" y="15122"/>
                  </a:lnTo>
                  <a:lnTo>
                    <a:pt x="26123" y="14670"/>
                  </a:lnTo>
                  <a:lnTo>
                    <a:pt x="25872" y="14268"/>
                  </a:lnTo>
                  <a:lnTo>
                    <a:pt x="25571" y="13866"/>
                  </a:lnTo>
                  <a:lnTo>
                    <a:pt x="25269" y="13464"/>
                  </a:lnTo>
                  <a:lnTo>
                    <a:pt x="24918" y="13112"/>
                  </a:lnTo>
                  <a:lnTo>
                    <a:pt x="24516" y="12811"/>
                  </a:lnTo>
                  <a:lnTo>
                    <a:pt x="24064" y="12560"/>
                  </a:lnTo>
                  <a:lnTo>
                    <a:pt x="23712" y="12359"/>
                  </a:lnTo>
                  <a:lnTo>
                    <a:pt x="23360" y="12208"/>
                  </a:lnTo>
                  <a:lnTo>
                    <a:pt x="22958" y="12107"/>
                  </a:lnTo>
                  <a:lnTo>
                    <a:pt x="22557" y="12007"/>
                  </a:lnTo>
                  <a:lnTo>
                    <a:pt x="22155" y="11957"/>
                  </a:lnTo>
                  <a:lnTo>
                    <a:pt x="21753" y="11907"/>
                  </a:lnTo>
                  <a:lnTo>
                    <a:pt x="20949" y="11907"/>
                  </a:lnTo>
                  <a:lnTo>
                    <a:pt x="20547" y="12007"/>
                  </a:lnTo>
                  <a:lnTo>
                    <a:pt x="20195" y="12107"/>
                  </a:lnTo>
                  <a:lnTo>
                    <a:pt x="19794" y="12208"/>
                  </a:lnTo>
                  <a:lnTo>
                    <a:pt x="19442" y="12359"/>
                  </a:lnTo>
                  <a:lnTo>
                    <a:pt x="19140" y="12560"/>
                  </a:lnTo>
                  <a:lnTo>
                    <a:pt x="18789" y="12811"/>
                  </a:lnTo>
                  <a:lnTo>
                    <a:pt x="18487" y="13062"/>
                  </a:lnTo>
                  <a:lnTo>
                    <a:pt x="18236" y="13363"/>
                  </a:lnTo>
                  <a:lnTo>
                    <a:pt x="18136" y="13062"/>
                  </a:lnTo>
                  <a:lnTo>
                    <a:pt x="18035" y="12761"/>
                  </a:lnTo>
                  <a:lnTo>
                    <a:pt x="17935" y="12107"/>
                  </a:lnTo>
                  <a:lnTo>
                    <a:pt x="17834" y="11505"/>
                  </a:lnTo>
                  <a:lnTo>
                    <a:pt x="17684" y="11203"/>
                  </a:lnTo>
                  <a:lnTo>
                    <a:pt x="17533" y="10902"/>
                  </a:lnTo>
                  <a:lnTo>
                    <a:pt x="17382" y="10751"/>
                  </a:lnTo>
                  <a:lnTo>
                    <a:pt x="17181" y="10651"/>
                  </a:lnTo>
                  <a:lnTo>
                    <a:pt x="17030" y="10550"/>
                  </a:lnTo>
                  <a:lnTo>
                    <a:pt x="16779" y="10500"/>
                  </a:lnTo>
                  <a:lnTo>
                    <a:pt x="16377" y="10450"/>
                  </a:lnTo>
                  <a:lnTo>
                    <a:pt x="15925" y="10500"/>
                  </a:lnTo>
                  <a:lnTo>
                    <a:pt x="15473" y="10500"/>
                  </a:lnTo>
                  <a:lnTo>
                    <a:pt x="15071" y="10450"/>
                  </a:lnTo>
                  <a:lnTo>
                    <a:pt x="14920" y="10399"/>
                  </a:lnTo>
                  <a:lnTo>
                    <a:pt x="14770" y="10349"/>
                  </a:lnTo>
                  <a:lnTo>
                    <a:pt x="14619" y="10198"/>
                  </a:lnTo>
                  <a:lnTo>
                    <a:pt x="14519" y="10048"/>
                  </a:lnTo>
                  <a:lnTo>
                    <a:pt x="14418" y="9646"/>
                  </a:lnTo>
                  <a:lnTo>
                    <a:pt x="14368" y="9294"/>
                  </a:lnTo>
                  <a:lnTo>
                    <a:pt x="14318" y="8892"/>
                  </a:lnTo>
                  <a:lnTo>
                    <a:pt x="14267" y="8691"/>
                  </a:lnTo>
                  <a:lnTo>
                    <a:pt x="14217" y="8490"/>
                  </a:lnTo>
                  <a:lnTo>
                    <a:pt x="13966" y="8189"/>
                  </a:lnTo>
                  <a:lnTo>
                    <a:pt x="13715" y="7888"/>
                  </a:lnTo>
                  <a:lnTo>
                    <a:pt x="13363" y="7636"/>
                  </a:lnTo>
                  <a:lnTo>
                    <a:pt x="13011" y="7435"/>
                  </a:lnTo>
                  <a:lnTo>
                    <a:pt x="12610" y="7285"/>
                  </a:lnTo>
                  <a:lnTo>
                    <a:pt x="12157" y="7234"/>
                  </a:lnTo>
                  <a:lnTo>
                    <a:pt x="11756" y="7184"/>
                  </a:lnTo>
                  <a:lnTo>
                    <a:pt x="11354" y="7234"/>
                  </a:lnTo>
                  <a:lnTo>
                    <a:pt x="10952" y="7285"/>
                  </a:lnTo>
                  <a:lnTo>
                    <a:pt x="10550" y="7385"/>
                  </a:lnTo>
                  <a:lnTo>
                    <a:pt x="9746" y="7636"/>
                  </a:lnTo>
                  <a:lnTo>
                    <a:pt x="9595" y="6883"/>
                  </a:lnTo>
                  <a:lnTo>
                    <a:pt x="9394" y="6179"/>
                  </a:lnTo>
                  <a:lnTo>
                    <a:pt x="9143" y="5476"/>
                  </a:lnTo>
                  <a:lnTo>
                    <a:pt x="8842" y="4823"/>
                  </a:lnTo>
                  <a:lnTo>
                    <a:pt x="8490" y="4170"/>
                  </a:lnTo>
                  <a:lnTo>
                    <a:pt x="8038" y="3567"/>
                  </a:lnTo>
                  <a:lnTo>
                    <a:pt x="7586" y="2964"/>
                  </a:lnTo>
                  <a:lnTo>
                    <a:pt x="7083" y="2462"/>
                  </a:lnTo>
                  <a:lnTo>
                    <a:pt x="6531" y="1960"/>
                  </a:lnTo>
                  <a:lnTo>
                    <a:pt x="5978" y="1507"/>
                  </a:lnTo>
                  <a:lnTo>
                    <a:pt x="5325" y="1106"/>
                  </a:lnTo>
                  <a:lnTo>
                    <a:pt x="4672" y="754"/>
                  </a:lnTo>
                  <a:lnTo>
                    <a:pt x="4019" y="503"/>
                  </a:lnTo>
                  <a:lnTo>
                    <a:pt x="3316" y="252"/>
                  </a:lnTo>
                  <a:lnTo>
                    <a:pt x="2562" y="101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FF5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76"/>
            <p:cNvSpPr/>
            <p:nvPr/>
          </p:nvSpPr>
          <p:spPr>
            <a:xfrm>
              <a:off x="238125" y="3245575"/>
              <a:ext cx="821400" cy="675700"/>
            </a:xfrm>
            <a:custGeom>
              <a:avLst/>
              <a:gdLst/>
              <a:ahLst/>
              <a:cxnLst/>
              <a:rect l="l" t="t" r="r" b="b"/>
              <a:pathLst>
                <a:path w="32856" h="27028" extrusionOk="0">
                  <a:moveTo>
                    <a:pt x="3115" y="0"/>
                  </a:moveTo>
                  <a:lnTo>
                    <a:pt x="2562" y="50"/>
                  </a:lnTo>
                  <a:lnTo>
                    <a:pt x="1959" y="201"/>
                  </a:lnTo>
                  <a:lnTo>
                    <a:pt x="1507" y="302"/>
                  </a:lnTo>
                  <a:lnTo>
                    <a:pt x="1055" y="352"/>
                  </a:lnTo>
                  <a:lnTo>
                    <a:pt x="0" y="452"/>
                  </a:lnTo>
                  <a:lnTo>
                    <a:pt x="0" y="27028"/>
                  </a:lnTo>
                  <a:lnTo>
                    <a:pt x="1306" y="27028"/>
                  </a:lnTo>
                  <a:lnTo>
                    <a:pt x="2663" y="26978"/>
                  </a:lnTo>
                  <a:lnTo>
                    <a:pt x="4019" y="26827"/>
                  </a:lnTo>
                  <a:lnTo>
                    <a:pt x="5325" y="26676"/>
                  </a:lnTo>
                  <a:lnTo>
                    <a:pt x="8239" y="26324"/>
                  </a:lnTo>
                  <a:lnTo>
                    <a:pt x="9696" y="26123"/>
                  </a:lnTo>
                  <a:lnTo>
                    <a:pt x="11153" y="26023"/>
                  </a:lnTo>
                  <a:lnTo>
                    <a:pt x="12660" y="25923"/>
                  </a:lnTo>
                  <a:lnTo>
                    <a:pt x="14117" y="25923"/>
                  </a:lnTo>
                  <a:lnTo>
                    <a:pt x="17131" y="25973"/>
                  </a:lnTo>
                  <a:lnTo>
                    <a:pt x="19643" y="25923"/>
                  </a:lnTo>
                  <a:lnTo>
                    <a:pt x="20949" y="25872"/>
                  </a:lnTo>
                  <a:lnTo>
                    <a:pt x="22205" y="25822"/>
                  </a:lnTo>
                  <a:lnTo>
                    <a:pt x="23461" y="25671"/>
                  </a:lnTo>
                  <a:lnTo>
                    <a:pt x="24667" y="25470"/>
                  </a:lnTo>
                  <a:lnTo>
                    <a:pt x="25922" y="25169"/>
                  </a:lnTo>
                  <a:lnTo>
                    <a:pt x="27128" y="24817"/>
                  </a:lnTo>
                  <a:lnTo>
                    <a:pt x="27932" y="24466"/>
                  </a:lnTo>
                  <a:lnTo>
                    <a:pt x="28736" y="24114"/>
                  </a:lnTo>
                  <a:lnTo>
                    <a:pt x="29540" y="23712"/>
                  </a:lnTo>
                  <a:lnTo>
                    <a:pt x="30293" y="23210"/>
                  </a:lnTo>
                  <a:lnTo>
                    <a:pt x="30996" y="22707"/>
                  </a:lnTo>
                  <a:lnTo>
                    <a:pt x="31700" y="22105"/>
                  </a:lnTo>
                  <a:lnTo>
                    <a:pt x="32303" y="21451"/>
                  </a:lnTo>
                  <a:lnTo>
                    <a:pt x="32855" y="20748"/>
                  </a:lnTo>
                  <a:lnTo>
                    <a:pt x="32504" y="20597"/>
                  </a:lnTo>
                  <a:lnTo>
                    <a:pt x="32202" y="20447"/>
                  </a:lnTo>
                  <a:lnTo>
                    <a:pt x="31901" y="20196"/>
                  </a:lnTo>
                  <a:lnTo>
                    <a:pt x="31599" y="19944"/>
                  </a:lnTo>
                  <a:lnTo>
                    <a:pt x="31298" y="19593"/>
                  </a:lnTo>
                  <a:lnTo>
                    <a:pt x="31047" y="19191"/>
                  </a:lnTo>
                  <a:lnTo>
                    <a:pt x="30544" y="18287"/>
                  </a:lnTo>
                  <a:lnTo>
                    <a:pt x="30092" y="17332"/>
                  </a:lnTo>
                  <a:lnTo>
                    <a:pt x="29590" y="16428"/>
                  </a:lnTo>
                  <a:lnTo>
                    <a:pt x="29288" y="15976"/>
                  </a:lnTo>
                  <a:lnTo>
                    <a:pt x="28987" y="15624"/>
                  </a:lnTo>
                  <a:lnTo>
                    <a:pt x="28686" y="15323"/>
                  </a:lnTo>
                  <a:lnTo>
                    <a:pt x="28334" y="15122"/>
                  </a:lnTo>
                  <a:lnTo>
                    <a:pt x="27932" y="14971"/>
                  </a:lnTo>
                  <a:lnTo>
                    <a:pt x="27530" y="14971"/>
                  </a:lnTo>
                  <a:lnTo>
                    <a:pt x="27028" y="15071"/>
                  </a:lnTo>
                  <a:lnTo>
                    <a:pt x="26525" y="15272"/>
                  </a:lnTo>
                  <a:lnTo>
                    <a:pt x="26324" y="15323"/>
                  </a:lnTo>
                  <a:lnTo>
                    <a:pt x="26123" y="15373"/>
                  </a:lnTo>
                  <a:lnTo>
                    <a:pt x="25922" y="15423"/>
                  </a:lnTo>
                  <a:lnTo>
                    <a:pt x="25722" y="15373"/>
                  </a:lnTo>
                  <a:lnTo>
                    <a:pt x="25521" y="15323"/>
                  </a:lnTo>
                  <a:lnTo>
                    <a:pt x="25320" y="15222"/>
                  </a:lnTo>
                  <a:lnTo>
                    <a:pt x="25169" y="15071"/>
                  </a:lnTo>
                  <a:lnTo>
                    <a:pt x="25068" y="14870"/>
                  </a:lnTo>
                  <a:lnTo>
                    <a:pt x="24767" y="14016"/>
                  </a:lnTo>
                  <a:lnTo>
                    <a:pt x="24415" y="12961"/>
                  </a:lnTo>
                  <a:lnTo>
                    <a:pt x="24114" y="11856"/>
                  </a:lnTo>
                  <a:lnTo>
                    <a:pt x="23913" y="11304"/>
                  </a:lnTo>
                  <a:lnTo>
                    <a:pt x="23712" y="10801"/>
                  </a:lnTo>
                  <a:lnTo>
                    <a:pt x="23461" y="10349"/>
                  </a:lnTo>
                  <a:lnTo>
                    <a:pt x="23210" y="9947"/>
                  </a:lnTo>
                  <a:lnTo>
                    <a:pt x="22858" y="9596"/>
                  </a:lnTo>
                  <a:lnTo>
                    <a:pt x="22506" y="9294"/>
                  </a:lnTo>
                  <a:lnTo>
                    <a:pt x="22104" y="9143"/>
                  </a:lnTo>
                  <a:lnTo>
                    <a:pt x="21903" y="9093"/>
                  </a:lnTo>
                  <a:lnTo>
                    <a:pt x="21652" y="9043"/>
                  </a:lnTo>
                  <a:lnTo>
                    <a:pt x="21401" y="9093"/>
                  </a:lnTo>
                  <a:lnTo>
                    <a:pt x="21150" y="9093"/>
                  </a:lnTo>
                  <a:lnTo>
                    <a:pt x="20547" y="9294"/>
                  </a:lnTo>
                  <a:lnTo>
                    <a:pt x="19944" y="9545"/>
                  </a:lnTo>
                  <a:lnTo>
                    <a:pt x="19291" y="9696"/>
                  </a:lnTo>
                  <a:lnTo>
                    <a:pt x="18638" y="9746"/>
                  </a:lnTo>
                  <a:lnTo>
                    <a:pt x="18337" y="9746"/>
                  </a:lnTo>
                  <a:lnTo>
                    <a:pt x="17985" y="9696"/>
                  </a:lnTo>
                  <a:lnTo>
                    <a:pt x="17533" y="9596"/>
                  </a:lnTo>
                  <a:lnTo>
                    <a:pt x="17081" y="9395"/>
                  </a:lnTo>
                  <a:lnTo>
                    <a:pt x="16277" y="9043"/>
                  </a:lnTo>
                  <a:lnTo>
                    <a:pt x="15875" y="8942"/>
                  </a:lnTo>
                  <a:lnTo>
                    <a:pt x="15423" y="8842"/>
                  </a:lnTo>
                  <a:lnTo>
                    <a:pt x="14971" y="8892"/>
                  </a:lnTo>
                  <a:lnTo>
                    <a:pt x="14468" y="9043"/>
                  </a:lnTo>
                  <a:lnTo>
                    <a:pt x="14267" y="9093"/>
                  </a:lnTo>
                  <a:lnTo>
                    <a:pt x="14066" y="9093"/>
                  </a:lnTo>
                  <a:lnTo>
                    <a:pt x="13866" y="9043"/>
                  </a:lnTo>
                  <a:lnTo>
                    <a:pt x="13665" y="8942"/>
                  </a:lnTo>
                  <a:lnTo>
                    <a:pt x="13464" y="8792"/>
                  </a:lnTo>
                  <a:lnTo>
                    <a:pt x="13313" y="8641"/>
                  </a:lnTo>
                  <a:lnTo>
                    <a:pt x="13212" y="8490"/>
                  </a:lnTo>
                  <a:lnTo>
                    <a:pt x="13162" y="8289"/>
                  </a:lnTo>
                  <a:lnTo>
                    <a:pt x="13011" y="7737"/>
                  </a:lnTo>
                  <a:lnTo>
                    <a:pt x="12811" y="7285"/>
                  </a:lnTo>
                  <a:lnTo>
                    <a:pt x="12610" y="6832"/>
                  </a:lnTo>
                  <a:lnTo>
                    <a:pt x="12358" y="6481"/>
                  </a:lnTo>
                  <a:lnTo>
                    <a:pt x="12107" y="6230"/>
                  </a:lnTo>
                  <a:lnTo>
                    <a:pt x="11806" y="5978"/>
                  </a:lnTo>
                  <a:lnTo>
                    <a:pt x="11454" y="5828"/>
                  </a:lnTo>
                  <a:lnTo>
                    <a:pt x="11102" y="5677"/>
                  </a:lnTo>
                  <a:lnTo>
                    <a:pt x="10701" y="5577"/>
                  </a:lnTo>
                  <a:lnTo>
                    <a:pt x="9897" y="5577"/>
                  </a:lnTo>
                  <a:lnTo>
                    <a:pt x="9495" y="5627"/>
                  </a:lnTo>
                  <a:lnTo>
                    <a:pt x="8540" y="5778"/>
                  </a:lnTo>
                  <a:lnTo>
                    <a:pt x="7586" y="6029"/>
                  </a:lnTo>
                  <a:lnTo>
                    <a:pt x="7335" y="6079"/>
                  </a:lnTo>
                  <a:lnTo>
                    <a:pt x="7083" y="6079"/>
                  </a:lnTo>
                  <a:lnTo>
                    <a:pt x="6883" y="5978"/>
                  </a:lnTo>
                  <a:lnTo>
                    <a:pt x="6682" y="5878"/>
                  </a:lnTo>
                  <a:lnTo>
                    <a:pt x="6531" y="5677"/>
                  </a:lnTo>
                  <a:lnTo>
                    <a:pt x="6380" y="5476"/>
                  </a:lnTo>
                  <a:lnTo>
                    <a:pt x="6280" y="5275"/>
                  </a:lnTo>
                  <a:lnTo>
                    <a:pt x="6229" y="5024"/>
                  </a:lnTo>
                  <a:lnTo>
                    <a:pt x="6129" y="4019"/>
                  </a:lnTo>
                  <a:lnTo>
                    <a:pt x="5978" y="3014"/>
                  </a:lnTo>
                  <a:lnTo>
                    <a:pt x="5878" y="2512"/>
                  </a:lnTo>
                  <a:lnTo>
                    <a:pt x="5727" y="2060"/>
                  </a:lnTo>
                  <a:lnTo>
                    <a:pt x="5526" y="1608"/>
                  </a:lnTo>
                  <a:lnTo>
                    <a:pt x="5325" y="1206"/>
                  </a:lnTo>
                  <a:lnTo>
                    <a:pt x="5074" y="854"/>
                  </a:lnTo>
                  <a:lnTo>
                    <a:pt x="4773" y="553"/>
                  </a:lnTo>
                  <a:lnTo>
                    <a:pt x="4421" y="302"/>
                  </a:lnTo>
                  <a:lnTo>
                    <a:pt x="4069" y="151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F4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76"/>
            <p:cNvSpPr/>
            <p:nvPr/>
          </p:nvSpPr>
          <p:spPr>
            <a:xfrm>
              <a:off x="1642250" y="2919025"/>
              <a:ext cx="1641525" cy="967100"/>
            </a:xfrm>
            <a:custGeom>
              <a:avLst/>
              <a:gdLst/>
              <a:ahLst/>
              <a:cxnLst/>
              <a:rect l="l" t="t" r="r" b="b"/>
              <a:pathLst>
                <a:path w="65661" h="38684" extrusionOk="0">
                  <a:moveTo>
                    <a:pt x="55010" y="1"/>
                  </a:moveTo>
                  <a:lnTo>
                    <a:pt x="54257" y="101"/>
                  </a:lnTo>
                  <a:lnTo>
                    <a:pt x="53503" y="202"/>
                  </a:lnTo>
                  <a:lnTo>
                    <a:pt x="51644" y="503"/>
                  </a:lnTo>
                  <a:lnTo>
                    <a:pt x="49836" y="804"/>
                  </a:lnTo>
                  <a:lnTo>
                    <a:pt x="47977" y="1206"/>
                  </a:lnTo>
                  <a:lnTo>
                    <a:pt x="46168" y="1709"/>
                  </a:lnTo>
                  <a:lnTo>
                    <a:pt x="44360" y="2211"/>
                  </a:lnTo>
                  <a:lnTo>
                    <a:pt x="42602" y="2764"/>
                  </a:lnTo>
                  <a:lnTo>
                    <a:pt x="40843" y="3417"/>
                  </a:lnTo>
                  <a:lnTo>
                    <a:pt x="39085" y="4120"/>
                  </a:lnTo>
                  <a:lnTo>
                    <a:pt x="37427" y="4823"/>
                  </a:lnTo>
                  <a:lnTo>
                    <a:pt x="35820" y="5577"/>
                  </a:lnTo>
                  <a:lnTo>
                    <a:pt x="35016" y="5979"/>
                  </a:lnTo>
                  <a:lnTo>
                    <a:pt x="34212" y="6431"/>
                  </a:lnTo>
                  <a:lnTo>
                    <a:pt x="33458" y="6933"/>
                  </a:lnTo>
                  <a:lnTo>
                    <a:pt x="32755" y="7486"/>
                  </a:lnTo>
                  <a:lnTo>
                    <a:pt x="32202" y="7988"/>
                  </a:lnTo>
                  <a:lnTo>
                    <a:pt x="31700" y="8541"/>
                  </a:lnTo>
                  <a:lnTo>
                    <a:pt x="31198" y="9144"/>
                  </a:lnTo>
                  <a:lnTo>
                    <a:pt x="30746" y="9797"/>
                  </a:lnTo>
                  <a:lnTo>
                    <a:pt x="30293" y="10450"/>
                  </a:lnTo>
                  <a:lnTo>
                    <a:pt x="29339" y="10349"/>
                  </a:lnTo>
                  <a:lnTo>
                    <a:pt x="28384" y="10199"/>
                  </a:lnTo>
                  <a:lnTo>
                    <a:pt x="27581" y="10148"/>
                  </a:lnTo>
                  <a:lnTo>
                    <a:pt x="26777" y="10148"/>
                  </a:lnTo>
                  <a:lnTo>
                    <a:pt x="25973" y="10199"/>
                  </a:lnTo>
                  <a:lnTo>
                    <a:pt x="25169" y="10349"/>
                  </a:lnTo>
                  <a:lnTo>
                    <a:pt x="24416" y="10601"/>
                  </a:lnTo>
                  <a:lnTo>
                    <a:pt x="23712" y="10852"/>
                  </a:lnTo>
                  <a:lnTo>
                    <a:pt x="23059" y="11203"/>
                  </a:lnTo>
                  <a:lnTo>
                    <a:pt x="22406" y="11605"/>
                  </a:lnTo>
                  <a:lnTo>
                    <a:pt x="21803" y="12058"/>
                  </a:lnTo>
                  <a:lnTo>
                    <a:pt x="21251" y="12560"/>
                  </a:lnTo>
                  <a:lnTo>
                    <a:pt x="20748" y="13112"/>
                  </a:lnTo>
                  <a:lnTo>
                    <a:pt x="20246" y="13665"/>
                  </a:lnTo>
                  <a:lnTo>
                    <a:pt x="19844" y="14368"/>
                  </a:lnTo>
                  <a:lnTo>
                    <a:pt x="19643" y="14720"/>
                  </a:lnTo>
                  <a:lnTo>
                    <a:pt x="19392" y="15021"/>
                  </a:lnTo>
                  <a:lnTo>
                    <a:pt x="19191" y="15222"/>
                  </a:lnTo>
                  <a:lnTo>
                    <a:pt x="18990" y="15423"/>
                  </a:lnTo>
                  <a:lnTo>
                    <a:pt x="18739" y="15524"/>
                  </a:lnTo>
                  <a:lnTo>
                    <a:pt x="18488" y="15574"/>
                  </a:lnTo>
                  <a:lnTo>
                    <a:pt x="17985" y="15675"/>
                  </a:lnTo>
                  <a:lnTo>
                    <a:pt x="17433" y="15725"/>
                  </a:lnTo>
                  <a:lnTo>
                    <a:pt x="16729" y="15725"/>
                  </a:lnTo>
                  <a:lnTo>
                    <a:pt x="16026" y="15825"/>
                  </a:lnTo>
                  <a:lnTo>
                    <a:pt x="15373" y="15976"/>
                  </a:lnTo>
                  <a:lnTo>
                    <a:pt x="14670" y="16127"/>
                  </a:lnTo>
                  <a:lnTo>
                    <a:pt x="14067" y="16378"/>
                  </a:lnTo>
                  <a:lnTo>
                    <a:pt x="13514" y="16679"/>
                  </a:lnTo>
                  <a:lnTo>
                    <a:pt x="13012" y="16981"/>
                  </a:lnTo>
                  <a:lnTo>
                    <a:pt x="12560" y="17383"/>
                  </a:lnTo>
                  <a:lnTo>
                    <a:pt x="12208" y="17835"/>
                  </a:lnTo>
                  <a:lnTo>
                    <a:pt x="11907" y="18287"/>
                  </a:lnTo>
                  <a:lnTo>
                    <a:pt x="11605" y="18840"/>
                  </a:lnTo>
                  <a:lnTo>
                    <a:pt x="11404" y="19493"/>
                  </a:lnTo>
                  <a:lnTo>
                    <a:pt x="11203" y="19894"/>
                  </a:lnTo>
                  <a:lnTo>
                    <a:pt x="10902" y="20196"/>
                  </a:lnTo>
                  <a:lnTo>
                    <a:pt x="10600" y="20447"/>
                  </a:lnTo>
                  <a:lnTo>
                    <a:pt x="10249" y="20598"/>
                  </a:lnTo>
                  <a:lnTo>
                    <a:pt x="9495" y="20799"/>
                  </a:lnTo>
                  <a:lnTo>
                    <a:pt x="9093" y="20949"/>
                  </a:lnTo>
                  <a:lnTo>
                    <a:pt x="8691" y="21100"/>
                  </a:lnTo>
                  <a:lnTo>
                    <a:pt x="8440" y="21251"/>
                  </a:lnTo>
                  <a:lnTo>
                    <a:pt x="8189" y="21452"/>
                  </a:lnTo>
                  <a:lnTo>
                    <a:pt x="7737" y="21904"/>
                  </a:lnTo>
                  <a:lnTo>
                    <a:pt x="7335" y="22406"/>
                  </a:lnTo>
                  <a:lnTo>
                    <a:pt x="7034" y="22959"/>
                  </a:lnTo>
                  <a:lnTo>
                    <a:pt x="6883" y="23311"/>
                  </a:lnTo>
                  <a:lnTo>
                    <a:pt x="6732" y="23662"/>
                  </a:lnTo>
                  <a:lnTo>
                    <a:pt x="6531" y="24416"/>
                  </a:lnTo>
                  <a:lnTo>
                    <a:pt x="6330" y="25169"/>
                  </a:lnTo>
                  <a:lnTo>
                    <a:pt x="6180" y="25521"/>
                  </a:lnTo>
                  <a:lnTo>
                    <a:pt x="6029" y="25873"/>
                  </a:lnTo>
                  <a:lnTo>
                    <a:pt x="5778" y="26224"/>
                  </a:lnTo>
                  <a:lnTo>
                    <a:pt x="5426" y="26526"/>
                  </a:lnTo>
                  <a:lnTo>
                    <a:pt x="5074" y="26827"/>
                  </a:lnTo>
                  <a:lnTo>
                    <a:pt x="4672" y="27078"/>
                  </a:lnTo>
                  <a:lnTo>
                    <a:pt x="3818" y="27581"/>
                  </a:lnTo>
                  <a:lnTo>
                    <a:pt x="3467" y="27832"/>
                  </a:lnTo>
                  <a:lnTo>
                    <a:pt x="3065" y="28133"/>
                  </a:lnTo>
                  <a:lnTo>
                    <a:pt x="2512" y="28585"/>
                  </a:lnTo>
                  <a:lnTo>
                    <a:pt x="2010" y="29088"/>
                  </a:lnTo>
                  <a:lnTo>
                    <a:pt x="1507" y="29640"/>
                  </a:lnTo>
                  <a:lnTo>
                    <a:pt x="1106" y="30193"/>
                  </a:lnTo>
                  <a:lnTo>
                    <a:pt x="704" y="30796"/>
                  </a:lnTo>
                  <a:lnTo>
                    <a:pt x="402" y="31449"/>
                  </a:lnTo>
                  <a:lnTo>
                    <a:pt x="151" y="32152"/>
                  </a:lnTo>
                  <a:lnTo>
                    <a:pt x="51" y="32856"/>
                  </a:lnTo>
                  <a:lnTo>
                    <a:pt x="0" y="33458"/>
                  </a:lnTo>
                  <a:lnTo>
                    <a:pt x="51" y="34061"/>
                  </a:lnTo>
                  <a:lnTo>
                    <a:pt x="151" y="34664"/>
                  </a:lnTo>
                  <a:lnTo>
                    <a:pt x="352" y="35267"/>
                  </a:lnTo>
                  <a:lnTo>
                    <a:pt x="603" y="35820"/>
                  </a:lnTo>
                  <a:lnTo>
                    <a:pt x="905" y="36372"/>
                  </a:lnTo>
                  <a:lnTo>
                    <a:pt x="1256" y="36824"/>
                  </a:lnTo>
                  <a:lnTo>
                    <a:pt x="1708" y="37226"/>
                  </a:lnTo>
                  <a:lnTo>
                    <a:pt x="2211" y="37628"/>
                  </a:lnTo>
                  <a:lnTo>
                    <a:pt x="2763" y="37829"/>
                  </a:lnTo>
                  <a:lnTo>
                    <a:pt x="3316" y="37980"/>
                  </a:lnTo>
                  <a:lnTo>
                    <a:pt x="3869" y="38030"/>
                  </a:lnTo>
                  <a:lnTo>
                    <a:pt x="4471" y="38030"/>
                  </a:lnTo>
                  <a:lnTo>
                    <a:pt x="5024" y="37930"/>
                  </a:lnTo>
                  <a:lnTo>
                    <a:pt x="5577" y="37729"/>
                  </a:lnTo>
                  <a:lnTo>
                    <a:pt x="6129" y="37477"/>
                  </a:lnTo>
                  <a:lnTo>
                    <a:pt x="6531" y="37226"/>
                  </a:lnTo>
                  <a:lnTo>
                    <a:pt x="6933" y="36975"/>
                  </a:lnTo>
                  <a:lnTo>
                    <a:pt x="7737" y="36372"/>
                  </a:lnTo>
                  <a:lnTo>
                    <a:pt x="8541" y="35719"/>
                  </a:lnTo>
                  <a:lnTo>
                    <a:pt x="9395" y="35066"/>
                  </a:lnTo>
                  <a:lnTo>
                    <a:pt x="9797" y="34765"/>
                  </a:lnTo>
                  <a:lnTo>
                    <a:pt x="10249" y="34513"/>
                  </a:lnTo>
                  <a:lnTo>
                    <a:pt x="10701" y="34262"/>
                  </a:lnTo>
                  <a:lnTo>
                    <a:pt x="11153" y="34112"/>
                  </a:lnTo>
                  <a:lnTo>
                    <a:pt x="11605" y="33961"/>
                  </a:lnTo>
                  <a:lnTo>
                    <a:pt x="12057" y="33911"/>
                  </a:lnTo>
                  <a:lnTo>
                    <a:pt x="12560" y="33911"/>
                  </a:lnTo>
                  <a:lnTo>
                    <a:pt x="13062" y="34011"/>
                  </a:lnTo>
                  <a:lnTo>
                    <a:pt x="13464" y="34162"/>
                  </a:lnTo>
                  <a:lnTo>
                    <a:pt x="13816" y="34413"/>
                  </a:lnTo>
                  <a:lnTo>
                    <a:pt x="14167" y="34664"/>
                  </a:lnTo>
                  <a:lnTo>
                    <a:pt x="14469" y="35016"/>
                  </a:lnTo>
                  <a:lnTo>
                    <a:pt x="15021" y="35669"/>
                  </a:lnTo>
                  <a:lnTo>
                    <a:pt x="15624" y="36322"/>
                  </a:lnTo>
                  <a:lnTo>
                    <a:pt x="16177" y="36875"/>
                  </a:lnTo>
                  <a:lnTo>
                    <a:pt x="16780" y="37327"/>
                  </a:lnTo>
                  <a:lnTo>
                    <a:pt x="17433" y="37729"/>
                  </a:lnTo>
                  <a:lnTo>
                    <a:pt x="18086" y="38080"/>
                  </a:lnTo>
                  <a:lnTo>
                    <a:pt x="18739" y="38331"/>
                  </a:lnTo>
                  <a:lnTo>
                    <a:pt x="19392" y="38532"/>
                  </a:lnTo>
                  <a:lnTo>
                    <a:pt x="20095" y="38633"/>
                  </a:lnTo>
                  <a:lnTo>
                    <a:pt x="20799" y="38683"/>
                  </a:lnTo>
                  <a:lnTo>
                    <a:pt x="21502" y="38683"/>
                  </a:lnTo>
                  <a:lnTo>
                    <a:pt x="22155" y="38633"/>
                  </a:lnTo>
                  <a:lnTo>
                    <a:pt x="22858" y="38432"/>
                  </a:lnTo>
                  <a:lnTo>
                    <a:pt x="23511" y="38231"/>
                  </a:lnTo>
                  <a:lnTo>
                    <a:pt x="24165" y="37879"/>
                  </a:lnTo>
                  <a:lnTo>
                    <a:pt x="24818" y="37427"/>
                  </a:lnTo>
                  <a:lnTo>
                    <a:pt x="25420" y="36975"/>
                  </a:lnTo>
                  <a:lnTo>
                    <a:pt x="25973" y="36422"/>
                  </a:lnTo>
                  <a:lnTo>
                    <a:pt x="26475" y="35870"/>
                  </a:lnTo>
                  <a:lnTo>
                    <a:pt x="26928" y="35267"/>
                  </a:lnTo>
                  <a:lnTo>
                    <a:pt x="27832" y="34061"/>
                  </a:lnTo>
                  <a:lnTo>
                    <a:pt x="28184" y="33509"/>
                  </a:lnTo>
                  <a:lnTo>
                    <a:pt x="28384" y="33308"/>
                  </a:lnTo>
                  <a:lnTo>
                    <a:pt x="28585" y="33107"/>
                  </a:lnTo>
                  <a:lnTo>
                    <a:pt x="28837" y="32956"/>
                  </a:lnTo>
                  <a:lnTo>
                    <a:pt x="29038" y="32906"/>
                  </a:lnTo>
                  <a:lnTo>
                    <a:pt x="29389" y="32906"/>
                  </a:lnTo>
                  <a:lnTo>
                    <a:pt x="29741" y="33006"/>
                  </a:lnTo>
                  <a:lnTo>
                    <a:pt x="30143" y="33207"/>
                  </a:lnTo>
                  <a:lnTo>
                    <a:pt x="30695" y="33408"/>
                  </a:lnTo>
                  <a:lnTo>
                    <a:pt x="31248" y="33559"/>
                  </a:lnTo>
                  <a:lnTo>
                    <a:pt x="32052" y="33559"/>
                  </a:lnTo>
                  <a:lnTo>
                    <a:pt x="32454" y="33509"/>
                  </a:lnTo>
                  <a:lnTo>
                    <a:pt x="32856" y="33408"/>
                  </a:lnTo>
                  <a:lnTo>
                    <a:pt x="33609" y="33107"/>
                  </a:lnTo>
                  <a:lnTo>
                    <a:pt x="34312" y="32755"/>
                  </a:lnTo>
                  <a:lnTo>
                    <a:pt x="35116" y="32253"/>
                  </a:lnTo>
                  <a:lnTo>
                    <a:pt x="35820" y="31700"/>
                  </a:lnTo>
                  <a:lnTo>
                    <a:pt x="36523" y="31047"/>
                  </a:lnTo>
                  <a:lnTo>
                    <a:pt x="37176" y="30344"/>
                  </a:lnTo>
                  <a:lnTo>
                    <a:pt x="37779" y="29640"/>
                  </a:lnTo>
                  <a:lnTo>
                    <a:pt x="38331" y="28837"/>
                  </a:lnTo>
                  <a:lnTo>
                    <a:pt x="38784" y="28033"/>
                  </a:lnTo>
                  <a:lnTo>
                    <a:pt x="39236" y="27229"/>
                  </a:lnTo>
                  <a:lnTo>
                    <a:pt x="39587" y="26375"/>
                  </a:lnTo>
                  <a:lnTo>
                    <a:pt x="39939" y="25421"/>
                  </a:lnTo>
                  <a:lnTo>
                    <a:pt x="40542" y="23612"/>
                  </a:lnTo>
                  <a:lnTo>
                    <a:pt x="40743" y="23059"/>
                  </a:lnTo>
                  <a:lnTo>
                    <a:pt x="40994" y="22507"/>
                  </a:lnTo>
                  <a:lnTo>
                    <a:pt x="41295" y="22004"/>
                  </a:lnTo>
                  <a:lnTo>
                    <a:pt x="41597" y="21502"/>
                  </a:lnTo>
                  <a:lnTo>
                    <a:pt x="41898" y="21050"/>
                  </a:lnTo>
                  <a:lnTo>
                    <a:pt x="42300" y="20598"/>
                  </a:lnTo>
                  <a:lnTo>
                    <a:pt x="42702" y="20146"/>
                  </a:lnTo>
                  <a:lnTo>
                    <a:pt x="43104" y="19744"/>
                  </a:lnTo>
                  <a:lnTo>
                    <a:pt x="44008" y="18940"/>
                  </a:lnTo>
                  <a:lnTo>
                    <a:pt x="44963" y="18186"/>
                  </a:lnTo>
                  <a:lnTo>
                    <a:pt x="46872" y="16780"/>
                  </a:lnTo>
                  <a:lnTo>
                    <a:pt x="48831" y="15423"/>
                  </a:lnTo>
                  <a:lnTo>
                    <a:pt x="50740" y="14017"/>
                  </a:lnTo>
                  <a:lnTo>
                    <a:pt x="50891" y="13866"/>
                  </a:lnTo>
                  <a:lnTo>
                    <a:pt x="50891" y="13715"/>
                  </a:lnTo>
                  <a:lnTo>
                    <a:pt x="50841" y="13514"/>
                  </a:lnTo>
                  <a:lnTo>
                    <a:pt x="50690" y="13414"/>
                  </a:lnTo>
                  <a:lnTo>
                    <a:pt x="50489" y="13313"/>
                  </a:lnTo>
                  <a:lnTo>
                    <a:pt x="50891" y="13263"/>
                  </a:lnTo>
                  <a:lnTo>
                    <a:pt x="51343" y="13112"/>
                  </a:lnTo>
                  <a:lnTo>
                    <a:pt x="52147" y="12811"/>
                  </a:lnTo>
                  <a:lnTo>
                    <a:pt x="52951" y="12409"/>
                  </a:lnTo>
                  <a:lnTo>
                    <a:pt x="53704" y="11957"/>
                  </a:lnTo>
                  <a:lnTo>
                    <a:pt x="55161" y="11153"/>
                  </a:lnTo>
                  <a:lnTo>
                    <a:pt x="55915" y="10751"/>
                  </a:lnTo>
                  <a:lnTo>
                    <a:pt x="56668" y="10450"/>
                  </a:lnTo>
                  <a:lnTo>
                    <a:pt x="57522" y="10199"/>
                  </a:lnTo>
                  <a:lnTo>
                    <a:pt x="58326" y="9998"/>
                  </a:lnTo>
                  <a:lnTo>
                    <a:pt x="59180" y="9797"/>
                  </a:lnTo>
                  <a:lnTo>
                    <a:pt x="59984" y="9546"/>
                  </a:lnTo>
                  <a:lnTo>
                    <a:pt x="60637" y="9244"/>
                  </a:lnTo>
                  <a:lnTo>
                    <a:pt x="61290" y="8943"/>
                  </a:lnTo>
                  <a:lnTo>
                    <a:pt x="61943" y="8541"/>
                  </a:lnTo>
                  <a:lnTo>
                    <a:pt x="62596" y="8139"/>
                  </a:lnTo>
                  <a:lnTo>
                    <a:pt x="63199" y="7637"/>
                  </a:lnTo>
                  <a:lnTo>
                    <a:pt x="63802" y="7185"/>
                  </a:lnTo>
                  <a:lnTo>
                    <a:pt x="64354" y="6682"/>
                  </a:lnTo>
                  <a:lnTo>
                    <a:pt x="64857" y="6180"/>
                  </a:lnTo>
                  <a:lnTo>
                    <a:pt x="65208" y="5728"/>
                  </a:lnTo>
                  <a:lnTo>
                    <a:pt x="65460" y="5276"/>
                  </a:lnTo>
                  <a:lnTo>
                    <a:pt x="65610" y="4823"/>
                  </a:lnTo>
                  <a:lnTo>
                    <a:pt x="65661" y="4371"/>
                  </a:lnTo>
                  <a:lnTo>
                    <a:pt x="65610" y="3869"/>
                  </a:lnTo>
                  <a:lnTo>
                    <a:pt x="65409" y="3467"/>
                  </a:lnTo>
                  <a:lnTo>
                    <a:pt x="65158" y="3015"/>
                  </a:lnTo>
                  <a:lnTo>
                    <a:pt x="64756" y="2613"/>
                  </a:lnTo>
                  <a:lnTo>
                    <a:pt x="64455" y="2412"/>
                  </a:lnTo>
                  <a:lnTo>
                    <a:pt x="64153" y="2211"/>
                  </a:lnTo>
                  <a:lnTo>
                    <a:pt x="63802" y="2060"/>
                  </a:lnTo>
                  <a:lnTo>
                    <a:pt x="63500" y="1960"/>
                  </a:lnTo>
                  <a:lnTo>
                    <a:pt x="62797" y="1759"/>
                  </a:lnTo>
                  <a:lnTo>
                    <a:pt x="62094" y="1608"/>
                  </a:lnTo>
                  <a:lnTo>
                    <a:pt x="60637" y="1508"/>
                  </a:lnTo>
                  <a:lnTo>
                    <a:pt x="59934" y="1407"/>
                  </a:lnTo>
                  <a:lnTo>
                    <a:pt x="59230" y="1307"/>
                  </a:lnTo>
                  <a:lnTo>
                    <a:pt x="58879" y="1156"/>
                  </a:lnTo>
                  <a:lnTo>
                    <a:pt x="58527" y="1056"/>
                  </a:lnTo>
                  <a:lnTo>
                    <a:pt x="57874" y="754"/>
                  </a:lnTo>
                  <a:lnTo>
                    <a:pt x="57170" y="403"/>
                  </a:lnTo>
                  <a:lnTo>
                    <a:pt x="56819" y="252"/>
                  </a:lnTo>
                  <a:lnTo>
                    <a:pt x="56467" y="151"/>
                  </a:lnTo>
                  <a:lnTo>
                    <a:pt x="56115" y="51"/>
                  </a:lnTo>
                  <a:lnTo>
                    <a:pt x="55764" y="1"/>
                  </a:lnTo>
                  <a:close/>
                </a:path>
              </a:pathLst>
            </a:custGeom>
            <a:solidFill>
              <a:srgbClr val="FF5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76"/>
            <p:cNvSpPr/>
            <p:nvPr/>
          </p:nvSpPr>
          <p:spPr>
            <a:xfrm>
              <a:off x="1642250" y="3254350"/>
              <a:ext cx="1161750" cy="631775"/>
            </a:xfrm>
            <a:custGeom>
              <a:avLst/>
              <a:gdLst/>
              <a:ahLst/>
              <a:cxnLst/>
              <a:rect l="l" t="t" r="r" b="b"/>
              <a:pathLst>
                <a:path w="46470" h="25271" extrusionOk="0">
                  <a:moveTo>
                    <a:pt x="40492" y="1"/>
                  </a:moveTo>
                  <a:lnTo>
                    <a:pt x="40040" y="51"/>
                  </a:lnTo>
                  <a:lnTo>
                    <a:pt x="39688" y="101"/>
                  </a:lnTo>
                  <a:lnTo>
                    <a:pt x="39286" y="202"/>
                  </a:lnTo>
                  <a:lnTo>
                    <a:pt x="38934" y="302"/>
                  </a:lnTo>
                  <a:lnTo>
                    <a:pt x="38231" y="654"/>
                  </a:lnTo>
                  <a:lnTo>
                    <a:pt x="37528" y="1056"/>
                  </a:lnTo>
                  <a:lnTo>
                    <a:pt x="36925" y="1508"/>
                  </a:lnTo>
                  <a:lnTo>
                    <a:pt x="35669" y="2563"/>
                  </a:lnTo>
                  <a:lnTo>
                    <a:pt x="34564" y="3517"/>
                  </a:lnTo>
                  <a:lnTo>
                    <a:pt x="34011" y="3970"/>
                  </a:lnTo>
                  <a:lnTo>
                    <a:pt x="33408" y="4422"/>
                  </a:lnTo>
                  <a:lnTo>
                    <a:pt x="32805" y="4824"/>
                  </a:lnTo>
                  <a:lnTo>
                    <a:pt x="32152" y="5125"/>
                  </a:lnTo>
                  <a:lnTo>
                    <a:pt x="31499" y="5427"/>
                  </a:lnTo>
                  <a:lnTo>
                    <a:pt x="30796" y="5577"/>
                  </a:lnTo>
                  <a:lnTo>
                    <a:pt x="30143" y="5678"/>
                  </a:lnTo>
                  <a:lnTo>
                    <a:pt x="29490" y="5627"/>
                  </a:lnTo>
                  <a:lnTo>
                    <a:pt x="28887" y="5577"/>
                  </a:lnTo>
                  <a:lnTo>
                    <a:pt x="28234" y="5427"/>
                  </a:lnTo>
                  <a:lnTo>
                    <a:pt x="26928" y="5125"/>
                  </a:lnTo>
                  <a:lnTo>
                    <a:pt x="26274" y="5025"/>
                  </a:lnTo>
                  <a:lnTo>
                    <a:pt x="25621" y="5025"/>
                  </a:lnTo>
                  <a:lnTo>
                    <a:pt x="24365" y="5075"/>
                  </a:lnTo>
                  <a:lnTo>
                    <a:pt x="23662" y="5175"/>
                  </a:lnTo>
                  <a:lnTo>
                    <a:pt x="22959" y="5326"/>
                  </a:lnTo>
                  <a:lnTo>
                    <a:pt x="22306" y="5527"/>
                  </a:lnTo>
                  <a:lnTo>
                    <a:pt x="21703" y="5778"/>
                  </a:lnTo>
                  <a:lnTo>
                    <a:pt x="21452" y="5929"/>
                  </a:lnTo>
                  <a:lnTo>
                    <a:pt x="21201" y="6130"/>
                  </a:lnTo>
                  <a:lnTo>
                    <a:pt x="21000" y="6331"/>
                  </a:lnTo>
                  <a:lnTo>
                    <a:pt x="20799" y="6582"/>
                  </a:lnTo>
                  <a:lnTo>
                    <a:pt x="20397" y="7185"/>
                  </a:lnTo>
                  <a:lnTo>
                    <a:pt x="20095" y="7737"/>
                  </a:lnTo>
                  <a:lnTo>
                    <a:pt x="19744" y="8240"/>
                  </a:lnTo>
                  <a:lnTo>
                    <a:pt x="19392" y="8742"/>
                  </a:lnTo>
                  <a:lnTo>
                    <a:pt x="18990" y="9144"/>
                  </a:lnTo>
                  <a:lnTo>
                    <a:pt x="18789" y="9345"/>
                  </a:lnTo>
                  <a:lnTo>
                    <a:pt x="18538" y="9496"/>
                  </a:lnTo>
                  <a:lnTo>
                    <a:pt x="18237" y="9646"/>
                  </a:lnTo>
                  <a:lnTo>
                    <a:pt x="17935" y="9747"/>
                  </a:lnTo>
                  <a:lnTo>
                    <a:pt x="17583" y="9847"/>
                  </a:lnTo>
                  <a:lnTo>
                    <a:pt x="17182" y="9898"/>
                  </a:lnTo>
                  <a:lnTo>
                    <a:pt x="16780" y="9948"/>
                  </a:lnTo>
                  <a:lnTo>
                    <a:pt x="16428" y="9948"/>
                  </a:lnTo>
                  <a:lnTo>
                    <a:pt x="15674" y="9847"/>
                  </a:lnTo>
                  <a:lnTo>
                    <a:pt x="14921" y="9646"/>
                  </a:lnTo>
                  <a:lnTo>
                    <a:pt x="14117" y="9496"/>
                  </a:lnTo>
                  <a:lnTo>
                    <a:pt x="13564" y="9445"/>
                  </a:lnTo>
                  <a:lnTo>
                    <a:pt x="12962" y="9496"/>
                  </a:lnTo>
                  <a:lnTo>
                    <a:pt x="12409" y="9596"/>
                  </a:lnTo>
                  <a:lnTo>
                    <a:pt x="11806" y="9747"/>
                  </a:lnTo>
                  <a:lnTo>
                    <a:pt x="11304" y="9948"/>
                  </a:lnTo>
                  <a:lnTo>
                    <a:pt x="10751" y="10249"/>
                  </a:lnTo>
                  <a:lnTo>
                    <a:pt x="10249" y="10551"/>
                  </a:lnTo>
                  <a:lnTo>
                    <a:pt x="9746" y="10852"/>
                  </a:lnTo>
                  <a:lnTo>
                    <a:pt x="9395" y="11103"/>
                  </a:lnTo>
                  <a:lnTo>
                    <a:pt x="9093" y="11405"/>
                  </a:lnTo>
                  <a:lnTo>
                    <a:pt x="8541" y="12008"/>
                  </a:lnTo>
                  <a:lnTo>
                    <a:pt x="7988" y="12661"/>
                  </a:lnTo>
                  <a:lnTo>
                    <a:pt x="7536" y="13364"/>
                  </a:lnTo>
                  <a:lnTo>
                    <a:pt x="7034" y="14017"/>
                  </a:lnTo>
                  <a:lnTo>
                    <a:pt x="6481" y="14670"/>
                  </a:lnTo>
                  <a:lnTo>
                    <a:pt x="5928" y="15273"/>
                  </a:lnTo>
                  <a:lnTo>
                    <a:pt x="5577" y="15524"/>
                  </a:lnTo>
                  <a:lnTo>
                    <a:pt x="5275" y="15775"/>
                  </a:lnTo>
                  <a:lnTo>
                    <a:pt x="4622" y="16177"/>
                  </a:lnTo>
                  <a:lnTo>
                    <a:pt x="4019" y="16529"/>
                  </a:lnTo>
                  <a:lnTo>
                    <a:pt x="2713" y="17132"/>
                  </a:lnTo>
                  <a:lnTo>
                    <a:pt x="2060" y="17433"/>
                  </a:lnTo>
                  <a:lnTo>
                    <a:pt x="1457" y="17735"/>
                  </a:lnTo>
                  <a:lnTo>
                    <a:pt x="804" y="18136"/>
                  </a:lnTo>
                  <a:lnTo>
                    <a:pt x="252" y="18538"/>
                  </a:lnTo>
                  <a:lnTo>
                    <a:pt x="101" y="18990"/>
                  </a:lnTo>
                  <a:lnTo>
                    <a:pt x="51" y="19443"/>
                  </a:lnTo>
                  <a:lnTo>
                    <a:pt x="0" y="20045"/>
                  </a:lnTo>
                  <a:lnTo>
                    <a:pt x="51" y="20648"/>
                  </a:lnTo>
                  <a:lnTo>
                    <a:pt x="151" y="21251"/>
                  </a:lnTo>
                  <a:lnTo>
                    <a:pt x="352" y="21854"/>
                  </a:lnTo>
                  <a:lnTo>
                    <a:pt x="603" y="22407"/>
                  </a:lnTo>
                  <a:lnTo>
                    <a:pt x="905" y="22959"/>
                  </a:lnTo>
                  <a:lnTo>
                    <a:pt x="1256" y="23411"/>
                  </a:lnTo>
                  <a:lnTo>
                    <a:pt x="1708" y="23813"/>
                  </a:lnTo>
                  <a:lnTo>
                    <a:pt x="2211" y="24215"/>
                  </a:lnTo>
                  <a:lnTo>
                    <a:pt x="2763" y="24416"/>
                  </a:lnTo>
                  <a:lnTo>
                    <a:pt x="3316" y="24567"/>
                  </a:lnTo>
                  <a:lnTo>
                    <a:pt x="3869" y="24617"/>
                  </a:lnTo>
                  <a:lnTo>
                    <a:pt x="4471" y="24617"/>
                  </a:lnTo>
                  <a:lnTo>
                    <a:pt x="5024" y="24517"/>
                  </a:lnTo>
                  <a:lnTo>
                    <a:pt x="5577" y="24316"/>
                  </a:lnTo>
                  <a:lnTo>
                    <a:pt x="6129" y="24064"/>
                  </a:lnTo>
                  <a:lnTo>
                    <a:pt x="6531" y="23813"/>
                  </a:lnTo>
                  <a:lnTo>
                    <a:pt x="6933" y="23562"/>
                  </a:lnTo>
                  <a:lnTo>
                    <a:pt x="7737" y="22959"/>
                  </a:lnTo>
                  <a:lnTo>
                    <a:pt x="8541" y="22306"/>
                  </a:lnTo>
                  <a:lnTo>
                    <a:pt x="9395" y="21653"/>
                  </a:lnTo>
                  <a:lnTo>
                    <a:pt x="9797" y="21352"/>
                  </a:lnTo>
                  <a:lnTo>
                    <a:pt x="10249" y="21100"/>
                  </a:lnTo>
                  <a:lnTo>
                    <a:pt x="10701" y="20849"/>
                  </a:lnTo>
                  <a:lnTo>
                    <a:pt x="11153" y="20699"/>
                  </a:lnTo>
                  <a:lnTo>
                    <a:pt x="11605" y="20548"/>
                  </a:lnTo>
                  <a:lnTo>
                    <a:pt x="12057" y="20498"/>
                  </a:lnTo>
                  <a:lnTo>
                    <a:pt x="12560" y="20498"/>
                  </a:lnTo>
                  <a:lnTo>
                    <a:pt x="13062" y="20598"/>
                  </a:lnTo>
                  <a:lnTo>
                    <a:pt x="13464" y="20749"/>
                  </a:lnTo>
                  <a:lnTo>
                    <a:pt x="13816" y="21000"/>
                  </a:lnTo>
                  <a:lnTo>
                    <a:pt x="14167" y="21251"/>
                  </a:lnTo>
                  <a:lnTo>
                    <a:pt x="14469" y="21603"/>
                  </a:lnTo>
                  <a:lnTo>
                    <a:pt x="15021" y="22256"/>
                  </a:lnTo>
                  <a:lnTo>
                    <a:pt x="15624" y="22909"/>
                  </a:lnTo>
                  <a:lnTo>
                    <a:pt x="16177" y="23462"/>
                  </a:lnTo>
                  <a:lnTo>
                    <a:pt x="16780" y="23914"/>
                  </a:lnTo>
                  <a:lnTo>
                    <a:pt x="17433" y="24316"/>
                  </a:lnTo>
                  <a:lnTo>
                    <a:pt x="18086" y="24667"/>
                  </a:lnTo>
                  <a:lnTo>
                    <a:pt x="18739" y="24918"/>
                  </a:lnTo>
                  <a:lnTo>
                    <a:pt x="19392" y="25119"/>
                  </a:lnTo>
                  <a:lnTo>
                    <a:pt x="20095" y="25220"/>
                  </a:lnTo>
                  <a:lnTo>
                    <a:pt x="20799" y="25270"/>
                  </a:lnTo>
                  <a:lnTo>
                    <a:pt x="21502" y="25270"/>
                  </a:lnTo>
                  <a:lnTo>
                    <a:pt x="22155" y="25220"/>
                  </a:lnTo>
                  <a:lnTo>
                    <a:pt x="22858" y="25019"/>
                  </a:lnTo>
                  <a:lnTo>
                    <a:pt x="23511" y="24818"/>
                  </a:lnTo>
                  <a:lnTo>
                    <a:pt x="24165" y="24466"/>
                  </a:lnTo>
                  <a:lnTo>
                    <a:pt x="24818" y="24014"/>
                  </a:lnTo>
                  <a:lnTo>
                    <a:pt x="25420" y="23562"/>
                  </a:lnTo>
                  <a:lnTo>
                    <a:pt x="25973" y="23009"/>
                  </a:lnTo>
                  <a:lnTo>
                    <a:pt x="26475" y="22457"/>
                  </a:lnTo>
                  <a:lnTo>
                    <a:pt x="26928" y="21854"/>
                  </a:lnTo>
                  <a:lnTo>
                    <a:pt x="27832" y="20648"/>
                  </a:lnTo>
                  <a:lnTo>
                    <a:pt x="28184" y="20096"/>
                  </a:lnTo>
                  <a:lnTo>
                    <a:pt x="28384" y="19895"/>
                  </a:lnTo>
                  <a:lnTo>
                    <a:pt x="28585" y="19694"/>
                  </a:lnTo>
                  <a:lnTo>
                    <a:pt x="28837" y="19543"/>
                  </a:lnTo>
                  <a:lnTo>
                    <a:pt x="29038" y="19493"/>
                  </a:lnTo>
                  <a:lnTo>
                    <a:pt x="29389" y="19493"/>
                  </a:lnTo>
                  <a:lnTo>
                    <a:pt x="29741" y="19593"/>
                  </a:lnTo>
                  <a:lnTo>
                    <a:pt x="30143" y="19794"/>
                  </a:lnTo>
                  <a:lnTo>
                    <a:pt x="30695" y="19995"/>
                  </a:lnTo>
                  <a:lnTo>
                    <a:pt x="31248" y="20146"/>
                  </a:lnTo>
                  <a:lnTo>
                    <a:pt x="32052" y="20146"/>
                  </a:lnTo>
                  <a:lnTo>
                    <a:pt x="32454" y="20096"/>
                  </a:lnTo>
                  <a:lnTo>
                    <a:pt x="32856" y="19995"/>
                  </a:lnTo>
                  <a:lnTo>
                    <a:pt x="33609" y="19694"/>
                  </a:lnTo>
                  <a:lnTo>
                    <a:pt x="34312" y="19342"/>
                  </a:lnTo>
                  <a:lnTo>
                    <a:pt x="35116" y="18840"/>
                  </a:lnTo>
                  <a:lnTo>
                    <a:pt x="35820" y="18287"/>
                  </a:lnTo>
                  <a:lnTo>
                    <a:pt x="36523" y="17634"/>
                  </a:lnTo>
                  <a:lnTo>
                    <a:pt x="37176" y="16931"/>
                  </a:lnTo>
                  <a:lnTo>
                    <a:pt x="37779" y="16227"/>
                  </a:lnTo>
                  <a:lnTo>
                    <a:pt x="38331" y="15424"/>
                  </a:lnTo>
                  <a:lnTo>
                    <a:pt x="38784" y="14620"/>
                  </a:lnTo>
                  <a:lnTo>
                    <a:pt x="39236" y="13816"/>
                  </a:lnTo>
                  <a:lnTo>
                    <a:pt x="39587" y="12962"/>
                  </a:lnTo>
                  <a:lnTo>
                    <a:pt x="39939" y="12008"/>
                  </a:lnTo>
                  <a:lnTo>
                    <a:pt x="40542" y="10199"/>
                  </a:lnTo>
                  <a:lnTo>
                    <a:pt x="40743" y="9646"/>
                  </a:lnTo>
                  <a:lnTo>
                    <a:pt x="40994" y="9094"/>
                  </a:lnTo>
                  <a:lnTo>
                    <a:pt x="41295" y="8591"/>
                  </a:lnTo>
                  <a:lnTo>
                    <a:pt x="41597" y="8089"/>
                  </a:lnTo>
                  <a:lnTo>
                    <a:pt x="41898" y="7637"/>
                  </a:lnTo>
                  <a:lnTo>
                    <a:pt x="42300" y="7185"/>
                  </a:lnTo>
                  <a:lnTo>
                    <a:pt x="42702" y="6733"/>
                  </a:lnTo>
                  <a:lnTo>
                    <a:pt x="43104" y="6331"/>
                  </a:lnTo>
                  <a:lnTo>
                    <a:pt x="43908" y="5627"/>
                  </a:lnTo>
                  <a:lnTo>
                    <a:pt x="44762" y="4924"/>
                  </a:lnTo>
                  <a:lnTo>
                    <a:pt x="46470" y="3668"/>
                  </a:lnTo>
                  <a:lnTo>
                    <a:pt x="45917" y="3065"/>
                  </a:lnTo>
                  <a:lnTo>
                    <a:pt x="45365" y="2463"/>
                  </a:lnTo>
                  <a:lnTo>
                    <a:pt x="44762" y="1910"/>
                  </a:lnTo>
                  <a:lnTo>
                    <a:pt x="44159" y="1408"/>
                  </a:lnTo>
                  <a:lnTo>
                    <a:pt x="43506" y="955"/>
                  </a:lnTo>
                  <a:lnTo>
                    <a:pt x="42803" y="604"/>
                  </a:lnTo>
                  <a:lnTo>
                    <a:pt x="42049" y="302"/>
                  </a:lnTo>
                  <a:lnTo>
                    <a:pt x="41346" y="101"/>
                  </a:lnTo>
                  <a:lnTo>
                    <a:pt x="40894" y="51"/>
                  </a:lnTo>
                  <a:lnTo>
                    <a:pt x="40492" y="1"/>
                  </a:lnTo>
                  <a:close/>
                </a:path>
              </a:pathLst>
            </a:custGeom>
            <a:solidFill>
              <a:srgbClr val="F43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76"/>
            <p:cNvSpPr/>
            <p:nvPr/>
          </p:nvSpPr>
          <p:spPr>
            <a:xfrm>
              <a:off x="2287800" y="2968000"/>
              <a:ext cx="296425" cy="503650"/>
            </a:xfrm>
            <a:custGeom>
              <a:avLst/>
              <a:gdLst/>
              <a:ahLst/>
              <a:cxnLst/>
              <a:rect l="l" t="t" r="r" b="b"/>
              <a:pathLst>
                <a:path w="11857" h="20146" extrusionOk="0">
                  <a:moveTo>
                    <a:pt x="2211" y="1"/>
                  </a:moveTo>
                  <a:lnTo>
                    <a:pt x="1759" y="51"/>
                  </a:lnTo>
                  <a:lnTo>
                    <a:pt x="1507" y="101"/>
                  </a:lnTo>
                  <a:lnTo>
                    <a:pt x="1256" y="202"/>
                  </a:lnTo>
                  <a:lnTo>
                    <a:pt x="1055" y="353"/>
                  </a:lnTo>
                  <a:lnTo>
                    <a:pt x="804" y="503"/>
                  </a:lnTo>
                  <a:lnTo>
                    <a:pt x="603" y="704"/>
                  </a:lnTo>
                  <a:lnTo>
                    <a:pt x="452" y="955"/>
                  </a:lnTo>
                  <a:lnTo>
                    <a:pt x="302" y="1207"/>
                  </a:lnTo>
                  <a:lnTo>
                    <a:pt x="201" y="1458"/>
                  </a:lnTo>
                  <a:lnTo>
                    <a:pt x="51" y="2010"/>
                  </a:lnTo>
                  <a:lnTo>
                    <a:pt x="0" y="2563"/>
                  </a:lnTo>
                  <a:lnTo>
                    <a:pt x="51" y="3116"/>
                  </a:lnTo>
                  <a:lnTo>
                    <a:pt x="151" y="3718"/>
                  </a:lnTo>
                  <a:lnTo>
                    <a:pt x="252" y="4271"/>
                  </a:lnTo>
                  <a:lnTo>
                    <a:pt x="402" y="4824"/>
                  </a:lnTo>
                  <a:lnTo>
                    <a:pt x="854" y="5979"/>
                  </a:lnTo>
                  <a:lnTo>
                    <a:pt x="1407" y="7135"/>
                  </a:lnTo>
                  <a:lnTo>
                    <a:pt x="2010" y="8290"/>
                  </a:lnTo>
                  <a:lnTo>
                    <a:pt x="2663" y="9345"/>
                  </a:lnTo>
                  <a:lnTo>
                    <a:pt x="3467" y="10500"/>
                  </a:lnTo>
                  <a:lnTo>
                    <a:pt x="4271" y="11606"/>
                  </a:lnTo>
                  <a:lnTo>
                    <a:pt x="5979" y="13816"/>
                  </a:lnTo>
                  <a:lnTo>
                    <a:pt x="6833" y="14971"/>
                  </a:lnTo>
                  <a:lnTo>
                    <a:pt x="7636" y="16077"/>
                  </a:lnTo>
                  <a:lnTo>
                    <a:pt x="8390" y="17282"/>
                  </a:lnTo>
                  <a:lnTo>
                    <a:pt x="9093" y="18488"/>
                  </a:lnTo>
                  <a:lnTo>
                    <a:pt x="9144" y="19091"/>
                  </a:lnTo>
                  <a:lnTo>
                    <a:pt x="9194" y="19392"/>
                  </a:lnTo>
                  <a:lnTo>
                    <a:pt x="9294" y="19644"/>
                  </a:lnTo>
                  <a:lnTo>
                    <a:pt x="9445" y="19844"/>
                  </a:lnTo>
                  <a:lnTo>
                    <a:pt x="9646" y="19995"/>
                  </a:lnTo>
                  <a:lnTo>
                    <a:pt x="9947" y="20096"/>
                  </a:lnTo>
                  <a:lnTo>
                    <a:pt x="10299" y="20146"/>
                  </a:lnTo>
                  <a:lnTo>
                    <a:pt x="10550" y="20096"/>
                  </a:lnTo>
                  <a:lnTo>
                    <a:pt x="10751" y="20045"/>
                  </a:lnTo>
                  <a:lnTo>
                    <a:pt x="10952" y="19945"/>
                  </a:lnTo>
                  <a:lnTo>
                    <a:pt x="11153" y="19794"/>
                  </a:lnTo>
                  <a:lnTo>
                    <a:pt x="11304" y="19644"/>
                  </a:lnTo>
                  <a:lnTo>
                    <a:pt x="11404" y="19443"/>
                  </a:lnTo>
                  <a:lnTo>
                    <a:pt x="11655" y="18990"/>
                  </a:lnTo>
                  <a:lnTo>
                    <a:pt x="11756" y="18538"/>
                  </a:lnTo>
                  <a:lnTo>
                    <a:pt x="11856" y="18036"/>
                  </a:lnTo>
                  <a:lnTo>
                    <a:pt x="11856" y="17584"/>
                  </a:lnTo>
                  <a:lnTo>
                    <a:pt x="11806" y="17132"/>
                  </a:lnTo>
                  <a:lnTo>
                    <a:pt x="11655" y="16378"/>
                  </a:lnTo>
                  <a:lnTo>
                    <a:pt x="11404" y="15625"/>
                  </a:lnTo>
                  <a:lnTo>
                    <a:pt x="11103" y="14871"/>
                  </a:lnTo>
                  <a:lnTo>
                    <a:pt x="10751" y="14117"/>
                  </a:lnTo>
                  <a:lnTo>
                    <a:pt x="10048" y="12610"/>
                  </a:lnTo>
                  <a:lnTo>
                    <a:pt x="9696" y="11907"/>
                  </a:lnTo>
                  <a:lnTo>
                    <a:pt x="9395" y="11153"/>
                  </a:lnTo>
                  <a:lnTo>
                    <a:pt x="8842" y="9697"/>
                  </a:lnTo>
                  <a:lnTo>
                    <a:pt x="8340" y="8189"/>
                  </a:lnTo>
                  <a:lnTo>
                    <a:pt x="7837" y="6733"/>
                  </a:lnTo>
                  <a:lnTo>
                    <a:pt x="7285" y="5276"/>
                  </a:lnTo>
                  <a:lnTo>
                    <a:pt x="6732" y="4120"/>
                  </a:lnTo>
                  <a:lnTo>
                    <a:pt x="6431" y="3568"/>
                  </a:lnTo>
                  <a:lnTo>
                    <a:pt x="6129" y="3015"/>
                  </a:lnTo>
                  <a:lnTo>
                    <a:pt x="5778" y="2462"/>
                  </a:lnTo>
                  <a:lnTo>
                    <a:pt x="5376" y="1960"/>
                  </a:lnTo>
                  <a:lnTo>
                    <a:pt x="4974" y="1508"/>
                  </a:lnTo>
                  <a:lnTo>
                    <a:pt x="4522" y="1056"/>
                  </a:lnTo>
                  <a:lnTo>
                    <a:pt x="4120" y="754"/>
                  </a:lnTo>
                  <a:lnTo>
                    <a:pt x="3668" y="453"/>
                  </a:lnTo>
                  <a:lnTo>
                    <a:pt x="3216" y="252"/>
                  </a:lnTo>
                  <a:lnTo>
                    <a:pt x="2713" y="51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76"/>
            <p:cNvSpPr/>
            <p:nvPr/>
          </p:nvSpPr>
          <p:spPr>
            <a:xfrm>
              <a:off x="2287800" y="2969275"/>
              <a:ext cx="265025" cy="502375"/>
            </a:xfrm>
            <a:custGeom>
              <a:avLst/>
              <a:gdLst/>
              <a:ahLst/>
              <a:cxnLst/>
              <a:rect l="l" t="t" r="r" b="b"/>
              <a:pathLst>
                <a:path w="10601" h="20095" extrusionOk="0">
                  <a:moveTo>
                    <a:pt x="1759" y="0"/>
                  </a:moveTo>
                  <a:lnTo>
                    <a:pt x="1558" y="50"/>
                  </a:lnTo>
                  <a:lnTo>
                    <a:pt x="1307" y="151"/>
                  </a:lnTo>
                  <a:lnTo>
                    <a:pt x="1055" y="251"/>
                  </a:lnTo>
                  <a:lnTo>
                    <a:pt x="804" y="452"/>
                  </a:lnTo>
                  <a:lnTo>
                    <a:pt x="603" y="653"/>
                  </a:lnTo>
                  <a:lnTo>
                    <a:pt x="452" y="904"/>
                  </a:lnTo>
                  <a:lnTo>
                    <a:pt x="302" y="1156"/>
                  </a:lnTo>
                  <a:lnTo>
                    <a:pt x="201" y="1407"/>
                  </a:lnTo>
                  <a:lnTo>
                    <a:pt x="51" y="1959"/>
                  </a:lnTo>
                  <a:lnTo>
                    <a:pt x="0" y="2512"/>
                  </a:lnTo>
                  <a:lnTo>
                    <a:pt x="51" y="3065"/>
                  </a:lnTo>
                  <a:lnTo>
                    <a:pt x="151" y="3667"/>
                  </a:lnTo>
                  <a:lnTo>
                    <a:pt x="252" y="4220"/>
                  </a:lnTo>
                  <a:lnTo>
                    <a:pt x="402" y="4773"/>
                  </a:lnTo>
                  <a:lnTo>
                    <a:pt x="854" y="5928"/>
                  </a:lnTo>
                  <a:lnTo>
                    <a:pt x="1407" y="7084"/>
                  </a:lnTo>
                  <a:lnTo>
                    <a:pt x="2010" y="8239"/>
                  </a:lnTo>
                  <a:lnTo>
                    <a:pt x="2663" y="9294"/>
                  </a:lnTo>
                  <a:lnTo>
                    <a:pt x="3467" y="10449"/>
                  </a:lnTo>
                  <a:lnTo>
                    <a:pt x="4271" y="11555"/>
                  </a:lnTo>
                  <a:lnTo>
                    <a:pt x="5979" y="13765"/>
                  </a:lnTo>
                  <a:lnTo>
                    <a:pt x="6833" y="14920"/>
                  </a:lnTo>
                  <a:lnTo>
                    <a:pt x="7636" y="16026"/>
                  </a:lnTo>
                  <a:lnTo>
                    <a:pt x="8390" y="17231"/>
                  </a:lnTo>
                  <a:lnTo>
                    <a:pt x="9093" y="18437"/>
                  </a:lnTo>
                  <a:lnTo>
                    <a:pt x="9144" y="19040"/>
                  </a:lnTo>
                  <a:lnTo>
                    <a:pt x="9194" y="19341"/>
                  </a:lnTo>
                  <a:lnTo>
                    <a:pt x="9294" y="19593"/>
                  </a:lnTo>
                  <a:lnTo>
                    <a:pt x="9445" y="19793"/>
                  </a:lnTo>
                  <a:lnTo>
                    <a:pt x="9646" y="19944"/>
                  </a:lnTo>
                  <a:lnTo>
                    <a:pt x="9947" y="20045"/>
                  </a:lnTo>
                  <a:lnTo>
                    <a:pt x="10299" y="20095"/>
                  </a:lnTo>
                  <a:lnTo>
                    <a:pt x="10500" y="20045"/>
                  </a:lnTo>
                  <a:lnTo>
                    <a:pt x="10399" y="19944"/>
                  </a:lnTo>
                  <a:lnTo>
                    <a:pt x="10450" y="19844"/>
                  </a:lnTo>
                  <a:lnTo>
                    <a:pt x="10500" y="19743"/>
                  </a:lnTo>
                  <a:lnTo>
                    <a:pt x="10600" y="19643"/>
                  </a:lnTo>
                  <a:lnTo>
                    <a:pt x="10600" y="19593"/>
                  </a:lnTo>
                  <a:lnTo>
                    <a:pt x="10600" y="19542"/>
                  </a:lnTo>
                  <a:lnTo>
                    <a:pt x="10450" y="19090"/>
                  </a:lnTo>
                  <a:lnTo>
                    <a:pt x="10349" y="18337"/>
                  </a:lnTo>
                  <a:lnTo>
                    <a:pt x="10249" y="17633"/>
                  </a:lnTo>
                  <a:lnTo>
                    <a:pt x="9847" y="16176"/>
                  </a:lnTo>
                  <a:lnTo>
                    <a:pt x="9545" y="15172"/>
                  </a:lnTo>
                  <a:lnTo>
                    <a:pt x="9194" y="14167"/>
                  </a:lnTo>
                  <a:lnTo>
                    <a:pt x="8490" y="12157"/>
                  </a:lnTo>
                  <a:lnTo>
                    <a:pt x="8089" y="11253"/>
                  </a:lnTo>
                  <a:lnTo>
                    <a:pt x="7636" y="10349"/>
                  </a:lnTo>
                  <a:lnTo>
                    <a:pt x="6732" y="8591"/>
                  </a:lnTo>
                  <a:lnTo>
                    <a:pt x="5727" y="6883"/>
                  </a:lnTo>
                  <a:lnTo>
                    <a:pt x="4672" y="5175"/>
                  </a:lnTo>
                  <a:lnTo>
                    <a:pt x="4572" y="5175"/>
                  </a:lnTo>
                  <a:lnTo>
                    <a:pt x="4572" y="5225"/>
                  </a:lnTo>
                  <a:lnTo>
                    <a:pt x="5024" y="6029"/>
                  </a:lnTo>
                  <a:lnTo>
                    <a:pt x="5476" y="6832"/>
                  </a:lnTo>
                  <a:lnTo>
                    <a:pt x="6230" y="8440"/>
                  </a:lnTo>
                  <a:lnTo>
                    <a:pt x="6983" y="10148"/>
                  </a:lnTo>
                  <a:lnTo>
                    <a:pt x="7636" y="11856"/>
                  </a:lnTo>
                  <a:lnTo>
                    <a:pt x="7636" y="11856"/>
                  </a:lnTo>
                  <a:lnTo>
                    <a:pt x="7184" y="10902"/>
                  </a:lnTo>
                  <a:lnTo>
                    <a:pt x="6632" y="9847"/>
                  </a:lnTo>
                  <a:lnTo>
                    <a:pt x="6029" y="8792"/>
                  </a:lnTo>
                  <a:lnTo>
                    <a:pt x="5426" y="7787"/>
                  </a:lnTo>
                  <a:lnTo>
                    <a:pt x="4723" y="6782"/>
                  </a:lnTo>
                  <a:lnTo>
                    <a:pt x="3919" y="5727"/>
                  </a:lnTo>
                  <a:lnTo>
                    <a:pt x="3567" y="5175"/>
                  </a:lnTo>
                  <a:lnTo>
                    <a:pt x="3216" y="4572"/>
                  </a:lnTo>
                  <a:lnTo>
                    <a:pt x="2914" y="4019"/>
                  </a:lnTo>
                  <a:lnTo>
                    <a:pt x="2663" y="3416"/>
                  </a:lnTo>
                  <a:lnTo>
                    <a:pt x="2462" y="2763"/>
                  </a:lnTo>
                  <a:lnTo>
                    <a:pt x="2362" y="2110"/>
                  </a:lnTo>
                  <a:lnTo>
                    <a:pt x="2362" y="2010"/>
                  </a:lnTo>
                  <a:lnTo>
                    <a:pt x="2261" y="2010"/>
                  </a:lnTo>
                  <a:lnTo>
                    <a:pt x="2211" y="2110"/>
                  </a:lnTo>
                  <a:lnTo>
                    <a:pt x="2261" y="2663"/>
                  </a:lnTo>
                  <a:lnTo>
                    <a:pt x="2362" y="3165"/>
                  </a:lnTo>
                  <a:lnTo>
                    <a:pt x="2462" y="3718"/>
                  </a:lnTo>
                  <a:lnTo>
                    <a:pt x="2663" y="4220"/>
                  </a:lnTo>
                  <a:lnTo>
                    <a:pt x="2864" y="4722"/>
                  </a:lnTo>
                  <a:lnTo>
                    <a:pt x="3115" y="5175"/>
                  </a:lnTo>
                  <a:lnTo>
                    <a:pt x="3668" y="6129"/>
                  </a:lnTo>
                  <a:lnTo>
                    <a:pt x="4572" y="7636"/>
                  </a:lnTo>
                  <a:lnTo>
                    <a:pt x="5426" y="9093"/>
                  </a:lnTo>
                  <a:lnTo>
                    <a:pt x="3266" y="5727"/>
                  </a:lnTo>
                  <a:lnTo>
                    <a:pt x="2864" y="4974"/>
                  </a:lnTo>
                  <a:lnTo>
                    <a:pt x="2512" y="4270"/>
                  </a:lnTo>
                  <a:lnTo>
                    <a:pt x="2211" y="3517"/>
                  </a:lnTo>
                  <a:lnTo>
                    <a:pt x="1960" y="2813"/>
                  </a:lnTo>
                  <a:lnTo>
                    <a:pt x="1809" y="2060"/>
                  </a:lnTo>
                  <a:lnTo>
                    <a:pt x="1759" y="1356"/>
                  </a:lnTo>
                  <a:lnTo>
                    <a:pt x="1708" y="653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76"/>
            <p:cNvSpPr/>
            <p:nvPr/>
          </p:nvSpPr>
          <p:spPr>
            <a:xfrm>
              <a:off x="2358125" y="2985600"/>
              <a:ext cx="126875" cy="202225"/>
            </a:xfrm>
            <a:custGeom>
              <a:avLst/>
              <a:gdLst/>
              <a:ahLst/>
              <a:cxnLst/>
              <a:rect l="l" t="t" r="r" b="b"/>
              <a:pathLst>
                <a:path w="5075" h="8089" extrusionOk="0">
                  <a:moveTo>
                    <a:pt x="1" y="0"/>
                  </a:moveTo>
                  <a:lnTo>
                    <a:pt x="1" y="50"/>
                  </a:lnTo>
                  <a:lnTo>
                    <a:pt x="553" y="402"/>
                  </a:lnTo>
                  <a:lnTo>
                    <a:pt x="1005" y="804"/>
                  </a:lnTo>
                  <a:lnTo>
                    <a:pt x="1458" y="1206"/>
                  </a:lnTo>
                  <a:lnTo>
                    <a:pt x="1859" y="1658"/>
                  </a:lnTo>
                  <a:lnTo>
                    <a:pt x="2211" y="2110"/>
                  </a:lnTo>
                  <a:lnTo>
                    <a:pt x="2513" y="2562"/>
                  </a:lnTo>
                  <a:lnTo>
                    <a:pt x="3115" y="3617"/>
                  </a:lnTo>
                  <a:lnTo>
                    <a:pt x="3618" y="4672"/>
                  </a:lnTo>
                  <a:lnTo>
                    <a:pt x="4070" y="5777"/>
                  </a:lnTo>
                  <a:lnTo>
                    <a:pt x="4924" y="8038"/>
                  </a:lnTo>
                  <a:lnTo>
                    <a:pt x="4974" y="8088"/>
                  </a:lnTo>
                  <a:lnTo>
                    <a:pt x="5024" y="8088"/>
                  </a:lnTo>
                  <a:lnTo>
                    <a:pt x="5075" y="8038"/>
                  </a:lnTo>
                  <a:lnTo>
                    <a:pt x="5075" y="7988"/>
                  </a:lnTo>
                  <a:lnTo>
                    <a:pt x="4874" y="6782"/>
                  </a:lnTo>
                  <a:lnTo>
                    <a:pt x="4522" y="5576"/>
                  </a:lnTo>
                  <a:lnTo>
                    <a:pt x="4321" y="5024"/>
                  </a:lnTo>
                  <a:lnTo>
                    <a:pt x="4070" y="4421"/>
                  </a:lnTo>
                  <a:lnTo>
                    <a:pt x="3819" y="3868"/>
                  </a:lnTo>
                  <a:lnTo>
                    <a:pt x="3517" y="3316"/>
                  </a:lnTo>
                  <a:lnTo>
                    <a:pt x="3216" y="2813"/>
                  </a:lnTo>
                  <a:lnTo>
                    <a:pt x="2864" y="2311"/>
                  </a:lnTo>
                  <a:lnTo>
                    <a:pt x="2462" y="1859"/>
                  </a:lnTo>
                  <a:lnTo>
                    <a:pt x="2060" y="1407"/>
                  </a:lnTo>
                  <a:lnTo>
                    <a:pt x="1608" y="1005"/>
                  </a:lnTo>
                  <a:lnTo>
                    <a:pt x="1106" y="603"/>
                  </a:lnTo>
                  <a:lnTo>
                    <a:pt x="603" y="3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76"/>
            <p:cNvSpPr/>
            <p:nvPr/>
          </p:nvSpPr>
          <p:spPr>
            <a:xfrm>
              <a:off x="2409625" y="2892650"/>
              <a:ext cx="302700" cy="550125"/>
            </a:xfrm>
            <a:custGeom>
              <a:avLst/>
              <a:gdLst/>
              <a:ahLst/>
              <a:cxnLst/>
              <a:rect l="l" t="t" r="r" b="b"/>
              <a:pathLst>
                <a:path w="12108" h="22005" extrusionOk="0">
                  <a:moveTo>
                    <a:pt x="3065" y="1"/>
                  </a:moveTo>
                  <a:lnTo>
                    <a:pt x="2562" y="51"/>
                  </a:lnTo>
                  <a:lnTo>
                    <a:pt x="2110" y="202"/>
                  </a:lnTo>
                  <a:lnTo>
                    <a:pt x="1658" y="403"/>
                  </a:lnTo>
                  <a:lnTo>
                    <a:pt x="1307" y="704"/>
                  </a:lnTo>
                  <a:lnTo>
                    <a:pt x="955" y="1056"/>
                  </a:lnTo>
                  <a:lnTo>
                    <a:pt x="653" y="1458"/>
                  </a:lnTo>
                  <a:lnTo>
                    <a:pt x="402" y="1910"/>
                  </a:lnTo>
                  <a:lnTo>
                    <a:pt x="201" y="2362"/>
                  </a:lnTo>
                  <a:lnTo>
                    <a:pt x="101" y="2663"/>
                  </a:lnTo>
                  <a:lnTo>
                    <a:pt x="51" y="3015"/>
                  </a:lnTo>
                  <a:lnTo>
                    <a:pt x="0" y="3668"/>
                  </a:lnTo>
                  <a:lnTo>
                    <a:pt x="101" y="4371"/>
                  </a:lnTo>
                  <a:lnTo>
                    <a:pt x="201" y="5024"/>
                  </a:lnTo>
                  <a:lnTo>
                    <a:pt x="453" y="5677"/>
                  </a:lnTo>
                  <a:lnTo>
                    <a:pt x="704" y="6331"/>
                  </a:lnTo>
                  <a:lnTo>
                    <a:pt x="1005" y="6933"/>
                  </a:lnTo>
                  <a:lnTo>
                    <a:pt x="1307" y="7536"/>
                  </a:lnTo>
                  <a:lnTo>
                    <a:pt x="2010" y="8742"/>
                  </a:lnTo>
                  <a:lnTo>
                    <a:pt x="2814" y="9948"/>
                  </a:lnTo>
                  <a:lnTo>
                    <a:pt x="4421" y="12258"/>
                  </a:lnTo>
                  <a:lnTo>
                    <a:pt x="5225" y="13464"/>
                  </a:lnTo>
                  <a:lnTo>
                    <a:pt x="6029" y="14670"/>
                  </a:lnTo>
                  <a:lnTo>
                    <a:pt x="6782" y="15876"/>
                  </a:lnTo>
                  <a:lnTo>
                    <a:pt x="7435" y="17131"/>
                  </a:lnTo>
                  <a:lnTo>
                    <a:pt x="7636" y="18036"/>
                  </a:lnTo>
                  <a:lnTo>
                    <a:pt x="7938" y="18890"/>
                  </a:lnTo>
                  <a:lnTo>
                    <a:pt x="8139" y="19543"/>
                  </a:lnTo>
                  <a:lnTo>
                    <a:pt x="8340" y="20146"/>
                  </a:lnTo>
                  <a:lnTo>
                    <a:pt x="8591" y="20749"/>
                  </a:lnTo>
                  <a:lnTo>
                    <a:pt x="8742" y="21050"/>
                  </a:lnTo>
                  <a:lnTo>
                    <a:pt x="8943" y="21301"/>
                  </a:lnTo>
                  <a:lnTo>
                    <a:pt x="9093" y="21502"/>
                  </a:lnTo>
                  <a:lnTo>
                    <a:pt x="9294" y="21653"/>
                  </a:lnTo>
                  <a:lnTo>
                    <a:pt x="9696" y="21854"/>
                  </a:lnTo>
                  <a:lnTo>
                    <a:pt x="10098" y="22004"/>
                  </a:lnTo>
                  <a:lnTo>
                    <a:pt x="10550" y="22004"/>
                  </a:lnTo>
                  <a:lnTo>
                    <a:pt x="10952" y="21904"/>
                  </a:lnTo>
                  <a:lnTo>
                    <a:pt x="11354" y="21653"/>
                  </a:lnTo>
                  <a:lnTo>
                    <a:pt x="11505" y="21502"/>
                  </a:lnTo>
                  <a:lnTo>
                    <a:pt x="11655" y="21351"/>
                  </a:lnTo>
                  <a:lnTo>
                    <a:pt x="11806" y="21150"/>
                  </a:lnTo>
                  <a:lnTo>
                    <a:pt x="11907" y="20899"/>
                  </a:lnTo>
                  <a:lnTo>
                    <a:pt x="12007" y="20598"/>
                  </a:lnTo>
                  <a:lnTo>
                    <a:pt x="12108" y="20246"/>
                  </a:lnTo>
                  <a:lnTo>
                    <a:pt x="12108" y="19945"/>
                  </a:lnTo>
                  <a:lnTo>
                    <a:pt x="12108" y="19593"/>
                  </a:lnTo>
                  <a:lnTo>
                    <a:pt x="12057" y="19241"/>
                  </a:lnTo>
                  <a:lnTo>
                    <a:pt x="12007" y="18940"/>
                  </a:lnTo>
                  <a:lnTo>
                    <a:pt x="11756" y="18237"/>
                  </a:lnTo>
                  <a:lnTo>
                    <a:pt x="11454" y="17584"/>
                  </a:lnTo>
                  <a:lnTo>
                    <a:pt x="11153" y="16931"/>
                  </a:lnTo>
                  <a:lnTo>
                    <a:pt x="10500" y="15775"/>
                  </a:lnTo>
                  <a:lnTo>
                    <a:pt x="10148" y="14921"/>
                  </a:lnTo>
                  <a:lnTo>
                    <a:pt x="9847" y="14067"/>
                  </a:lnTo>
                  <a:lnTo>
                    <a:pt x="9596" y="13213"/>
                  </a:lnTo>
                  <a:lnTo>
                    <a:pt x="9395" y="12359"/>
                  </a:lnTo>
                  <a:lnTo>
                    <a:pt x="9043" y="10550"/>
                  </a:lnTo>
                  <a:lnTo>
                    <a:pt x="8742" y="8742"/>
                  </a:lnTo>
                  <a:lnTo>
                    <a:pt x="8490" y="7285"/>
                  </a:lnTo>
                  <a:lnTo>
                    <a:pt x="8139" y="5778"/>
                  </a:lnTo>
                  <a:lnTo>
                    <a:pt x="7888" y="5075"/>
                  </a:lnTo>
                  <a:lnTo>
                    <a:pt x="7636" y="4321"/>
                  </a:lnTo>
                  <a:lnTo>
                    <a:pt x="7335" y="3618"/>
                  </a:lnTo>
                  <a:lnTo>
                    <a:pt x="6983" y="2965"/>
                  </a:lnTo>
                  <a:lnTo>
                    <a:pt x="6632" y="2462"/>
                  </a:lnTo>
                  <a:lnTo>
                    <a:pt x="6280" y="1910"/>
                  </a:lnTo>
                  <a:lnTo>
                    <a:pt x="5828" y="1407"/>
                  </a:lnTo>
                  <a:lnTo>
                    <a:pt x="5376" y="955"/>
                  </a:lnTo>
                  <a:lnTo>
                    <a:pt x="4873" y="553"/>
                  </a:lnTo>
                  <a:lnTo>
                    <a:pt x="4321" y="252"/>
                  </a:lnTo>
                  <a:lnTo>
                    <a:pt x="4019" y="151"/>
                  </a:lnTo>
                  <a:lnTo>
                    <a:pt x="3718" y="51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76"/>
            <p:cNvSpPr/>
            <p:nvPr/>
          </p:nvSpPr>
          <p:spPr>
            <a:xfrm>
              <a:off x="2409625" y="2895175"/>
              <a:ext cx="296425" cy="550100"/>
            </a:xfrm>
            <a:custGeom>
              <a:avLst/>
              <a:gdLst/>
              <a:ahLst/>
              <a:cxnLst/>
              <a:rect l="l" t="t" r="r" b="b"/>
              <a:pathLst>
                <a:path w="11857" h="22004" extrusionOk="0">
                  <a:moveTo>
                    <a:pt x="8139" y="15875"/>
                  </a:moveTo>
                  <a:lnTo>
                    <a:pt x="8239" y="16026"/>
                  </a:lnTo>
                  <a:lnTo>
                    <a:pt x="8641" y="17131"/>
                  </a:lnTo>
                  <a:lnTo>
                    <a:pt x="8993" y="18236"/>
                  </a:lnTo>
                  <a:lnTo>
                    <a:pt x="8691" y="17483"/>
                  </a:lnTo>
                  <a:lnTo>
                    <a:pt x="8440" y="16679"/>
                  </a:lnTo>
                  <a:lnTo>
                    <a:pt x="8139" y="15875"/>
                  </a:lnTo>
                  <a:close/>
                  <a:moveTo>
                    <a:pt x="2311" y="0"/>
                  </a:moveTo>
                  <a:lnTo>
                    <a:pt x="1960" y="151"/>
                  </a:lnTo>
                  <a:lnTo>
                    <a:pt x="1608" y="352"/>
                  </a:lnTo>
                  <a:lnTo>
                    <a:pt x="1307" y="603"/>
                  </a:lnTo>
                  <a:lnTo>
                    <a:pt x="1005" y="904"/>
                  </a:lnTo>
                  <a:lnTo>
                    <a:pt x="754" y="1206"/>
                  </a:lnTo>
                  <a:lnTo>
                    <a:pt x="553" y="1507"/>
                  </a:lnTo>
                  <a:lnTo>
                    <a:pt x="352" y="1859"/>
                  </a:lnTo>
                  <a:lnTo>
                    <a:pt x="201" y="2261"/>
                  </a:lnTo>
                  <a:lnTo>
                    <a:pt x="101" y="2562"/>
                  </a:lnTo>
                  <a:lnTo>
                    <a:pt x="51" y="2914"/>
                  </a:lnTo>
                  <a:lnTo>
                    <a:pt x="0" y="3567"/>
                  </a:lnTo>
                  <a:lnTo>
                    <a:pt x="101" y="4270"/>
                  </a:lnTo>
                  <a:lnTo>
                    <a:pt x="201" y="4923"/>
                  </a:lnTo>
                  <a:lnTo>
                    <a:pt x="453" y="5576"/>
                  </a:lnTo>
                  <a:lnTo>
                    <a:pt x="704" y="6230"/>
                  </a:lnTo>
                  <a:lnTo>
                    <a:pt x="1005" y="6832"/>
                  </a:lnTo>
                  <a:lnTo>
                    <a:pt x="1307" y="7435"/>
                  </a:lnTo>
                  <a:lnTo>
                    <a:pt x="2010" y="8641"/>
                  </a:lnTo>
                  <a:lnTo>
                    <a:pt x="2814" y="9847"/>
                  </a:lnTo>
                  <a:lnTo>
                    <a:pt x="4421" y="12157"/>
                  </a:lnTo>
                  <a:lnTo>
                    <a:pt x="5225" y="13363"/>
                  </a:lnTo>
                  <a:lnTo>
                    <a:pt x="6029" y="14569"/>
                  </a:lnTo>
                  <a:lnTo>
                    <a:pt x="6782" y="15775"/>
                  </a:lnTo>
                  <a:lnTo>
                    <a:pt x="7435" y="17030"/>
                  </a:lnTo>
                  <a:lnTo>
                    <a:pt x="7636" y="17935"/>
                  </a:lnTo>
                  <a:lnTo>
                    <a:pt x="7938" y="18789"/>
                  </a:lnTo>
                  <a:lnTo>
                    <a:pt x="8139" y="19442"/>
                  </a:lnTo>
                  <a:lnTo>
                    <a:pt x="8340" y="20045"/>
                  </a:lnTo>
                  <a:lnTo>
                    <a:pt x="8591" y="20648"/>
                  </a:lnTo>
                  <a:lnTo>
                    <a:pt x="8742" y="20949"/>
                  </a:lnTo>
                  <a:lnTo>
                    <a:pt x="8943" y="21200"/>
                  </a:lnTo>
                  <a:lnTo>
                    <a:pt x="9144" y="21451"/>
                  </a:lnTo>
                  <a:lnTo>
                    <a:pt x="9395" y="21602"/>
                  </a:lnTo>
                  <a:lnTo>
                    <a:pt x="9646" y="21753"/>
                  </a:lnTo>
                  <a:lnTo>
                    <a:pt x="9947" y="21853"/>
                  </a:lnTo>
                  <a:lnTo>
                    <a:pt x="10199" y="21903"/>
                  </a:lnTo>
                  <a:lnTo>
                    <a:pt x="10500" y="21903"/>
                  </a:lnTo>
                  <a:lnTo>
                    <a:pt x="10751" y="21853"/>
                  </a:lnTo>
                  <a:lnTo>
                    <a:pt x="11002" y="21753"/>
                  </a:lnTo>
                  <a:lnTo>
                    <a:pt x="11254" y="21903"/>
                  </a:lnTo>
                  <a:lnTo>
                    <a:pt x="11505" y="22004"/>
                  </a:lnTo>
                  <a:lnTo>
                    <a:pt x="11706" y="22004"/>
                  </a:lnTo>
                  <a:lnTo>
                    <a:pt x="11756" y="21954"/>
                  </a:lnTo>
                  <a:lnTo>
                    <a:pt x="11806" y="21853"/>
                  </a:lnTo>
                  <a:lnTo>
                    <a:pt x="11856" y="21753"/>
                  </a:lnTo>
                  <a:lnTo>
                    <a:pt x="11856" y="21652"/>
                  </a:lnTo>
                  <a:lnTo>
                    <a:pt x="11856" y="21552"/>
                  </a:lnTo>
                  <a:lnTo>
                    <a:pt x="11806" y="21502"/>
                  </a:lnTo>
                  <a:lnTo>
                    <a:pt x="11404" y="21049"/>
                  </a:lnTo>
                  <a:lnTo>
                    <a:pt x="11053" y="20547"/>
                  </a:lnTo>
                  <a:lnTo>
                    <a:pt x="10801" y="19944"/>
                  </a:lnTo>
                  <a:lnTo>
                    <a:pt x="10550" y="19341"/>
                  </a:lnTo>
                  <a:lnTo>
                    <a:pt x="10148" y="18085"/>
                  </a:lnTo>
                  <a:lnTo>
                    <a:pt x="9797" y="16930"/>
                  </a:lnTo>
                  <a:lnTo>
                    <a:pt x="8993" y="14720"/>
                  </a:lnTo>
                  <a:lnTo>
                    <a:pt x="8591" y="13614"/>
                  </a:lnTo>
                  <a:lnTo>
                    <a:pt x="8189" y="12509"/>
                  </a:lnTo>
                  <a:lnTo>
                    <a:pt x="7737" y="11504"/>
                  </a:lnTo>
                  <a:lnTo>
                    <a:pt x="7184" y="10449"/>
                  </a:lnTo>
                  <a:lnTo>
                    <a:pt x="6079" y="8440"/>
                  </a:lnTo>
                  <a:lnTo>
                    <a:pt x="5577" y="7435"/>
                  </a:lnTo>
                  <a:lnTo>
                    <a:pt x="5074" y="6380"/>
                  </a:lnTo>
                  <a:lnTo>
                    <a:pt x="4672" y="5325"/>
                  </a:lnTo>
                  <a:lnTo>
                    <a:pt x="4471" y="4773"/>
                  </a:lnTo>
                  <a:lnTo>
                    <a:pt x="4321" y="4270"/>
                  </a:lnTo>
                  <a:lnTo>
                    <a:pt x="4271" y="4170"/>
                  </a:lnTo>
                  <a:lnTo>
                    <a:pt x="4220" y="4170"/>
                  </a:lnTo>
                  <a:lnTo>
                    <a:pt x="4170" y="4220"/>
                  </a:lnTo>
                  <a:lnTo>
                    <a:pt x="4170" y="4320"/>
                  </a:lnTo>
                  <a:lnTo>
                    <a:pt x="4471" y="5526"/>
                  </a:lnTo>
                  <a:lnTo>
                    <a:pt x="4873" y="6782"/>
                  </a:lnTo>
                  <a:lnTo>
                    <a:pt x="5326" y="7938"/>
                  </a:lnTo>
                  <a:lnTo>
                    <a:pt x="5878" y="9143"/>
                  </a:lnTo>
                  <a:lnTo>
                    <a:pt x="6933" y="11504"/>
                  </a:lnTo>
                  <a:lnTo>
                    <a:pt x="7486" y="12660"/>
                  </a:lnTo>
                  <a:lnTo>
                    <a:pt x="7938" y="13866"/>
                  </a:lnTo>
                  <a:lnTo>
                    <a:pt x="7988" y="14066"/>
                  </a:lnTo>
                  <a:lnTo>
                    <a:pt x="7435" y="12861"/>
                  </a:lnTo>
                  <a:lnTo>
                    <a:pt x="6782" y="11705"/>
                  </a:lnTo>
                  <a:lnTo>
                    <a:pt x="5426" y="9344"/>
                  </a:lnTo>
                  <a:lnTo>
                    <a:pt x="4773" y="8139"/>
                  </a:lnTo>
                  <a:lnTo>
                    <a:pt x="4170" y="6883"/>
                  </a:lnTo>
                  <a:lnTo>
                    <a:pt x="3617" y="5576"/>
                  </a:lnTo>
                  <a:lnTo>
                    <a:pt x="3417" y="4923"/>
                  </a:lnTo>
                  <a:lnTo>
                    <a:pt x="3216" y="4270"/>
                  </a:lnTo>
                  <a:lnTo>
                    <a:pt x="3065" y="3617"/>
                  </a:lnTo>
                  <a:lnTo>
                    <a:pt x="2964" y="2964"/>
                  </a:lnTo>
                  <a:lnTo>
                    <a:pt x="2914" y="2261"/>
                  </a:lnTo>
                  <a:lnTo>
                    <a:pt x="2864" y="1557"/>
                  </a:lnTo>
                  <a:lnTo>
                    <a:pt x="2864" y="1507"/>
                  </a:lnTo>
                  <a:lnTo>
                    <a:pt x="2763" y="1507"/>
                  </a:lnTo>
                  <a:lnTo>
                    <a:pt x="2713" y="1557"/>
                  </a:lnTo>
                  <a:lnTo>
                    <a:pt x="2713" y="2261"/>
                  </a:lnTo>
                  <a:lnTo>
                    <a:pt x="2713" y="2914"/>
                  </a:lnTo>
                  <a:lnTo>
                    <a:pt x="2814" y="3617"/>
                  </a:lnTo>
                  <a:lnTo>
                    <a:pt x="2914" y="4270"/>
                  </a:lnTo>
                  <a:lnTo>
                    <a:pt x="3015" y="4923"/>
                  </a:lnTo>
                  <a:lnTo>
                    <a:pt x="3165" y="5526"/>
                  </a:lnTo>
                  <a:lnTo>
                    <a:pt x="3567" y="6782"/>
                  </a:lnTo>
                  <a:lnTo>
                    <a:pt x="3567" y="6782"/>
                  </a:lnTo>
                  <a:lnTo>
                    <a:pt x="3165" y="6029"/>
                  </a:lnTo>
                  <a:lnTo>
                    <a:pt x="2713" y="5225"/>
                  </a:lnTo>
                  <a:lnTo>
                    <a:pt x="2362" y="4371"/>
                  </a:lnTo>
                  <a:lnTo>
                    <a:pt x="2110" y="3517"/>
                  </a:lnTo>
                  <a:lnTo>
                    <a:pt x="1960" y="2612"/>
                  </a:lnTo>
                  <a:lnTo>
                    <a:pt x="1909" y="2160"/>
                  </a:lnTo>
                  <a:lnTo>
                    <a:pt x="1909" y="1758"/>
                  </a:lnTo>
                  <a:lnTo>
                    <a:pt x="1960" y="1306"/>
                  </a:lnTo>
                  <a:lnTo>
                    <a:pt x="2010" y="854"/>
                  </a:lnTo>
                  <a:lnTo>
                    <a:pt x="2161" y="45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76"/>
            <p:cNvSpPr/>
            <p:nvPr/>
          </p:nvSpPr>
          <p:spPr>
            <a:xfrm>
              <a:off x="2522650" y="2929075"/>
              <a:ext cx="96725" cy="197200"/>
            </a:xfrm>
            <a:custGeom>
              <a:avLst/>
              <a:gdLst/>
              <a:ahLst/>
              <a:cxnLst/>
              <a:rect l="l" t="t" r="r" b="b"/>
              <a:pathLst>
                <a:path w="3869" h="7888" extrusionOk="0">
                  <a:moveTo>
                    <a:pt x="51" y="1"/>
                  </a:moveTo>
                  <a:lnTo>
                    <a:pt x="1" y="51"/>
                  </a:lnTo>
                  <a:lnTo>
                    <a:pt x="1" y="101"/>
                  </a:lnTo>
                  <a:lnTo>
                    <a:pt x="1" y="151"/>
                  </a:lnTo>
                  <a:lnTo>
                    <a:pt x="403" y="503"/>
                  </a:lnTo>
                  <a:lnTo>
                    <a:pt x="805" y="905"/>
                  </a:lnTo>
                  <a:lnTo>
                    <a:pt x="1156" y="1357"/>
                  </a:lnTo>
                  <a:lnTo>
                    <a:pt x="1458" y="1759"/>
                  </a:lnTo>
                  <a:lnTo>
                    <a:pt x="1709" y="2211"/>
                  </a:lnTo>
                  <a:lnTo>
                    <a:pt x="1960" y="2663"/>
                  </a:lnTo>
                  <a:lnTo>
                    <a:pt x="2362" y="3618"/>
                  </a:lnTo>
                  <a:lnTo>
                    <a:pt x="2714" y="4622"/>
                  </a:lnTo>
                  <a:lnTo>
                    <a:pt x="2965" y="5627"/>
                  </a:lnTo>
                  <a:lnTo>
                    <a:pt x="3467" y="7737"/>
                  </a:lnTo>
                  <a:lnTo>
                    <a:pt x="3517" y="7837"/>
                  </a:lnTo>
                  <a:lnTo>
                    <a:pt x="3568" y="7837"/>
                  </a:lnTo>
                  <a:lnTo>
                    <a:pt x="3668" y="7888"/>
                  </a:lnTo>
                  <a:lnTo>
                    <a:pt x="3819" y="7837"/>
                  </a:lnTo>
                  <a:lnTo>
                    <a:pt x="3819" y="7787"/>
                  </a:lnTo>
                  <a:lnTo>
                    <a:pt x="3869" y="7687"/>
                  </a:lnTo>
                  <a:lnTo>
                    <a:pt x="3819" y="7134"/>
                  </a:lnTo>
                  <a:lnTo>
                    <a:pt x="3769" y="6582"/>
                  </a:lnTo>
                  <a:lnTo>
                    <a:pt x="3668" y="6079"/>
                  </a:lnTo>
                  <a:lnTo>
                    <a:pt x="3568" y="5527"/>
                  </a:lnTo>
                  <a:lnTo>
                    <a:pt x="3266" y="4472"/>
                  </a:lnTo>
                  <a:lnTo>
                    <a:pt x="2814" y="3417"/>
                  </a:lnTo>
                  <a:lnTo>
                    <a:pt x="2261" y="2462"/>
                  </a:lnTo>
                  <a:lnTo>
                    <a:pt x="1960" y="2010"/>
                  </a:lnTo>
                  <a:lnTo>
                    <a:pt x="1659" y="1558"/>
                  </a:lnTo>
                  <a:lnTo>
                    <a:pt x="1307" y="1156"/>
                  </a:lnTo>
                  <a:lnTo>
                    <a:pt x="905" y="754"/>
                  </a:lnTo>
                  <a:lnTo>
                    <a:pt x="503" y="402"/>
                  </a:lnTo>
                  <a:lnTo>
                    <a:pt x="101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76"/>
            <p:cNvSpPr/>
            <p:nvPr/>
          </p:nvSpPr>
          <p:spPr>
            <a:xfrm>
              <a:off x="2549025" y="2851200"/>
              <a:ext cx="281350" cy="558925"/>
            </a:xfrm>
            <a:custGeom>
              <a:avLst/>
              <a:gdLst/>
              <a:ahLst/>
              <a:cxnLst/>
              <a:rect l="l" t="t" r="r" b="b"/>
              <a:pathLst>
                <a:path w="11254" h="22357" extrusionOk="0">
                  <a:moveTo>
                    <a:pt x="2714" y="1"/>
                  </a:moveTo>
                  <a:lnTo>
                    <a:pt x="2211" y="101"/>
                  </a:lnTo>
                  <a:lnTo>
                    <a:pt x="1759" y="252"/>
                  </a:lnTo>
                  <a:lnTo>
                    <a:pt x="1357" y="503"/>
                  </a:lnTo>
                  <a:lnTo>
                    <a:pt x="1005" y="855"/>
                  </a:lnTo>
                  <a:lnTo>
                    <a:pt x="704" y="1207"/>
                  </a:lnTo>
                  <a:lnTo>
                    <a:pt x="403" y="1659"/>
                  </a:lnTo>
                  <a:lnTo>
                    <a:pt x="202" y="2111"/>
                  </a:lnTo>
                  <a:lnTo>
                    <a:pt x="101" y="2563"/>
                  </a:lnTo>
                  <a:lnTo>
                    <a:pt x="1" y="3216"/>
                  </a:lnTo>
                  <a:lnTo>
                    <a:pt x="1" y="3819"/>
                  </a:lnTo>
                  <a:lnTo>
                    <a:pt x="101" y="4472"/>
                  </a:lnTo>
                  <a:lnTo>
                    <a:pt x="302" y="5125"/>
                  </a:lnTo>
                  <a:lnTo>
                    <a:pt x="553" y="5728"/>
                  </a:lnTo>
                  <a:lnTo>
                    <a:pt x="805" y="6331"/>
                  </a:lnTo>
                  <a:lnTo>
                    <a:pt x="1458" y="7436"/>
                  </a:lnTo>
                  <a:lnTo>
                    <a:pt x="3015" y="10249"/>
                  </a:lnTo>
                  <a:lnTo>
                    <a:pt x="3769" y="11656"/>
                  </a:lnTo>
                  <a:lnTo>
                    <a:pt x="4522" y="13113"/>
                  </a:lnTo>
                  <a:lnTo>
                    <a:pt x="5175" y="14570"/>
                  </a:lnTo>
                  <a:lnTo>
                    <a:pt x="5828" y="16026"/>
                  </a:lnTo>
                  <a:lnTo>
                    <a:pt x="6381" y="17534"/>
                  </a:lnTo>
                  <a:lnTo>
                    <a:pt x="6883" y="19041"/>
                  </a:lnTo>
                  <a:lnTo>
                    <a:pt x="6984" y="19643"/>
                  </a:lnTo>
                  <a:lnTo>
                    <a:pt x="7084" y="20297"/>
                  </a:lnTo>
                  <a:lnTo>
                    <a:pt x="7285" y="20899"/>
                  </a:lnTo>
                  <a:lnTo>
                    <a:pt x="7536" y="21452"/>
                  </a:lnTo>
                  <a:lnTo>
                    <a:pt x="7536" y="21502"/>
                  </a:lnTo>
                  <a:lnTo>
                    <a:pt x="7587" y="21553"/>
                  </a:lnTo>
                  <a:lnTo>
                    <a:pt x="7637" y="21603"/>
                  </a:lnTo>
                  <a:lnTo>
                    <a:pt x="7838" y="21854"/>
                  </a:lnTo>
                  <a:lnTo>
                    <a:pt x="8039" y="22055"/>
                  </a:lnTo>
                  <a:lnTo>
                    <a:pt x="8240" y="22206"/>
                  </a:lnTo>
                  <a:lnTo>
                    <a:pt x="8491" y="22306"/>
                  </a:lnTo>
                  <a:lnTo>
                    <a:pt x="8742" y="22356"/>
                  </a:lnTo>
                  <a:lnTo>
                    <a:pt x="9244" y="22356"/>
                  </a:lnTo>
                  <a:lnTo>
                    <a:pt x="9445" y="22306"/>
                  </a:lnTo>
                  <a:lnTo>
                    <a:pt x="9646" y="22206"/>
                  </a:lnTo>
                  <a:lnTo>
                    <a:pt x="9847" y="22055"/>
                  </a:lnTo>
                  <a:lnTo>
                    <a:pt x="10249" y="21753"/>
                  </a:lnTo>
                  <a:lnTo>
                    <a:pt x="10551" y="21352"/>
                  </a:lnTo>
                  <a:lnTo>
                    <a:pt x="10802" y="20950"/>
                  </a:lnTo>
                  <a:lnTo>
                    <a:pt x="11003" y="20498"/>
                  </a:lnTo>
                  <a:lnTo>
                    <a:pt x="11153" y="20045"/>
                  </a:lnTo>
                  <a:lnTo>
                    <a:pt x="11254" y="19392"/>
                  </a:lnTo>
                  <a:lnTo>
                    <a:pt x="11254" y="18739"/>
                  </a:lnTo>
                  <a:lnTo>
                    <a:pt x="11153" y="18136"/>
                  </a:lnTo>
                  <a:lnTo>
                    <a:pt x="10952" y="17483"/>
                  </a:lnTo>
                  <a:lnTo>
                    <a:pt x="10701" y="16880"/>
                  </a:lnTo>
                  <a:lnTo>
                    <a:pt x="10450" y="16278"/>
                  </a:lnTo>
                  <a:lnTo>
                    <a:pt x="9847" y="15122"/>
                  </a:lnTo>
                  <a:lnTo>
                    <a:pt x="9094" y="13615"/>
                  </a:lnTo>
                  <a:lnTo>
                    <a:pt x="8441" y="12058"/>
                  </a:lnTo>
                  <a:lnTo>
                    <a:pt x="7838" y="10500"/>
                  </a:lnTo>
                  <a:lnTo>
                    <a:pt x="7335" y="8843"/>
                  </a:lnTo>
                  <a:lnTo>
                    <a:pt x="7134" y="7788"/>
                  </a:lnTo>
                  <a:lnTo>
                    <a:pt x="6883" y="6431"/>
                  </a:lnTo>
                  <a:lnTo>
                    <a:pt x="6632" y="4924"/>
                  </a:lnTo>
                  <a:lnTo>
                    <a:pt x="6431" y="4170"/>
                  </a:lnTo>
                  <a:lnTo>
                    <a:pt x="6230" y="3417"/>
                  </a:lnTo>
                  <a:lnTo>
                    <a:pt x="5979" y="2714"/>
                  </a:lnTo>
                  <a:lnTo>
                    <a:pt x="5678" y="2061"/>
                  </a:lnTo>
                  <a:lnTo>
                    <a:pt x="5376" y="1458"/>
                  </a:lnTo>
                  <a:lnTo>
                    <a:pt x="4974" y="905"/>
                  </a:lnTo>
                  <a:lnTo>
                    <a:pt x="4723" y="704"/>
                  </a:lnTo>
                  <a:lnTo>
                    <a:pt x="4522" y="503"/>
                  </a:lnTo>
                  <a:lnTo>
                    <a:pt x="4271" y="352"/>
                  </a:lnTo>
                  <a:lnTo>
                    <a:pt x="3969" y="202"/>
                  </a:lnTo>
                  <a:lnTo>
                    <a:pt x="3668" y="101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76"/>
            <p:cNvSpPr/>
            <p:nvPr/>
          </p:nvSpPr>
          <p:spPr>
            <a:xfrm>
              <a:off x="2549025" y="2856225"/>
              <a:ext cx="280100" cy="562675"/>
            </a:xfrm>
            <a:custGeom>
              <a:avLst/>
              <a:gdLst/>
              <a:ahLst/>
              <a:cxnLst/>
              <a:rect l="l" t="t" r="r" b="b"/>
              <a:pathLst>
                <a:path w="11204" h="22507" extrusionOk="0">
                  <a:moveTo>
                    <a:pt x="1859" y="1"/>
                  </a:moveTo>
                  <a:lnTo>
                    <a:pt x="1558" y="202"/>
                  </a:lnTo>
                  <a:lnTo>
                    <a:pt x="1257" y="403"/>
                  </a:lnTo>
                  <a:lnTo>
                    <a:pt x="955" y="654"/>
                  </a:lnTo>
                  <a:lnTo>
                    <a:pt x="704" y="955"/>
                  </a:lnTo>
                  <a:lnTo>
                    <a:pt x="503" y="1307"/>
                  </a:lnTo>
                  <a:lnTo>
                    <a:pt x="352" y="1608"/>
                  </a:lnTo>
                  <a:lnTo>
                    <a:pt x="202" y="2010"/>
                  </a:lnTo>
                  <a:lnTo>
                    <a:pt x="101" y="2362"/>
                  </a:lnTo>
                  <a:lnTo>
                    <a:pt x="1" y="3015"/>
                  </a:lnTo>
                  <a:lnTo>
                    <a:pt x="1" y="3618"/>
                  </a:lnTo>
                  <a:lnTo>
                    <a:pt x="101" y="4271"/>
                  </a:lnTo>
                  <a:lnTo>
                    <a:pt x="302" y="4924"/>
                  </a:lnTo>
                  <a:lnTo>
                    <a:pt x="553" y="5527"/>
                  </a:lnTo>
                  <a:lnTo>
                    <a:pt x="805" y="6130"/>
                  </a:lnTo>
                  <a:lnTo>
                    <a:pt x="1458" y="7235"/>
                  </a:lnTo>
                  <a:lnTo>
                    <a:pt x="3015" y="10048"/>
                  </a:lnTo>
                  <a:lnTo>
                    <a:pt x="3769" y="11455"/>
                  </a:lnTo>
                  <a:lnTo>
                    <a:pt x="4522" y="12912"/>
                  </a:lnTo>
                  <a:lnTo>
                    <a:pt x="5175" y="14369"/>
                  </a:lnTo>
                  <a:lnTo>
                    <a:pt x="5828" y="15825"/>
                  </a:lnTo>
                  <a:lnTo>
                    <a:pt x="6381" y="17333"/>
                  </a:lnTo>
                  <a:lnTo>
                    <a:pt x="6883" y="18840"/>
                  </a:lnTo>
                  <a:lnTo>
                    <a:pt x="6984" y="19442"/>
                  </a:lnTo>
                  <a:lnTo>
                    <a:pt x="7084" y="20096"/>
                  </a:lnTo>
                  <a:lnTo>
                    <a:pt x="7285" y="20698"/>
                  </a:lnTo>
                  <a:lnTo>
                    <a:pt x="7536" y="21251"/>
                  </a:lnTo>
                  <a:lnTo>
                    <a:pt x="7536" y="21301"/>
                  </a:lnTo>
                  <a:lnTo>
                    <a:pt x="7587" y="21352"/>
                  </a:lnTo>
                  <a:lnTo>
                    <a:pt x="7637" y="21402"/>
                  </a:lnTo>
                  <a:lnTo>
                    <a:pt x="7838" y="21653"/>
                  </a:lnTo>
                  <a:lnTo>
                    <a:pt x="8039" y="21854"/>
                  </a:lnTo>
                  <a:lnTo>
                    <a:pt x="8240" y="22005"/>
                  </a:lnTo>
                  <a:lnTo>
                    <a:pt x="8491" y="22105"/>
                  </a:lnTo>
                  <a:lnTo>
                    <a:pt x="8792" y="22155"/>
                  </a:lnTo>
                  <a:lnTo>
                    <a:pt x="9144" y="22155"/>
                  </a:lnTo>
                  <a:lnTo>
                    <a:pt x="9395" y="22105"/>
                  </a:lnTo>
                  <a:lnTo>
                    <a:pt x="9697" y="21954"/>
                  </a:lnTo>
                  <a:lnTo>
                    <a:pt x="9345" y="21552"/>
                  </a:lnTo>
                  <a:lnTo>
                    <a:pt x="9445" y="21552"/>
                  </a:lnTo>
                  <a:lnTo>
                    <a:pt x="9546" y="21502"/>
                  </a:lnTo>
                  <a:lnTo>
                    <a:pt x="9646" y="21402"/>
                  </a:lnTo>
                  <a:lnTo>
                    <a:pt x="9646" y="21301"/>
                  </a:lnTo>
                  <a:lnTo>
                    <a:pt x="9948" y="21653"/>
                  </a:lnTo>
                  <a:lnTo>
                    <a:pt x="10249" y="21954"/>
                  </a:lnTo>
                  <a:lnTo>
                    <a:pt x="10601" y="22206"/>
                  </a:lnTo>
                  <a:lnTo>
                    <a:pt x="10952" y="22457"/>
                  </a:lnTo>
                  <a:lnTo>
                    <a:pt x="11053" y="22507"/>
                  </a:lnTo>
                  <a:lnTo>
                    <a:pt x="11153" y="22457"/>
                  </a:lnTo>
                  <a:lnTo>
                    <a:pt x="11204" y="22356"/>
                  </a:lnTo>
                  <a:lnTo>
                    <a:pt x="11204" y="22256"/>
                  </a:lnTo>
                  <a:lnTo>
                    <a:pt x="10902" y="21703"/>
                  </a:lnTo>
                  <a:lnTo>
                    <a:pt x="10601" y="21201"/>
                  </a:lnTo>
                  <a:lnTo>
                    <a:pt x="9948" y="20246"/>
                  </a:lnTo>
                  <a:lnTo>
                    <a:pt x="9295" y="19242"/>
                  </a:lnTo>
                  <a:lnTo>
                    <a:pt x="8993" y="18739"/>
                  </a:lnTo>
                  <a:lnTo>
                    <a:pt x="8792" y="18187"/>
                  </a:lnTo>
                  <a:lnTo>
                    <a:pt x="8541" y="17533"/>
                  </a:lnTo>
                  <a:lnTo>
                    <a:pt x="8390" y="16880"/>
                  </a:lnTo>
                  <a:lnTo>
                    <a:pt x="8139" y="15574"/>
                  </a:lnTo>
                  <a:lnTo>
                    <a:pt x="7938" y="14268"/>
                  </a:lnTo>
                  <a:lnTo>
                    <a:pt x="7788" y="12912"/>
                  </a:lnTo>
                  <a:lnTo>
                    <a:pt x="7637" y="11857"/>
                  </a:lnTo>
                  <a:lnTo>
                    <a:pt x="7386" y="10852"/>
                  </a:lnTo>
                  <a:lnTo>
                    <a:pt x="7084" y="9847"/>
                  </a:lnTo>
                  <a:lnTo>
                    <a:pt x="6682" y="8842"/>
                  </a:lnTo>
                  <a:lnTo>
                    <a:pt x="6079" y="7687"/>
                  </a:lnTo>
                  <a:lnTo>
                    <a:pt x="5477" y="6532"/>
                  </a:lnTo>
                  <a:lnTo>
                    <a:pt x="4221" y="4271"/>
                  </a:lnTo>
                  <a:lnTo>
                    <a:pt x="4170" y="4221"/>
                  </a:lnTo>
                  <a:lnTo>
                    <a:pt x="4120" y="4221"/>
                  </a:lnTo>
                  <a:lnTo>
                    <a:pt x="4120" y="4271"/>
                  </a:lnTo>
                  <a:lnTo>
                    <a:pt x="4120" y="4321"/>
                  </a:lnTo>
                  <a:lnTo>
                    <a:pt x="5326" y="6933"/>
                  </a:lnTo>
                  <a:lnTo>
                    <a:pt x="5929" y="8290"/>
                  </a:lnTo>
                  <a:lnTo>
                    <a:pt x="6431" y="9646"/>
                  </a:lnTo>
                  <a:lnTo>
                    <a:pt x="6682" y="10249"/>
                  </a:lnTo>
                  <a:lnTo>
                    <a:pt x="6833" y="10902"/>
                  </a:lnTo>
                  <a:lnTo>
                    <a:pt x="7084" y="12208"/>
                  </a:lnTo>
                  <a:lnTo>
                    <a:pt x="7235" y="13565"/>
                  </a:lnTo>
                  <a:lnTo>
                    <a:pt x="7386" y="14871"/>
                  </a:lnTo>
                  <a:lnTo>
                    <a:pt x="6984" y="13163"/>
                  </a:lnTo>
                  <a:lnTo>
                    <a:pt x="6532" y="11505"/>
                  </a:lnTo>
                  <a:lnTo>
                    <a:pt x="6180" y="10249"/>
                  </a:lnTo>
                  <a:lnTo>
                    <a:pt x="5728" y="9094"/>
                  </a:lnTo>
                  <a:lnTo>
                    <a:pt x="5225" y="7938"/>
                  </a:lnTo>
                  <a:lnTo>
                    <a:pt x="4673" y="6783"/>
                  </a:lnTo>
                  <a:lnTo>
                    <a:pt x="3919" y="5376"/>
                  </a:lnTo>
                  <a:lnTo>
                    <a:pt x="3517" y="4673"/>
                  </a:lnTo>
                  <a:lnTo>
                    <a:pt x="3166" y="3969"/>
                  </a:lnTo>
                  <a:lnTo>
                    <a:pt x="2914" y="3266"/>
                  </a:lnTo>
                  <a:lnTo>
                    <a:pt x="2663" y="2513"/>
                  </a:lnTo>
                  <a:lnTo>
                    <a:pt x="2513" y="1709"/>
                  </a:lnTo>
                  <a:lnTo>
                    <a:pt x="2513" y="905"/>
                  </a:lnTo>
                  <a:lnTo>
                    <a:pt x="2462" y="855"/>
                  </a:lnTo>
                  <a:lnTo>
                    <a:pt x="2412" y="855"/>
                  </a:lnTo>
                  <a:lnTo>
                    <a:pt x="2312" y="1508"/>
                  </a:lnTo>
                  <a:lnTo>
                    <a:pt x="2312" y="2111"/>
                  </a:lnTo>
                  <a:lnTo>
                    <a:pt x="2362" y="2714"/>
                  </a:lnTo>
                  <a:lnTo>
                    <a:pt x="2513" y="3316"/>
                  </a:lnTo>
                  <a:lnTo>
                    <a:pt x="2663" y="3919"/>
                  </a:lnTo>
                  <a:lnTo>
                    <a:pt x="2914" y="4522"/>
                  </a:lnTo>
                  <a:lnTo>
                    <a:pt x="3417" y="5627"/>
                  </a:lnTo>
                  <a:lnTo>
                    <a:pt x="4020" y="6883"/>
                  </a:lnTo>
                  <a:lnTo>
                    <a:pt x="4572" y="8089"/>
                  </a:lnTo>
                  <a:lnTo>
                    <a:pt x="5075" y="9345"/>
                  </a:lnTo>
                  <a:lnTo>
                    <a:pt x="5527" y="10651"/>
                  </a:lnTo>
                  <a:lnTo>
                    <a:pt x="4723" y="8993"/>
                  </a:lnTo>
                  <a:lnTo>
                    <a:pt x="3819" y="7335"/>
                  </a:lnTo>
                  <a:lnTo>
                    <a:pt x="2864" y="5678"/>
                  </a:lnTo>
                  <a:lnTo>
                    <a:pt x="2412" y="4773"/>
                  </a:lnTo>
                  <a:lnTo>
                    <a:pt x="2010" y="3869"/>
                  </a:lnTo>
                  <a:lnTo>
                    <a:pt x="1809" y="3417"/>
                  </a:lnTo>
                  <a:lnTo>
                    <a:pt x="1709" y="2965"/>
                  </a:lnTo>
                  <a:lnTo>
                    <a:pt x="1608" y="2513"/>
                  </a:lnTo>
                  <a:lnTo>
                    <a:pt x="1558" y="2010"/>
                  </a:lnTo>
                  <a:lnTo>
                    <a:pt x="1508" y="1558"/>
                  </a:lnTo>
                  <a:lnTo>
                    <a:pt x="1558" y="1106"/>
                  </a:lnTo>
                  <a:lnTo>
                    <a:pt x="1659" y="604"/>
                  </a:lnTo>
                  <a:lnTo>
                    <a:pt x="1809" y="101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76"/>
            <p:cNvSpPr/>
            <p:nvPr/>
          </p:nvSpPr>
          <p:spPr>
            <a:xfrm>
              <a:off x="2640725" y="2871300"/>
              <a:ext cx="66575" cy="131900"/>
            </a:xfrm>
            <a:custGeom>
              <a:avLst/>
              <a:gdLst/>
              <a:ahLst/>
              <a:cxnLst/>
              <a:rect l="l" t="t" r="r" b="b"/>
              <a:pathLst>
                <a:path w="2663" h="5276" extrusionOk="0">
                  <a:moveTo>
                    <a:pt x="50" y="1"/>
                  </a:moveTo>
                  <a:lnTo>
                    <a:pt x="0" y="51"/>
                  </a:lnTo>
                  <a:lnTo>
                    <a:pt x="50" y="101"/>
                  </a:lnTo>
                  <a:lnTo>
                    <a:pt x="101" y="101"/>
                  </a:lnTo>
                  <a:lnTo>
                    <a:pt x="251" y="151"/>
                  </a:lnTo>
                  <a:lnTo>
                    <a:pt x="402" y="202"/>
                  </a:lnTo>
                  <a:lnTo>
                    <a:pt x="653" y="453"/>
                  </a:lnTo>
                  <a:lnTo>
                    <a:pt x="904" y="804"/>
                  </a:lnTo>
                  <a:lnTo>
                    <a:pt x="1105" y="1206"/>
                  </a:lnTo>
                  <a:lnTo>
                    <a:pt x="1457" y="2111"/>
                  </a:lnTo>
                  <a:lnTo>
                    <a:pt x="1658" y="2814"/>
                  </a:lnTo>
                  <a:lnTo>
                    <a:pt x="1809" y="3366"/>
                  </a:lnTo>
                  <a:lnTo>
                    <a:pt x="1959" y="3969"/>
                  </a:lnTo>
                  <a:lnTo>
                    <a:pt x="2110" y="4522"/>
                  </a:lnTo>
                  <a:lnTo>
                    <a:pt x="2261" y="5125"/>
                  </a:lnTo>
                  <a:lnTo>
                    <a:pt x="2361" y="5225"/>
                  </a:lnTo>
                  <a:lnTo>
                    <a:pt x="2462" y="5275"/>
                  </a:lnTo>
                  <a:lnTo>
                    <a:pt x="2612" y="5175"/>
                  </a:lnTo>
                  <a:lnTo>
                    <a:pt x="2663" y="5125"/>
                  </a:lnTo>
                  <a:lnTo>
                    <a:pt x="2663" y="5075"/>
                  </a:lnTo>
                  <a:lnTo>
                    <a:pt x="2612" y="4622"/>
                  </a:lnTo>
                  <a:lnTo>
                    <a:pt x="2562" y="4170"/>
                  </a:lnTo>
                  <a:lnTo>
                    <a:pt x="2361" y="3316"/>
                  </a:lnTo>
                  <a:lnTo>
                    <a:pt x="2060" y="2462"/>
                  </a:lnTo>
                  <a:lnTo>
                    <a:pt x="1658" y="1709"/>
                  </a:lnTo>
                  <a:lnTo>
                    <a:pt x="1407" y="1156"/>
                  </a:lnTo>
                  <a:lnTo>
                    <a:pt x="1105" y="553"/>
                  </a:lnTo>
                  <a:lnTo>
                    <a:pt x="904" y="352"/>
                  </a:lnTo>
                  <a:lnTo>
                    <a:pt x="653" y="15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76"/>
            <p:cNvSpPr/>
            <p:nvPr/>
          </p:nvSpPr>
          <p:spPr>
            <a:xfrm>
              <a:off x="2640725" y="2704275"/>
              <a:ext cx="311475" cy="665650"/>
            </a:xfrm>
            <a:custGeom>
              <a:avLst/>
              <a:gdLst/>
              <a:ahLst/>
              <a:cxnLst/>
              <a:rect l="l" t="t" r="r" b="b"/>
              <a:pathLst>
                <a:path w="12459" h="26626" extrusionOk="0">
                  <a:moveTo>
                    <a:pt x="2411" y="0"/>
                  </a:moveTo>
                  <a:lnTo>
                    <a:pt x="2060" y="50"/>
                  </a:lnTo>
                  <a:lnTo>
                    <a:pt x="1758" y="151"/>
                  </a:lnTo>
                  <a:lnTo>
                    <a:pt x="1457" y="251"/>
                  </a:lnTo>
                  <a:lnTo>
                    <a:pt x="1206" y="402"/>
                  </a:lnTo>
                  <a:lnTo>
                    <a:pt x="955" y="603"/>
                  </a:lnTo>
                  <a:lnTo>
                    <a:pt x="754" y="804"/>
                  </a:lnTo>
                  <a:lnTo>
                    <a:pt x="553" y="1005"/>
                  </a:lnTo>
                  <a:lnTo>
                    <a:pt x="452" y="1256"/>
                  </a:lnTo>
                  <a:lnTo>
                    <a:pt x="201" y="1809"/>
                  </a:lnTo>
                  <a:lnTo>
                    <a:pt x="101" y="2361"/>
                  </a:lnTo>
                  <a:lnTo>
                    <a:pt x="0" y="2964"/>
                  </a:lnTo>
                  <a:lnTo>
                    <a:pt x="50" y="3567"/>
                  </a:lnTo>
                  <a:lnTo>
                    <a:pt x="101" y="4120"/>
                  </a:lnTo>
                  <a:lnTo>
                    <a:pt x="301" y="5074"/>
                  </a:lnTo>
                  <a:lnTo>
                    <a:pt x="502" y="5978"/>
                  </a:lnTo>
                  <a:lnTo>
                    <a:pt x="754" y="6883"/>
                  </a:lnTo>
                  <a:lnTo>
                    <a:pt x="1055" y="7737"/>
                  </a:lnTo>
                  <a:lnTo>
                    <a:pt x="1658" y="9545"/>
                  </a:lnTo>
                  <a:lnTo>
                    <a:pt x="2361" y="11253"/>
                  </a:lnTo>
                  <a:lnTo>
                    <a:pt x="3014" y="12811"/>
                  </a:lnTo>
                  <a:lnTo>
                    <a:pt x="3718" y="14368"/>
                  </a:lnTo>
                  <a:lnTo>
                    <a:pt x="5124" y="17483"/>
                  </a:lnTo>
                  <a:lnTo>
                    <a:pt x="6581" y="20547"/>
                  </a:lnTo>
                  <a:lnTo>
                    <a:pt x="7988" y="23611"/>
                  </a:lnTo>
                  <a:lnTo>
                    <a:pt x="7686" y="23109"/>
                  </a:lnTo>
                  <a:lnTo>
                    <a:pt x="7385" y="22657"/>
                  </a:lnTo>
                  <a:lnTo>
                    <a:pt x="7284" y="22607"/>
                  </a:lnTo>
                  <a:lnTo>
                    <a:pt x="7234" y="22557"/>
                  </a:lnTo>
                  <a:lnTo>
                    <a:pt x="7084" y="22607"/>
                  </a:lnTo>
                  <a:lnTo>
                    <a:pt x="6983" y="22757"/>
                  </a:lnTo>
                  <a:lnTo>
                    <a:pt x="6983" y="22858"/>
                  </a:lnTo>
                  <a:lnTo>
                    <a:pt x="7033" y="22908"/>
                  </a:lnTo>
                  <a:lnTo>
                    <a:pt x="7385" y="23812"/>
                  </a:lnTo>
                  <a:lnTo>
                    <a:pt x="7837" y="24817"/>
                  </a:lnTo>
                  <a:lnTo>
                    <a:pt x="8088" y="25269"/>
                  </a:lnTo>
                  <a:lnTo>
                    <a:pt x="8390" y="25721"/>
                  </a:lnTo>
                  <a:lnTo>
                    <a:pt x="8741" y="26073"/>
                  </a:lnTo>
                  <a:lnTo>
                    <a:pt x="9143" y="26375"/>
                  </a:lnTo>
                  <a:lnTo>
                    <a:pt x="9193" y="26525"/>
                  </a:lnTo>
                  <a:lnTo>
                    <a:pt x="9244" y="26626"/>
                  </a:lnTo>
                  <a:lnTo>
                    <a:pt x="9344" y="26626"/>
                  </a:lnTo>
                  <a:lnTo>
                    <a:pt x="9445" y="26575"/>
                  </a:lnTo>
                  <a:lnTo>
                    <a:pt x="9495" y="26525"/>
                  </a:lnTo>
                  <a:lnTo>
                    <a:pt x="9897" y="26575"/>
                  </a:lnTo>
                  <a:lnTo>
                    <a:pt x="10299" y="26575"/>
                  </a:lnTo>
                  <a:lnTo>
                    <a:pt x="10650" y="26525"/>
                  </a:lnTo>
                  <a:lnTo>
                    <a:pt x="10902" y="26425"/>
                  </a:lnTo>
                  <a:lnTo>
                    <a:pt x="11203" y="26324"/>
                  </a:lnTo>
                  <a:lnTo>
                    <a:pt x="11404" y="26123"/>
                  </a:lnTo>
                  <a:lnTo>
                    <a:pt x="11605" y="25922"/>
                  </a:lnTo>
                  <a:lnTo>
                    <a:pt x="11806" y="25671"/>
                  </a:lnTo>
                  <a:lnTo>
                    <a:pt x="11957" y="25420"/>
                  </a:lnTo>
                  <a:lnTo>
                    <a:pt x="12107" y="25169"/>
                  </a:lnTo>
                  <a:lnTo>
                    <a:pt x="12258" y="24566"/>
                  </a:lnTo>
                  <a:lnTo>
                    <a:pt x="12409" y="23963"/>
                  </a:lnTo>
                  <a:lnTo>
                    <a:pt x="12459" y="23360"/>
                  </a:lnTo>
                  <a:lnTo>
                    <a:pt x="12409" y="22808"/>
                  </a:lnTo>
                  <a:lnTo>
                    <a:pt x="12258" y="21954"/>
                  </a:lnTo>
                  <a:lnTo>
                    <a:pt x="12057" y="21150"/>
                  </a:lnTo>
                  <a:lnTo>
                    <a:pt x="11756" y="20296"/>
                  </a:lnTo>
                  <a:lnTo>
                    <a:pt x="11454" y="19492"/>
                  </a:lnTo>
                  <a:lnTo>
                    <a:pt x="10701" y="17935"/>
                  </a:lnTo>
                  <a:lnTo>
                    <a:pt x="9997" y="16428"/>
                  </a:lnTo>
                  <a:lnTo>
                    <a:pt x="9545" y="15473"/>
                  </a:lnTo>
                  <a:lnTo>
                    <a:pt x="9193" y="14519"/>
                  </a:lnTo>
                  <a:lnTo>
                    <a:pt x="8892" y="13564"/>
                  </a:lnTo>
                  <a:lnTo>
                    <a:pt x="8591" y="12610"/>
                  </a:lnTo>
                  <a:lnTo>
                    <a:pt x="8339" y="11655"/>
                  </a:lnTo>
                  <a:lnTo>
                    <a:pt x="8138" y="10650"/>
                  </a:lnTo>
                  <a:lnTo>
                    <a:pt x="7988" y="9646"/>
                  </a:lnTo>
                  <a:lnTo>
                    <a:pt x="7887" y="8641"/>
                  </a:lnTo>
                  <a:lnTo>
                    <a:pt x="7686" y="7033"/>
                  </a:lnTo>
                  <a:lnTo>
                    <a:pt x="7536" y="6229"/>
                  </a:lnTo>
                  <a:lnTo>
                    <a:pt x="7385" y="5426"/>
                  </a:lnTo>
                  <a:lnTo>
                    <a:pt x="7184" y="4622"/>
                  </a:lnTo>
                  <a:lnTo>
                    <a:pt x="6933" y="3868"/>
                  </a:lnTo>
                  <a:lnTo>
                    <a:pt x="6581" y="3115"/>
                  </a:lnTo>
                  <a:lnTo>
                    <a:pt x="6179" y="2411"/>
                  </a:lnTo>
                  <a:lnTo>
                    <a:pt x="5828" y="1859"/>
                  </a:lnTo>
                  <a:lnTo>
                    <a:pt x="5375" y="1356"/>
                  </a:lnTo>
                  <a:lnTo>
                    <a:pt x="4873" y="904"/>
                  </a:lnTo>
                  <a:lnTo>
                    <a:pt x="4320" y="502"/>
                  </a:lnTo>
                  <a:lnTo>
                    <a:pt x="3718" y="201"/>
                  </a:lnTo>
                  <a:lnTo>
                    <a:pt x="3366" y="101"/>
                  </a:lnTo>
                  <a:lnTo>
                    <a:pt x="3065" y="50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76"/>
            <p:cNvSpPr/>
            <p:nvPr/>
          </p:nvSpPr>
          <p:spPr>
            <a:xfrm>
              <a:off x="2640725" y="2704275"/>
              <a:ext cx="324050" cy="689525"/>
            </a:xfrm>
            <a:custGeom>
              <a:avLst/>
              <a:gdLst/>
              <a:ahLst/>
              <a:cxnLst/>
              <a:rect l="l" t="t" r="r" b="b"/>
              <a:pathLst>
                <a:path w="12962" h="27581" extrusionOk="0">
                  <a:moveTo>
                    <a:pt x="2210" y="0"/>
                  </a:moveTo>
                  <a:lnTo>
                    <a:pt x="1758" y="151"/>
                  </a:lnTo>
                  <a:lnTo>
                    <a:pt x="1457" y="251"/>
                  </a:lnTo>
                  <a:lnTo>
                    <a:pt x="1206" y="402"/>
                  </a:lnTo>
                  <a:lnTo>
                    <a:pt x="955" y="603"/>
                  </a:lnTo>
                  <a:lnTo>
                    <a:pt x="754" y="804"/>
                  </a:lnTo>
                  <a:lnTo>
                    <a:pt x="553" y="1005"/>
                  </a:lnTo>
                  <a:lnTo>
                    <a:pt x="452" y="1256"/>
                  </a:lnTo>
                  <a:lnTo>
                    <a:pt x="201" y="1809"/>
                  </a:lnTo>
                  <a:lnTo>
                    <a:pt x="101" y="2361"/>
                  </a:lnTo>
                  <a:lnTo>
                    <a:pt x="0" y="2964"/>
                  </a:lnTo>
                  <a:lnTo>
                    <a:pt x="50" y="3567"/>
                  </a:lnTo>
                  <a:lnTo>
                    <a:pt x="101" y="4120"/>
                  </a:lnTo>
                  <a:lnTo>
                    <a:pt x="301" y="5074"/>
                  </a:lnTo>
                  <a:lnTo>
                    <a:pt x="502" y="5978"/>
                  </a:lnTo>
                  <a:lnTo>
                    <a:pt x="754" y="6883"/>
                  </a:lnTo>
                  <a:lnTo>
                    <a:pt x="1055" y="7737"/>
                  </a:lnTo>
                  <a:lnTo>
                    <a:pt x="1658" y="9545"/>
                  </a:lnTo>
                  <a:lnTo>
                    <a:pt x="2361" y="11253"/>
                  </a:lnTo>
                  <a:lnTo>
                    <a:pt x="3014" y="12811"/>
                  </a:lnTo>
                  <a:lnTo>
                    <a:pt x="3718" y="14368"/>
                  </a:lnTo>
                  <a:lnTo>
                    <a:pt x="5124" y="17483"/>
                  </a:lnTo>
                  <a:lnTo>
                    <a:pt x="6581" y="20547"/>
                  </a:lnTo>
                  <a:lnTo>
                    <a:pt x="7988" y="23611"/>
                  </a:lnTo>
                  <a:lnTo>
                    <a:pt x="7686" y="23109"/>
                  </a:lnTo>
                  <a:lnTo>
                    <a:pt x="7385" y="22657"/>
                  </a:lnTo>
                  <a:lnTo>
                    <a:pt x="7284" y="22607"/>
                  </a:lnTo>
                  <a:lnTo>
                    <a:pt x="7234" y="22557"/>
                  </a:lnTo>
                  <a:lnTo>
                    <a:pt x="7084" y="22607"/>
                  </a:lnTo>
                  <a:lnTo>
                    <a:pt x="6983" y="22757"/>
                  </a:lnTo>
                  <a:lnTo>
                    <a:pt x="6983" y="22858"/>
                  </a:lnTo>
                  <a:lnTo>
                    <a:pt x="7033" y="22908"/>
                  </a:lnTo>
                  <a:lnTo>
                    <a:pt x="7385" y="23812"/>
                  </a:lnTo>
                  <a:lnTo>
                    <a:pt x="7837" y="24817"/>
                  </a:lnTo>
                  <a:lnTo>
                    <a:pt x="8088" y="25269"/>
                  </a:lnTo>
                  <a:lnTo>
                    <a:pt x="8390" y="25721"/>
                  </a:lnTo>
                  <a:lnTo>
                    <a:pt x="8741" y="26073"/>
                  </a:lnTo>
                  <a:lnTo>
                    <a:pt x="9143" y="26375"/>
                  </a:lnTo>
                  <a:lnTo>
                    <a:pt x="9193" y="26525"/>
                  </a:lnTo>
                  <a:lnTo>
                    <a:pt x="9244" y="26626"/>
                  </a:lnTo>
                  <a:lnTo>
                    <a:pt x="9344" y="26626"/>
                  </a:lnTo>
                  <a:lnTo>
                    <a:pt x="9445" y="26575"/>
                  </a:lnTo>
                  <a:lnTo>
                    <a:pt x="9495" y="26525"/>
                  </a:lnTo>
                  <a:lnTo>
                    <a:pt x="9897" y="26575"/>
                  </a:lnTo>
                  <a:lnTo>
                    <a:pt x="10299" y="26575"/>
                  </a:lnTo>
                  <a:lnTo>
                    <a:pt x="10600" y="26525"/>
                  </a:lnTo>
                  <a:lnTo>
                    <a:pt x="10902" y="26425"/>
                  </a:lnTo>
                  <a:lnTo>
                    <a:pt x="11203" y="26776"/>
                  </a:lnTo>
                  <a:lnTo>
                    <a:pt x="11555" y="27078"/>
                  </a:lnTo>
                  <a:lnTo>
                    <a:pt x="11906" y="27329"/>
                  </a:lnTo>
                  <a:lnTo>
                    <a:pt x="12258" y="27530"/>
                  </a:lnTo>
                  <a:lnTo>
                    <a:pt x="12409" y="27580"/>
                  </a:lnTo>
                  <a:lnTo>
                    <a:pt x="12559" y="27530"/>
                  </a:lnTo>
                  <a:lnTo>
                    <a:pt x="12610" y="27379"/>
                  </a:lnTo>
                  <a:lnTo>
                    <a:pt x="12610" y="27229"/>
                  </a:lnTo>
                  <a:lnTo>
                    <a:pt x="12509" y="27128"/>
                  </a:lnTo>
                  <a:lnTo>
                    <a:pt x="12559" y="27128"/>
                  </a:lnTo>
                  <a:lnTo>
                    <a:pt x="12660" y="27178"/>
                  </a:lnTo>
                  <a:lnTo>
                    <a:pt x="12760" y="27178"/>
                  </a:lnTo>
                  <a:lnTo>
                    <a:pt x="12911" y="27078"/>
                  </a:lnTo>
                  <a:lnTo>
                    <a:pt x="12961" y="26977"/>
                  </a:lnTo>
                  <a:lnTo>
                    <a:pt x="12961" y="26927"/>
                  </a:lnTo>
                  <a:lnTo>
                    <a:pt x="12911" y="26827"/>
                  </a:lnTo>
                  <a:lnTo>
                    <a:pt x="12861" y="26726"/>
                  </a:lnTo>
                  <a:lnTo>
                    <a:pt x="12308" y="26274"/>
                  </a:lnTo>
                  <a:lnTo>
                    <a:pt x="11856" y="25772"/>
                  </a:lnTo>
                  <a:lnTo>
                    <a:pt x="11454" y="25219"/>
                  </a:lnTo>
                  <a:lnTo>
                    <a:pt x="11102" y="24717"/>
                  </a:lnTo>
                  <a:lnTo>
                    <a:pt x="10801" y="24114"/>
                  </a:lnTo>
                  <a:lnTo>
                    <a:pt x="10550" y="23561"/>
                  </a:lnTo>
                  <a:lnTo>
                    <a:pt x="10349" y="22958"/>
                  </a:lnTo>
                  <a:lnTo>
                    <a:pt x="10148" y="22305"/>
                  </a:lnTo>
                  <a:lnTo>
                    <a:pt x="9847" y="21049"/>
                  </a:lnTo>
                  <a:lnTo>
                    <a:pt x="9646" y="19743"/>
                  </a:lnTo>
                  <a:lnTo>
                    <a:pt x="9445" y="18437"/>
                  </a:lnTo>
                  <a:lnTo>
                    <a:pt x="9193" y="17081"/>
                  </a:lnTo>
                  <a:lnTo>
                    <a:pt x="8892" y="15825"/>
                  </a:lnTo>
                  <a:lnTo>
                    <a:pt x="8540" y="14619"/>
                  </a:lnTo>
                  <a:lnTo>
                    <a:pt x="8138" y="13363"/>
                  </a:lnTo>
                  <a:lnTo>
                    <a:pt x="7636" y="12157"/>
                  </a:lnTo>
                  <a:lnTo>
                    <a:pt x="7134" y="11002"/>
                  </a:lnTo>
                  <a:lnTo>
                    <a:pt x="6581" y="9796"/>
                  </a:lnTo>
                  <a:lnTo>
                    <a:pt x="5476" y="7485"/>
                  </a:lnTo>
                  <a:lnTo>
                    <a:pt x="5375" y="7485"/>
                  </a:lnTo>
                  <a:lnTo>
                    <a:pt x="5325" y="7536"/>
                  </a:lnTo>
                  <a:lnTo>
                    <a:pt x="5325" y="7586"/>
                  </a:lnTo>
                  <a:lnTo>
                    <a:pt x="6380" y="10248"/>
                  </a:lnTo>
                  <a:lnTo>
                    <a:pt x="6883" y="11605"/>
                  </a:lnTo>
                  <a:lnTo>
                    <a:pt x="7385" y="12961"/>
                  </a:lnTo>
                  <a:lnTo>
                    <a:pt x="7837" y="14318"/>
                  </a:lnTo>
                  <a:lnTo>
                    <a:pt x="8239" y="15674"/>
                  </a:lnTo>
                  <a:lnTo>
                    <a:pt x="8591" y="17081"/>
                  </a:lnTo>
                  <a:lnTo>
                    <a:pt x="8842" y="18487"/>
                  </a:lnTo>
                  <a:lnTo>
                    <a:pt x="9143" y="20798"/>
                  </a:lnTo>
                  <a:lnTo>
                    <a:pt x="8842" y="19392"/>
                  </a:lnTo>
                  <a:lnTo>
                    <a:pt x="8490" y="17985"/>
                  </a:lnTo>
                  <a:lnTo>
                    <a:pt x="8189" y="16578"/>
                  </a:lnTo>
                  <a:lnTo>
                    <a:pt x="7837" y="15172"/>
                  </a:lnTo>
                  <a:lnTo>
                    <a:pt x="7586" y="14368"/>
                  </a:lnTo>
                  <a:lnTo>
                    <a:pt x="7335" y="13614"/>
                  </a:lnTo>
                  <a:lnTo>
                    <a:pt x="6732" y="12107"/>
                  </a:lnTo>
                  <a:lnTo>
                    <a:pt x="6079" y="10650"/>
                  </a:lnTo>
                  <a:lnTo>
                    <a:pt x="5375" y="9193"/>
                  </a:lnTo>
                  <a:lnTo>
                    <a:pt x="4521" y="7435"/>
                  </a:lnTo>
                  <a:lnTo>
                    <a:pt x="4069" y="6481"/>
                  </a:lnTo>
                  <a:lnTo>
                    <a:pt x="3667" y="5476"/>
                  </a:lnTo>
                  <a:lnTo>
                    <a:pt x="3316" y="4521"/>
                  </a:lnTo>
                  <a:lnTo>
                    <a:pt x="3215" y="4019"/>
                  </a:lnTo>
                  <a:lnTo>
                    <a:pt x="3115" y="3517"/>
                  </a:lnTo>
                  <a:lnTo>
                    <a:pt x="3065" y="3014"/>
                  </a:lnTo>
                  <a:lnTo>
                    <a:pt x="3014" y="2512"/>
                  </a:lnTo>
                  <a:lnTo>
                    <a:pt x="3065" y="2060"/>
                  </a:lnTo>
                  <a:lnTo>
                    <a:pt x="3165" y="1557"/>
                  </a:lnTo>
                  <a:lnTo>
                    <a:pt x="3115" y="1507"/>
                  </a:lnTo>
                  <a:lnTo>
                    <a:pt x="3014" y="1507"/>
                  </a:lnTo>
                  <a:lnTo>
                    <a:pt x="2864" y="1909"/>
                  </a:lnTo>
                  <a:lnTo>
                    <a:pt x="2813" y="2261"/>
                  </a:lnTo>
                  <a:lnTo>
                    <a:pt x="2713" y="2663"/>
                  </a:lnTo>
                  <a:lnTo>
                    <a:pt x="2713" y="3065"/>
                  </a:lnTo>
                  <a:lnTo>
                    <a:pt x="2713" y="3466"/>
                  </a:lnTo>
                  <a:lnTo>
                    <a:pt x="2763" y="3868"/>
                  </a:lnTo>
                  <a:lnTo>
                    <a:pt x="2914" y="4672"/>
                  </a:lnTo>
                  <a:lnTo>
                    <a:pt x="3165" y="5476"/>
                  </a:lnTo>
                  <a:lnTo>
                    <a:pt x="3466" y="6280"/>
                  </a:lnTo>
                  <a:lnTo>
                    <a:pt x="4069" y="7737"/>
                  </a:lnTo>
                  <a:lnTo>
                    <a:pt x="4873" y="9545"/>
                  </a:lnTo>
                  <a:lnTo>
                    <a:pt x="5677" y="11404"/>
                  </a:lnTo>
                  <a:lnTo>
                    <a:pt x="6430" y="13263"/>
                  </a:lnTo>
                  <a:lnTo>
                    <a:pt x="6782" y="14167"/>
                  </a:lnTo>
                  <a:lnTo>
                    <a:pt x="7084" y="15121"/>
                  </a:lnTo>
                  <a:lnTo>
                    <a:pt x="7335" y="16076"/>
                  </a:lnTo>
                  <a:lnTo>
                    <a:pt x="7536" y="17030"/>
                  </a:lnTo>
                  <a:lnTo>
                    <a:pt x="7536" y="17030"/>
                  </a:lnTo>
                  <a:lnTo>
                    <a:pt x="6631" y="14971"/>
                  </a:lnTo>
                  <a:lnTo>
                    <a:pt x="5677" y="12911"/>
                  </a:lnTo>
                  <a:lnTo>
                    <a:pt x="4672" y="10902"/>
                  </a:lnTo>
                  <a:lnTo>
                    <a:pt x="3718" y="8892"/>
                  </a:lnTo>
                  <a:lnTo>
                    <a:pt x="2813" y="6832"/>
                  </a:lnTo>
                  <a:lnTo>
                    <a:pt x="2411" y="5727"/>
                  </a:lnTo>
                  <a:lnTo>
                    <a:pt x="2010" y="4572"/>
                  </a:lnTo>
                  <a:lnTo>
                    <a:pt x="1909" y="4019"/>
                  </a:lnTo>
                  <a:lnTo>
                    <a:pt x="1809" y="3466"/>
                  </a:lnTo>
                  <a:lnTo>
                    <a:pt x="1708" y="2864"/>
                  </a:lnTo>
                  <a:lnTo>
                    <a:pt x="1708" y="2311"/>
                  </a:lnTo>
                  <a:lnTo>
                    <a:pt x="1708" y="1758"/>
                  </a:lnTo>
                  <a:lnTo>
                    <a:pt x="1809" y="1206"/>
                  </a:lnTo>
                  <a:lnTo>
                    <a:pt x="1959" y="653"/>
                  </a:lnTo>
                  <a:lnTo>
                    <a:pt x="2160" y="101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76"/>
            <p:cNvSpPr/>
            <p:nvPr/>
          </p:nvSpPr>
          <p:spPr>
            <a:xfrm>
              <a:off x="2742450" y="2740675"/>
              <a:ext cx="72875" cy="160800"/>
            </a:xfrm>
            <a:custGeom>
              <a:avLst/>
              <a:gdLst/>
              <a:ahLst/>
              <a:cxnLst/>
              <a:rect l="l" t="t" r="r" b="b"/>
              <a:pathLst>
                <a:path w="2915" h="6432" extrusionOk="0">
                  <a:moveTo>
                    <a:pt x="101" y="1"/>
                  </a:moveTo>
                  <a:lnTo>
                    <a:pt x="51" y="51"/>
                  </a:lnTo>
                  <a:lnTo>
                    <a:pt x="0" y="101"/>
                  </a:lnTo>
                  <a:lnTo>
                    <a:pt x="51" y="152"/>
                  </a:lnTo>
                  <a:lnTo>
                    <a:pt x="402" y="453"/>
                  </a:lnTo>
                  <a:lnTo>
                    <a:pt x="704" y="855"/>
                  </a:lnTo>
                  <a:lnTo>
                    <a:pt x="1005" y="1257"/>
                  </a:lnTo>
                  <a:lnTo>
                    <a:pt x="1206" y="1659"/>
                  </a:lnTo>
                  <a:lnTo>
                    <a:pt x="1407" y="2061"/>
                  </a:lnTo>
                  <a:lnTo>
                    <a:pt x="1608" y="2513"/>
                  </a:lnTo>
                  <a:lnTo>
                    <a:pt x="1859" y="3467"/>
                  </a:lnTo>
                  <a:lnTo>
                    <a:pt x="2010" y="4171"/>
                  </a:lnTo>
                  <a:lnTo>
                    <a:pt x="2110" y="4924"/>
                  </a:lnTo>
                  <a:lnTo>
                    <a:pt x="2160" y="5326"/>
                  </a:lnTo>
                  <a:lnTo>
                    <a:pt x="2211" y="5678"/>
                  </a:lnTo>
                  <a:lnTo>
                    <a:pt x="2361" y="6029"/>
                  </a:lnTo>
                  <a:lnTo>
                    <a:pt x="2512" y="6381"/>
                  </a:lnTo>
                  <a:lnTo>
                    <a:pt x="2562" y="6431"/>
                  </a:lnTo>
                  <a:lnTo>
                    <a:pt x="2814" y="6431"/>
                  </a:lnTo>
                  <a:lnTo>
                    <a:pt x="2914" y="6331"/>
                  </a:lnTo>
                  <a:lnTo>
                    <a:pt x="2914" y="6281"/>
                  </a:lnTo>
                  <a:lnTo>
                    <a:pt x="2914" y="6180"/>
                  </a:lnTo>
                  <a:lnTo>
                    <a:pt x="2763" y="5778"/>
                  </a:lnTo>
                  <a:lnTo>
                    <a:pt x="2613" y="5326"/>
                  </a:lnTo>
                  <a:lnTo>
                    <a:pt x="2462" y="4372"/>
                  </a:lnTo>
                  <a:lnTo>
                    <a:pt x="2261" y="3467"/>
                  </a:lnTo>
                  <a:lnTo>
                    <a:pt x="2160" y="3015"/>
                  </a:lnTo>
                  <a:lnTo>
                    <a:pt x="2010" y="2563"/>
                  </a:lnTo>
                  <a:lnTo>
                    <a:pt x="1708" y="1809"/>
                  </a:lnTo>
                  <a:lnTo>
                    <a:pt x="1256" y="1156"/>
                  </a:lnTo>
                  <a:lnTo>
                    <a:pt x="754" y="554"/>
                  </a:lnTo>
                  <a:lnTo>
                    <a:pt x="151" y="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76"/>
            <p:cNvSpPr/>
            <p:nvPr/>
          </p:nvSpPr>
          <p:spPr>
            <a:xfrm>
              <a:off x="2787650" y="2790925"/>
              <a:ext cx="281350" cy="551375"/>
            </a:xfrm>
            <a:custGeom>
              <a:avLst/>
              <a:gdLst/>
              <a:ahLst/>
              <a:cxnLst/>
              <a:rect l="l" t="t" r="r" b="b"/>
              <a:pathLst>
                <a:path w="11254" h="22055" extrusionOk="0">
                  <a:moveTo>
                    <a:pt x="3216" y="0"/>
                  </a:moveTo>
                  <a:lnTo>
                    <a:pt x="2915" y="51"/>
                  </a:lnTo>
                  <a:lnTo>
                    <a:pt x="2663" y="101"/>
                  </a:lnTo>
                  <a:lnTo>
                    <a:pt x="2412" y="201"/>
                  </a:lnTo>
                  <a:lnTo>
                    <a:pt x="2161" y="302"/>
                  </a:lnTo>
                  <a:lnTo>
                    <a:pt x="1558" y="704"/>
                  </a:lnTo>
                  <a:lnTo>
                    <a:pt x="1056" y="1156"/>
                  </a:lnTo>
                  <a:lnTo>
                    <a:pt x="704" y="1658"/>
                  </a:lnTo>
                  <a:lnTo>
                    <a:pt x="403" y="2211"/>
                  </a:lnTo>
                  <a:lnTo>
                    <a:pt x="202" y="2814"/>
                  </a:lnTo>
                  <a:lnTo>
                    <a:pt x="51" y="3467"/>
                  </a:lnTo>
                  <a:lnTo>
                    <a:pt x="1" y="4120"/>
                  </a:lnTo>
                  <a:lnTo>
                    <a:pt x="1" y="4773"/>
                  </a:lnTo>
                  <a:lnTo>
                    <a:pt x="101" y="5476"/>
                  </a:lnTo>
                  <a:lnTo>
                    <a:pt x="202" y="6129"/>
                  </a:lnTo>
                  <a:lnTo>
                    <a:pt x="352" y="6833"/>
                  </a:lnTo>
                  <a:lnTo>
                    <a:pt x="503" y="7486"/>
                  </a:lnTo>
                  <a:lnTo>
                    <a:pt x="955" y="8742"/>
                  </a:lnTo>
                  <a:lnTo>
                    <a:pt x="1458" y="9847"/>
                  </a:lnTo>
                  <a:lnTo>
                    <a:pt x="1910" y="10801"/>
                  </a:lnTo>
                  <a:lnTo>
                    <a:pt x="2462" y="11706"/>
                  </a:lnTo>
                  <a:lnTo>
                    <a:pt x="3568" y="13514"/>
                  </a:lnTo>
                  <a:lnTo>
                    <a:pt x="4773" y="15323"/>
                  </a:lnTo>
                  <a:lnTo>
                    <a:pt x="5929" y="17081"/>
                  </a:lnTo>
                  <a:lnTo>
                    <a:pt x="5828" y="17131"/>
                  </a:lnTo>
                  <a:lnTo>
                    <a:pt x="5778" y="17131"/>
                  </a:lnTo>
                  <a:lnTo>
                    <a:pt x="5728" y="17232"/>
                  </a:lnTo>
                  <a:lnTo>
                    <a:pt x="5728" y="17332"/>
                  </a:lnTo>
                  <a:lnTo>
                    <a:pt x="6029" y="18337"/>
                  </a:lnTo>
                  <a:lnTo>
                    <a:pt x="6230" y="18839"/>
                  </a:lnTo>
                  <a:lnTo>
                    <a:pt x="6481" y="19342"/>
                  </a:lnTo>
                  <a:lnTo>
                    <a:pt x="6783" y="19794"/>
                  </a:lnTo>
                  <a:lnTo>
                    <a:pt x="7084" y="20246"/>
                  </a:lnTo>
                  <a:lnTo>
                    <a:pt x="7436" y="20648"/>
                  </a:lnTo>
                  <a:lnTo>
                    <a:pt x="7838" y="21000"/>
                  </a:lnTo>
                  <a:lnTo>
                    <a:pt x="8139" y="21904"/>
                  </a:lnTo>
                  <a:lnTo>
                    <a:pt x="8189" y="22004"/>
                  </a:lnTo>
                  <a:lnTo>
                    <a:pt x="8240" y="22054"/>
                  </a:lnTo>
                  <a:lnTo>
                    <a:pt x="8340" y="22054"/>
                  </a:lnTo>
                  <a:lnTo>
                    <a:pt x="8491" y="21954"/>
                  </a:lnTo>
                  <a:lnTo>
                    <a:pt x="8491" y="21904"/>
                  </a:lnTo>
                  <a:lnTo>
                    <a:pt x="8491" y="21854"/>
                  </a:lnTo>
                  <a:lnTo>
                    <a:pt x="8340" y="21301"/>
                  </a:lnTo>
                  <a:lnTo>
                    <a:pt x="8692" y="21401"/>
                  </a:lnTo>
                  <a:lnTo>
                    <a:pt x="8943" y="21502"/>
                  </a:lnTo>
                  <a:lnTo>
                    <a:pt x="9244" y="21552"/>
                  </a:lnTo>
                  <a:lnTo>
                    <a:pt x="9445" y="21552"/>
                  </a:lnTo>
                  <a:lnTo>
                    <a:pt x="9697" y="21502"/>
                  </a:lnTo>
                  <a:lnTo>
                    <a:pt x="9898" y="21452"/>
                  </a:lnTo>
                  <a:lnTo>
                    <a:pt x="10099" y="21351"/>
                  </a:lnTo>
                  <a:lnTo>
                    <a:pt x="10500" y="21050"/>
                  </a:lnTo>
                  <a:lnTo>
                    <a:pt x="10752" y="20698"/>
                  </a:lnTo>
                  <a:lnTo>
                    <a:pt x="11003" y="20296"/>
                  </a:lnTo>
                  <a:lnTo>
                    <a:pt x="11153" y="19844"/>
                  </a:lnTo>
                  <a:lnTo>
                    <a:pt x="11254" y="19342"/>
                  </a:lnTo>
                  <a:lnTo>
                    <a:pt x="11254" y="18638"/>
                  </a:lnTo>
                  <a:lnTo>
                    <a:pt x="11153" y="17935"/>
                  </a:lnTo>
                  <a:lnTo>
                    <a:pt x="10953" y="17282"/>
                  </a:lnTo>
                  <a:lnTo>
                    <a:pt x="10752" y="16579"/>
                  </a:lnTo>
                  <a:lnTo>
                    <a:pt x="10450" y="15926"/>
                  </a:lnTo>
                  <a:lnTo>
                    <a:pt x="10149" y="15323"/>
                  </a:lnTo>
                  <a:lnTo>
                    <a:pt x="9445" y="14067"/>
                  </a:lnTo>
                  <a:lnTo>
                    <a:pt x="8591" y="12560"/>
                  </a:lnTo>
                  <a:lnTo>
                    <a:pt x="8240" y="11806"/>
                  </a:lnTo>
                  <a:lnTo>
                    <a:pt x="7888" y="11053"/>
                  </a:lnTo>
                  <a:lnTo>
                    <a:pt x="7587" y="10249"/>
                  </a:lnTo>
                  <a:lnTo>
                    <a:pt x="7285" y="9445"/>
                  </a:lnTo>
                  <a:lnTo>
                    <a:pt x="7034" y="8641"/>
                  </a:lnTo>
                  <a:lnTo>
                    <a:pt x="6883" y="7787"/>
                  </a:lnTo>
                  <a:lnTo>
                    <a:pt x="6733" y="7034"/>
                  </a:lnTo>
                  <a:lnTo>
                    <a:pt x="6682" y="6230"/>
                  </a:lnTo>
                  <a:lnTo>
                    <a:pt x="6532" y="4672"/>
                  </a:lnTo>
                  <a:lnTo>
                    <a:pt x="6381" y="3869"/>
                  </a:lnTo>
                  <a:lnTo>
                    <a:pt x="6230" y="3115"/>
                  </a:lnTo>
                  <a:lnTo>
                    <a:pt x="6029" y="2362"/>
                  </a:lnTo>
                  <a:lnTo>
                    <a:pt x="5728" y="1658"/>
                  </a:lnTo>
                  <a:lnTo>
                    <a:pt x="5426" y="1156"/>
                  </a:lnTo>
                  <a:lnTo>
                    <a:pt x="5075" y="754"/>
                  </a:lnTo>
                  <a:lnTo>
                    <a:pt x="4623" y="453"/>
                  </a:lnTo>
                  <a:lnTo>
                    <a:pt x="4171" y="201"/>
                  </a:lnTo>
                  <a:lnTo>
                    <a:pt x="3718" y="51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76"/>
            <p:cNvSpPr/>
            <p:nvPr/>
          </p:nvSpPr>
          <p:spPr>
            <a:xfrm>
              <a:off x="2787650" y="2790925"/>
              <a:ext cx="261275" cy="558900"/>
            </a:xfrm>
            <a:custGeom>
              <a:avLst/>
              <a:gdLst/>
              <a:ahLst/>
              <a:cxnLst/>
              <a:rect l="l" t="t" r="r" b="b"/>
              <a:pathLst>
                <a:path w="10451" h="22356" extrusionOk="0">
                  <a:moveTo>
                    <a:pt x="3116" y="0"/>
                  </a:moveTo>
                  <a:lnTo>
                    <a:pt x="2613" y="101"/>
                  </a:lnTo>
                  <a:lnTo>
                    <a:pt x="2161" y="302"/>
                  </a:lnTo>
                  <a:lnTo>
                    <a:pt x="1558" y="704"/>
                  </a:lnTo>
                  <a:lnTo>
                    <a:pt x="1056" y="1156"/>
                  </a:lnTo>
                  <a:lnTo>
                    <a:pt x="704" y="1658"/>
                  </a:lnTo>
                  <a:lnTo>
                    <a:pt x="403" y="2211"/>
                  </a:lnTo>
                  <a:lnTo>
                    <a:pt x="202" y="2814"/>
                  </a:lnTo>
                  <a:lnTo>
                    <a:pt x="51" y="3467"/>
                  </a:lnTo>
                  <a:lnTo>
                    <a:pt x="1" y="4120"/>
                  </a:lnTo>
                  <a:lnTo>
                    <a:pt x="1" y="4773"/>
                  </a:lnTo>
                  <a:lnTo>
                    <a:pt x="101" y="5476"/>
                  </a:lnTo>
                  <a:lnTo>
                    <a:pt x="202" y="6129"/>
                  </a:lnTo>
                  <a:lnTo>
                    <a:pt x="352" y="6833"/>
                  </a:lnTo>
                  <a:lnTo>
                    <a:pt x="503" y="7486"/>
                  </a:lnTo>
                  <a:lnTo>
                    <a:pt x="955" y="8742"/>
                  </a:lnTo>
                  <a:lnTo>
                    <a:pt x="1458" y="9847"/>
                  </a:lnTo>
                  <a:lnTo>
                    <a:pt x="1910" y="10801"/>
                  </a:lnTo>
                  <a:lnTo>
                    <a:pt x="2462" y="11706"/>
                  </a:lnTo>
                  <a:lnTo>
                    <a:pt x="3568" y="13514"/>
                  </a:lnTo>
                  <a:lnTo>
                    <a:pt x="4773" y="15323"/>
                  </a:lnTo>
                  <a:lnTo>
                    <a:pt x="5929" y="17081"/>
                  </a:lnTo>
                  <a:lnTo>
                    <a:pt x="5828" y="17131"/>
                  </a:lnTo>
                  <a:lnTo>
                    <a:pt x="5778" y="17131"/>
                  </a:lnTo>
                  <a:lnTo>
                    <a:pt x="5728" y="17232"/>
                  </a:lnTo>
                  <a:lnTo>
                    <a:pt x="5728" y="17332"/>
                  </a:lnTo>
                  <a:lnTo>
                    <a:pt x="6029" y="18337"/>
                  </a:lnTo>
                  <a:lnTo>
                    <a:pt x="6230" y="18839"/>
                  </a:lnTo>
                  <a:lnTo>
                    <a:pt x="6481" y="19342"/>
                  </a:lnTo>
                  <a:lnTo>
                    <a:pt x="6783" y="19794"/>
                  </a:lnTo>
                  <a:lnTo>
                    <a:pt x="7084" y="20246"/>
                  </a:lnTo>
                  <a:lnTo>
                    <a:pt x="7436" y="20648"/>
                  </a:lnTo>
                  <a:lnTo>
                    <a:pt x="7838" y="21000"/>
                  </a:lnTo>
                  <a:lnTo>
                    <a:pt x="8139" y="21904"/>
                  </a:lnTo>
                  <a:lnTo>
                    <a:pt x="8189" y="22004"/>
                  </a:lnTo>
                  <a:lnTo>
                    <a:pt x="8240" y="22054"/>
                  </a:lnTo>
                  <a:lnTo>
                    <a:pt x="8340" y="22054"/>
                  </a:lnTo>
                  <a:lnTo>
                    <a:pt x="8491" y="21954"/>
                  </a:lnTo>
                  <a:lnTo>
                    <a:pt x="8491" y="21904"/>
                  </a:lnTo>
                  <a:lnTo>
                    <a:pt x="8491" y="21854"/>
                  </a:lnTo>
                  <a:lnTo>
                    <a:pt x="8340" y="21301"/>
                  </a:lnTo>
                  <a:lnTo>
                    <a:pt x="8692" y="21401"/>
                  </a:lnTo>
                  <a:lnTo>
                    <a:pt x="8993" y="21502"/>
                  </a:lnTo>
                  <a:lnTo>
                    <a:pt x="9295" y="21552"/>
                  </a:lnTo>
                  <a:lnTo>
                    <a:pt x="9295" y="21552"/>
                  </a:lnTo>
                  <a:lnTo>
                    <a:pt x="9244" y="21452"/>
                  </a:lnTo>
                  <a:lnTo>
                    <a:pt x="9345" y="21401"/>
                  </a:lnTo>
                  <a:lnTo>
                    <a:pt x="9445" y="21301"/>
                  </a:lnTo>
                  <a:lnTo>
                    <a:pt x="9697" y="22105"/>
                  </a:lnTo>
                  <a:lnTo>
                    <a:pt x="9797" y="22255"/>
                  </a:lnTo>
                  <a:lnTo>
                    <a:pt x="9898" y="22356"/>
                  </a:lnTo>
                  <a:lnTo>
                    <a:pt x="10199" y="22356"/>
                  </a:lnTo>
                  <a:lnTo>
                    <a:pt x="10299" y="22306"/>
                  </a:lnTo>
                  <a:lnTo>
                    <a:pt x="10400" y="22205"/>
                  </a:lnTo>
                  <a:lnTo>
                    <a:pt x="10450" y="22054"/>
                  </a:lnTo>
                  <a:lnTo>
                    <a:pt x="10450" y="21904"/>
                  </a:lnTo>
                  <a:lnTo>
                    <a:pt x="9998" y="19995"/>
                  </a:lnTo>
                  <a:lnTo>
                    <a:pt x="9445" y="18136"/>
                  </a:lnTo>
                  <a:lnTo>
                    <a:pt x="8843" y="16277"/>
                  </a:lnTo>
                  <a:lnTo>
                    <a:pt x="8189" y="14469"/>
                  </a:lnTo>
                  <a:lnTo>
                    <a:pt x="7788" y="13615"/>
                  </a:lnTo>
                  <a:lnTo>
                    <a:pt x="7386" y="12761"/>
                  </a:lnTo>
                  <a:lnTo>
                    <a:pt x="6481" y="11103"/>
                  </a:lnTo>
                  <a:lnTo>
                    <a:pt x="6080" y="10299"/>
                  </a:lnTo>
                  <a:lnTo>
                    <a:pt x="5678" y="9445"/>
                  </a:lnTo>
                  <a:lnTo>
                    <a:pt x="5376" y="8591"/>
                  </a:lnTo>
                  <a:lnTo>
                    <a:pt x="5125" y="7687"/>
                  </a:lnTo>
                  <a:lnTo>
                    <a:pt x="5075" y="7586"/>
                  </a:lnTo>
                  <a:lnTo>
                    <a:pt x="5025" y="7586"/>
                  </a:lnTo>
                  <a:lnTo>
                    <a:pt x="4974" y="7636"/>
                  </a:lnTo>
                  <a:lnTo>
                    <a:pt x="4924" y="7687"/>
                  </a:lnTo>
                  <a:lnTo>
                    <a:pt x="5125" y="8591"/>
                  </a:lnTo>
                  <a:lnTo>
                    <a:pt x="5326" y="9445"/>
                  </a:lnTo>
                  <a:lnTo>
                    <a:pt x="5627" y="10299"/>
                  </a:lnTo>
                  <a:lnTo>
                    <a:pt x="5979" y="11153"/>
                  </a:lnTo>
                  <a:lnTo>
                    <a:pt x="6682" y="12761"/>
                  </a:lnTo>
                  <a:lnTo>
                    <a:pt x="7034" y="13615"/>
                  </a:lnTo>
                  <a:lnTo>
                    <a:pt x="7228" y="14086"/>
                  </a:lnTo>
                  <a:lnTo>
                    <a:pt x="6833" y="13263"/>
                  </a:lnTo>
                  <a:lnTo>
                    <a:pt x="5728" y="11053"/>
                  </a:lnTo>
                  <a:lnTo>
                    <a:pt x="5225" y="9947"/>
                  </a:lnTo>
                  <a:lnTo>
                    <a:pt x="4723" y="8842"/>
                  </a:lnTo>
                  <a:lnTo>
                    <a:pt x="4271" y="7737"/>
                  </a:lnTo>
                  <a:lnTo>
                    <a:pt x="4120" y="7134"/>
                  </a:lnTo>
                  <a:lnTo>
                    <a:pt x="3970" y="6581"/>
                  </a:lnTo>
                  <a:lnTo>
                    <a:pt x="3869" y="5979"/>
                  </a:lnTo>
                  <a:lnTo>
                    <a:pt x="3769" y="5376"/>
                  </a:lnTo>
                  <a:lnTo>
                    <a:pt x="3718" y="4773"/>
                  </a:lnTo>
                  <a:lnTo>
                    <a:pt x="3718" y="4120"/>
                  </a:lnTo>
                  <a:lnTo>
                    <a:pt x="3718" y="4070"/>
                  </a:lnTo>
                  <a:lnTo>
                    <a:pt x="3618" y="4070"/>
                  </a:lnTo>
                  <a:lnTo>
                    <a:pt x="3568" y="4120"/>
                  </a:lnTo>
                  <a:lnTo>
                    <a:pt x="3517" y="4723"/>
                  </a:lnTo>
                  <a:lnTo>
                    <a:pt x="3467" y="5275"/>
                  </a:lnTo>
                  <a:lnTo>
                    <a:pt x="3517" y="5828"/>
                  </a:lnTo>
                  <a:lnTo>
                    <a:pt x="3568" y="6381"/>
                  </a:lnTo>
                  <a:lnTo>
                    <a:pt x="3718" y="7486"/>
                  </a:lnTo>
                  <a:lnTo>
                    <a:pt x="4020" y="8541"/>
                  </a:lnTo>
                  <a:lnTo>
                    <a:pt x="4371" y="9596"/>
                  </a:lnTo>
                  <a:lnTo>
                    <a:pt x="4773" y="10651"/>
                  </a:lnTo>
                  <a:lnTo>
                    <a:pt x="5728" y="12710"/>
                  </a:lnTo>
                  <a:lnTo>
                    <a:pt x="6180" y="13665"/>
                  </a:lnTo>
                  <a:lnTo>
                    <a:pt x="5225" y="11756"/>
                  </a:lnTo>
                  <a:lnTo>
                    <a:pt x="4673" y="10550"/>
                  </a:lnTo>
                  <a:lnTo>
                    <a:pt x="4120" y="9345"/>
                  </a:lnTo>
                  <a:lnTo>
                    <a:pt x="3668" y="8089"/>
                  </a:lnTo>
                  <a:lnTo>
                    <a:pt x="3266" y="6833"/>
                  </a:lnTo>
                  <a:lnTo>
                    <a:pt x="3116" y="6180"/>
                  </a:lnTo>
                  <a:lnTo>
                    <a:pt x="2965" y="5527"/>
                  </a:lnTo>
                  <a:lnTo>
                    <a:pt x="2864" y="4924"/>
                  </a:lnTo>
                  <a:lnTo>
                    <a:pt x="2814" y="4271"/>
                  </a:lnTo>
                  <a:lnTo>
                    <a:pt x="2814" y="3618"/>
                  </a:lnTo>
                  <a:lnTo>
                    <a:pt x="2864" y="2914"/>
                  </a:lnTo>
                  <a:lnTo>
                    <a:pt x="2915" y="2261"/>
                  </a:lnTo>
                  <a:lnTo>
                    <a:pt x="3065" y="1608"/>
                  </a:lnTo>
                  <a:lnTo>
                    <a:pt x="3065" y="1558"/>
                  </a:lnTo>
                  <a:lnTo>
                    <a:pt x="3015" y="1508"/>
                  </a:lnTo>
                  <a:lnTo>
                    <a:pt x="2965" y="1508"/>
                  </a:lnTo>
                  <a:lnTo>
                    <a:pt x="2915" y="1558"/>
                  </a:lnTo>
                  <a:lnTo>
                    <a:pt x="2663" y="2462"/>
                  </a:lnTo>
                  <a:lnTo>
                    <a:pt x="2513" y="3366"/>
                  </a:lnTo>
                  <a:lnTo>
                    <a:pt x="2462" y="4271"/>
                  </a:lnTo>
                  <a:lnTo>
                    <a:pt x="2462" y="5175"/>
                  </a:lnTo>
                  <a:lnTo>
                    <a:pt x="2513" y="6029"/>
                  </a:lnTo>
                  <a:lnTo>
                    <a:pt x="2714" y="6933"/>
                  </a:lnTo>
                  <a:lnTo>
                    <a:pt x="2915" y="7787"/>
                  </a:lnTo>
                  <a:lnTo>
                    <a:pt x="3166" y="8691"/>
                  </a:lnTo>
                  <a:lnTo>
                    <a:pt x="3166" y="8691"/>
                  </a:lnTo>
                  <a:lnTo>
                    <a:pt x="2864" y="7938"/>
                  </a:lnTo>
                  <a:lnTo>
                    <a:pt x="2563" y="7235"/>
                  </a:lnTo>
                  <a:lnTo>
                    <a:pt x="2312" y="6481"/>
                  </a:lnTo>
                  <a:lnTo>
                    <a:pt x="2111" y="5727"/>
                  </a:lnTo>
                  <a:lnTo>
                    <a:pt x="1960" y="4974"/>
                  </a:lnTo>
                  <a:lnTo>
                    <a:pt x="1910" y="4220"/>
                  </a:lnTo>
                  <a:lnTo>
                    <a:pt x="1960" y="3467"/>
                  </a:lnTo>
                  <a:lnTo>
                    <a:pt x="2061" y="2713"/>
                  </a:lnTo>
                  <a:lnTo>
                    <a:pt x="2211" y="1960"/>
                  </a:lnTo>
                  <a:lnTo>
                    <a:pt x="2462" y="1307"/>
                  </a:lnTo>
                  <a:lnTo>
                    <a:pt x="2764" y="603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76"/>
            <p:cNvSpPr/>
            <p:nvPr/>
          </p:nvSpPr>
          <p:spPr>
            <a:xfrm>
              <a:off x="2896925" y="2816050"/>
              <a:ext cx="52775" cy="164550"/>
            </a:xfrm>
            <a:custGeom>
              <a:avLst/>
              <a:gdLst/>
              <a:ahLst/>
              <a:cxnLst/>
              <a:rect l="l" t="t" r="r" b="b"/>
              <a:pathLst>
                <a:path w="2111" h="6582" extrusionOk="0">
                  <a:moveTo>
                    <a:pt x="51" y="0"/>
                  </a:moveTo>
                  <a:lnTo>
                    <a:pt x="0" y="50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302" y="503"/>
                  </a:lnTo>
                  <a:lnTo>
                    <a:pt x="553" y="904"/>
                  </a:lnTo>
                  <a:lnTo>
                    <a:pt x="754" y="1357"/>
                  </a:lnTo>
                  <a:lnTo>
                    <a:pt x="905" y="1809"/>
                  </a:lnTo>
                  <a:lnTo>
                    <a:pt x="1156" y="2713"/>
                  </a:lnTo>
                  <a:lnTo>
                    <a:pt x="1256" y="3667"/>
                  </a:lnTo>
                  <a:lnTo>
                    <a:pt x="1407" y="5124"/>
                  </a:lnTo>
                  <a:lnTo>
                    <a:pt x="1558" y="5878"/>
                  </a:lnTo>
                  <a:lnTo>
                    <a:pt x="1658" y="6230"/>
                  </a:lnTo>
                  <a:lnTo>
                    <a:pt x="1809" y="6531"/>
                  </a:lnTo>
                  <a:lnTo>
                    <a:pt x="1859" y="6581"/>
                  </a:lnTo>
                  <a:lnTo>
                    <a:pt x="2010" y="6581"/>
                  </a:lnTo>
                  <a:lnTo>
                    <a:pt x="2060" y="6531"/>
                  </a:lnTo>
                  <a:lnTo>
                    <a:pt x="2110" y="6079"/>
                  </a:lnTo>
                  <a:lnTo>
                    <a:pt x="2110" y="5576"/>
                  </a:lnTo>
                  <a:lnTo>
                    <a:pt x="2060" y="5124"/>
                  </a:lnTo>
                  <a:lnTo>
                    <a:pt x="1960" y="4622"/>
                  </a:lnTo>
                  <a:lnTo>
                    <a:pt x="1759" y="3718"/>
                  </a:lnTo>
                  <a:lnTo>
                    <a:pt x="1558" y="2813"/>
                  </a:lnTo>
                  <a:lnTo>
                    <a:pt x="1307" y="2010"/>
                  </a:lnTo>
                  <a:lnTo>
                    <a:pt x="1005" y="1306"/>
                  </a:lnTo>
                  <a:lnTo>
                    <a:pt x="854" y="955"/>
                  </a:lnTo>
                  <a:lnTo>
                    <a:pt x="603" y="653"/>
                  </a:lnTo>
                  <a:lnTo>
                    <a:pt x="352" y="352"/>
                  </a:lnTo>
                  <a:lnTo>
                    <a:pt x="101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76"/>
            <p:cNvSpPr/>
            <p:nvPr/>
          </p:nvSpPr>
          <p:spPr>
            <a:xfrm>
              <a:off x="2875575" y="2703000"/>
              <a:ext cx="311500" cy="522500"/>
            </a:xfrm>
            <a:custGeom>
              <a:avLst/>
              <a:gdLst/>
              <a:ahLst/>
              <a:cxnLst/>
              <a:rect l="l" t="t" r="r" b="b"/>
              <a:pathLst>
                <a:path w="12460" h="20900" extrusionOk="0">
                  <a:moveTo>
                    <a:pt x="2362" y="1"/>
                  </a:moveTo>
                  <a:lnTo>
                    <a:pt x="2010" y="51"/>
                  </a:lnTo>
                  <a:lnTo>
                    <a:pt x="1658" y="152"/>
                  </a:lnTo>
                  <a:lnTo>
                    <a:pt x="1407" y="252"/>
                  </a:lnTo>
                  <a:lnTo>
                    <a:pt x="1106" y="353"/>
                  </a:lnTo>
                  <a:lnTo>
                    <a:pt x="905" y="553"/>
                  </a:lnTo>
                  <a:lnTo>
                    <a:pt x="704" y="704"/>
                  </a:lnTo>
                  <a:lnTo>
                    <a:pt x="503" y="905"/>
                  </a:lnTo>
                  <a:lnTo>
                    <a:pt x="402" y="1106"/>
                  </a:lnTo>
                  <a:lnTo>
                    <a:pt x="151" y="1608"/>
                  </a:lnTo>
                  <a:lnTo>
                    <a:pt x="51" y="2111"/>
                  </a:lnTo>
                  <a:lnTo>
                    <a:pt x="0" y="2714"/>
                  </a:lnTo>
                  <a:lnTo>
                    <a:pt x="0" y="3316"/>
                  </a:lnTo>
                  <a:lnTo>
                    <a:pt x="101" y="3970"/>
                  </a:lnTo>
                  <a:lnTo>
                    <a:pt x="201" y="4572"/>
                  </a:lnTo>
                  <a:lnTo>
                    <a:pt x="402" y="5226"/>
                  </a:lnTo>
                  <a:lnTo>
                    <a:pt x="603" y="5828"/>
                  </a:lnTo>
                  <a:lnTo>
                    <a:pt x="1055" y="6934"/>
                  </a:lnTo>
                  <a:lnTo>
                    <a:pt x="1558" y="7838"/>
                  </a:lnTo>
                  <a:lnTo>
                    <a:pt x="2512" y="9345"/>
                  </a:lnTo>
                  <a:lnTo>
                    <a:pt x="3517" y="10802"/>
                  </a:lnTo>
                  <a:lnTo>
                    <a:pt x="4522" y="12259"/>
                  </a:lnTo>
                  <a:lnTo>
                    <a:pt x="5527" y="13766"/>
                  </a:lnTo>
                  <a:lnTo>
                    <a:pt x="6682" y="15725"/>
                  </a:lnTo>
                  <a:lnTo>
                    <a:pt x="7787" y="17684"/>
                  </a:lnTo>
                  <a:lnTo>
                    <a:pt x="7837" y="18187"/>
                  </a:lnTo>
                  <a:lnTo>
                    <a:pt x="7988" y="18689"/>
                  </a:lnTo>
                  <a:lnTo>
                    <a:pt x="8189" y="19191"/>
                  </a:lnTo>
                  <a:lnTo>
                    <a:pt x="8440" y="19644"/>
                  </a:lnTo>
                  <a:lnTo>
                    <a:pt x="8742" y="20045"/>
                  </a:lnTo>
                  <a:lnTo>
                    <a:pt x="9144" y="20397"/>
                  </a:lnTo>
                  <a:lnTo>
                    <a:pt x="9546" y="20699"/>
                  </a:lnTo>
                  <a:lnTo>
                    <a:pt x="9797" y="20799"/>
                  </a:lnTo>
                  <a:lnTo>
                    <a:pt x="10048" y="20849"/>
                  </a:lnTo>
                  <a:lnTo>
                    <a:pt x="10500" y="20899"/>
                  </a:lnTo>
                  <a:lnTo>
                    <a:pt x="10952" y="20899"/>
                  </a:lnTo>
                  <a:lnTo>
                    <a:pt x="11304" y="20749"/>
                  </a:lnTo>
                  <a:lnTo>
                    <a:pt x="11706" y="20598"/>
                  </a:lnTo>
                  <a:lnTo>
                    <a:pt x="12007" y="20347"/>
                  </a:lnTo>
                  <a:lnTo>
                    <a:pt x="12208" y="19995"/>
                  </a:lnTo>
                  <a:lnTo>
                    <a:pt x="12359" y="19644"/>
                  </a:lnTo>
                  <a:lnTo>
                    <a:pt x="12459" y="19191"/>
                  </a:lnTo>
                  <a:lnTo>
                    <a:pt x="12409" y="18890"/>
                  </a:lnTo>
                  <a:lnTo>
                    <a:pt x="12359" y="18639"/>
                  </a:lnTo>
                  <a:lnTo>
                    <a:pt x="12208" y="18136"/>
                  </a:lnTo>
                  <a:lnTo>
                    <a:pt x="11756" y="17081"/>
                  </a:lnTo>
                  <a:lnTo>
                    <a:pt x="11053" y="15524"/>
                  </a:lnTo>
                  <a:lnTo>
                    <a:pt x="10299" y="13967"/>
                  </a:lnTo>
                  <a:lnTo>
                    <a:pt x="9646" y="12409"/>
                  </a:lnTo>
                  <a:lnTo>
                    <a:pt x="9043" y="10802"/>
                  </a:lnTo>
                  <a:lnTo>
                    <a:pt x="8491" y="9194"/>
                  </a:lnTo>
                  <a:lnTo>
                    <a:pt x="8038" y="7536"/>
                  </a:lnTo>
                  <a:lnTo>
                    <a:pt x="7737" y="6481"/>
                  </a:lnTo>
                  <a:lnTo>
                    <a:pt x="7385" y="5226"/>
                  </a:lnTo>
                  <a:lnTo>
                    <a:pt x="6883" y="3919"/>
                  </a:lnTo>
                  <a:lnTo>
                    <a:pt x="6632" y="3266"/>
                  </a:lnTo>
                  <a:lnTo>
                    <a:pt x="6330" y="2663"/>
                  </a:lnTo>
                  <a:lnTo>
                    <a:pt x="5979" y="2111"/>
                  </a:lnTo>
                  <a:lnTo>
                    <a:pt x="5577" y="1558"/>
                  </a:lnTo>
                  <a:lnTo>
                    <a:pt x="5175" y="1056"/>
                  </a:lnTo>
                  <a:lnTo>
                    <a:pt x="4672" y="654"/>
                  </a:lnTo>
                  <a:lnTo>
                    <a:pt x="4170" y="353"/>
                  </a:lnTo>
                  <a:lnTo>
                    <a:pt x="3618" y="152"/>
                  </a:lnTo>
                  <a:lnTo>
                    <a:pt x="3316" y="51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76"/>
            <p:cNvSpPr/>
            <p:nvPr/>
          </p:nvSpPr>
          <p:spPr>
            <a:xfrm>
              <a:off x="2875575" y="2709300"/>
              <a:ext cx="325300" cy="540050"/>
            </a:xfrm>
            <a:custGeom>
              <a:avLst/>
              <a:gdLst/>
              <a:ahLst/>
              <a:cxnLst/>
              <a:rect l="l" t="t" r="r" b="b"/>
              <a:pathLst>
                <a:path w="13012" h="21602" extrusionOk="0">
                  <a:moveTo>
                    <a:pt x="1407" y="0"/>
                  </a:moveTo>
                  <a:lnTo>
                    <a:pt x="955" y="251"/>
                  </a:lnTo>
                  <a:lnTo>
                    <a:pt x="603" y="553"/>
                  </a:lnTo>
                  <a:lnTo>
                    <a:pt x="352" y="955"/>
                  </a:lnTo>
                  <a:lnTo>
                    <a:pt x="151" y="1356"/>
                  </a:lnTo>
                  <a:lnTo>
                    <a:pt x="51" y="1859"/>
                  </a:lnTo>
                  <a:lnTo>
                    <a:pt x="0" y="2411"/>
                  </a:lnTo>
                  <a:lnTo>
                    <a:pt x="0" y="2964"/>
                  </a:lnTo>
                  <a:lnTo>
                    <a:pt x="51" y="3517"/>
                  </a:lnTo>
                  <a:lnTo>
                    <a:pt x="151" y="4069"/>
                  </a:lnTo>
                  <a:lnTo>
                    <a:pt x="302" y="4672"/>
                  </a:lnTo>
                  <a:lnTo>
                    <a:pt x="654" y="5777"/>
                  </a:lnTo>
                  <a:lnTo>
                    <a:pt x="1106" y="6782"/>
                  </a:lnTo>
                  <a:lnTo>
                    <a:pt x="1558" y="7586"/>
                  </a:lnTo>
                  <a:lnTo>
                    <a:pt x="2512" y="9093"/>
                  </a:lnTo>
                  <a:lnTo>
                    <a:pt x="3517" y="10550"/>
                  </a:lnTo>
                  <a:lnTo>
                    <a:pt x="4522" y="12007"/>
                  </a:lnTo>
                  <a:lnTo>
                    <a:pt x="5527" y="13514"/>
                  </a:lnTo>
                  <a:lnTo>
                    <a:pt x="6682" y="15473"/>
                  </a:lnTo>
                  <a:lnTo>
                    <a:pt x="7787" y="17432"/>
                  </a:lnTo>
                  <a:lnTo>
                    <a:pt x="7837" y="17935"/>
                  </a:lnTo>
                  <a:lnTo>
                    <a:pt x="7988" y="18437"/>
                  </a:lnTo>
                  <a:lnTo>
                    <a:pt x="8189" y="18939"/>
                  </a:lnTo>
                  <a:lnTo>
                    <a:pt x="8440" y="19392"/>
                  </a:lnTo>
                  <a:lnTo>
                    <a:pt x="8742" y="19793"/>
                  </a:lnTo>
                  <a:lnTo>
                    <a:pt x="9144" y="20145"/>
                  </a:lnTo>
                  <a:lnTo>
                    <a:pt x="9546" y="20447"/>
                  </a:lnTo>
                  <a:lnTo>
                    <a:pt x="9797" y="20547"/>
                  </a:lnTo>
                  <a:lnTo>
                    <a:pt x="10048" y="20597"/>
                  </a:lnTo>
                  <a:lnTo>
                    <a:pt x="10349" y="20647"/>
                  </a:lnTo>
                  <a:lnTo>
                    <a:pt x="10651" y="20647"/>
                  </a:lnTo>
                  <a:lnTo>
                    <a:pt x="10952" y="20899"/>
                  </a:lnTo>
                  <a:lnTo>
                    <a:pt x="11254" y="21150"/>
                  </a:lnTo>
                  <a:lnTo>
                    <a:pt x="11605" y="21351"/>
                  </a:lnTo>
                  <a:lnTo>
                    <a:pt x="12007" y="21501"/>
                  </a:lnTo>
                  <a:lnTo>
                    <a:pt x="12158" y="21501"/>
                  </a:lnTo>
                  <a:lnTo>
                    <a:pt x="12309" y="21351"/>
                  </a:lnTo>
                  <a:lnTo>
                    <a:pt x="12610" y="21602"/>
                  </a:lnTo>
                  <a:lnTo>
                    <a:pt x="12811" y="21602"/>
                  </a:lnTo>
                  <a:lnTo>
                    <a:pt x="12861" y="21552"/>
                  </a:lnTo>
                  <a:lnTo>
                    <a:pt x="12911" y="21501"/>
                  </a:lnTo>
                  <a:lnTo>
                    <a:pt x="12962" y="21451"/>
                  </a:lnTo>
                  <a:lnTo>
                    <a:pt x="13012" y="21351"/>
                  </a:lnTo>
                  <a:lnTo>
                    <a:pt x="12962" y="21250"/>
                  </a:lnTo>
                  <a:lnTo>
                    <a:pt x="12911" y="21150"/>
                  </a:lnTo>
                  <a:lnTo>
                    <a:pt x="12510" y="20698"/>
                  </a:lnTo>
                  <a:lnTo>
                    <a:pt x="12108" y="20195"/>
                  </a:lnTo>
                  <a:lnTo>
                    <a:pt x="11354" y="19090"/>
                  </a:lnTo>
                  <a:lnTo>
                    <a:pt x="10701" y="17935"/>
                  </a:lnTo>
                  <a:lnTo>
                    <a:pt x="10098" y="16729"/>
                  </a:lnTo>
                  <a:lnTo>
                    <a:pt x="9546" y="15523"/>
                  </a:lnTo>
                  <a:lnTo>
                    <a:pt x="9043" y="14267"/>
                  </a:lnTo>
                  <a:lnTo>
                    <a:pt x="8139" y="11856"/>
                  </a:lnTo>
                  <a:lnTo>
                    <a:pt x="7737" y="10801"/>
                  </a:lnTo>
                  <a:lnTo>
                    <a:pt x="7335" y="9796"/>
                  </a:lnTo>
                  <a:lnTo>
                    <a:pt x="6883" y="8792"/>
                  </a:lnTo>
                  <a:lnTo>
                    <a:pt x="6330" y="7837"/>
                  </a:lnTo>
                  <a:lnTo>
                    <a:pt x="6029" y="7335"/>
                  </a:lnTo>
                  <a:lnTo>
                    <a:pt x="5627" y="6832"/>
                  </a:lnTo>
                  <a:lnTo>
                    <a:pt x="4873" y="5828"/>
                  </a:lnTo>
                  <a:lnTo>
                    <a:pt x="4472" y="5375"/>
                  </a:lnTo>
                  <a:lnTo>
                    <a:pt x="4120" y="4823"/>
                  </a:lnTo>
                  <a:lnTo>
                    <a:pt x="3818" y="4320"/>
                  </a:lnTo>
                  <a:lnTo>
                    <a:pt x="3517" y="3768"/>
                  </a:lnTo>
                  <a:lnTo>
                    <a:pt x="3517" y="3718"/>
                  </a:lnTo>
                  <a:lnTo>
                    <a:pt x="3417" y="3718"/>
                  </a:lnTo>
                  <a:lnTo>
                    <a:pt x="3417" y="3768"/>
                  </a:lnTo>
                  <a:lnTo>
                    <a:pt x="3618" y="4320"/>
                  </a:lnTo>
                  <a:lnTo>
                    <a:pt x="3869" y="4823"/>
                  </a:lnTo>
                  <a:lnTo>
                    <a:pt x="4472" y="5828"/>
                  </a:lnTo>
                  <a:lnTo>
                    <a:pt x="5125" y="6732"/>
                  </a:lnTo>
                  <a:lnTo>
                    <a:pt x="5778" y="7737"/>
                  </a:lnTo>
                  <a:lnTo>
                    <a:pt x="6079" y="8339"/>
                  </a:lnTo>
                  <a:lnTo>
                    <a:pt x="6381" y="8992"/>
                  </a:lnTo>
                  <a:lnTo>
                    <a:pt x="6933" y="10299"/>
                  </a:lnTo>
                  <a:lnTo>
                    <a:pt x="7837" y="12961"/>
                  </a:lnTo>
                  <a:lnTo>
                    <a:pt x="8340" y="14167"/>
                  </a:lnTo>
                  <a:lnTo>
                    <a:pt x="8842" y="15373"/>
                  </a:lnTo>
                  <a:lnTo>
                    <a:pt x="9345" y="16578"/>
                  </a:lnTo>
                  <a:lnTo>
                    <a:pt x="9947" y="17784"/>
                  </a:lnTo>
                  <a:lnTo>
                    <a:pt x="10550" y="19090"/>
                  </a:lnTo>
                  <a:lnTo>
                    <a:pt x="10550" y="19090"/>
                  </a:lnTo>
                  <a:lnTo>
                    <a:pt x="10249" y="18588"/>
                  </a:lnTo>
                  <a:lnTo>
                    <a:pt x="9947" y="18085"/>
                  </a:lnTo>
                  <a:lnTo>
                    <a:pt x="9696" y="17583"/>
                  </a:lnTo>
                  <a:lnTo>
                    <a:pt x="9445" y="16980"/>
                  </a:lnTo>
                  <a:lnTo>
                    <a:pt x="8340" y="14318"/>
                  </a:lnTo>
                  <a:lnTo>
                    <a:pt x="7285" y="11605"/>
                  </a:lnTo>
                  <a:lnTo>
                    <a:pt x="6782" y="10349"/>
                  </a:lnTo>
                  <a:lnTo>
                    <a:pt x="6230" y="9143"/>
                  </a:lnTo>
                  <a:lnTo>
                    <a:pt x="5878" y="8540"/>
                  </a:lnTo>
                  <a:lnTo>
                    <a:pt x="5577" y="7937"/>
                  </a:lnTo>
                  <a:lnTo>
                    <a:pt x="5225" y="7385"/>
                  </a:lnTo>
                  <a:lnTo>
                    <a:pt x="4823" y="6832"/>
                  </a:lnTo>
                  <a:lnTo>
                    <a:pt x="3818" y="5627"/>
                  </a:lnTo>
                  <a:lnTo>
                    <a:pt x="3316" y="5024"/>
                  </a:lnTo>
                  <a:lnTo>
                    <a:pt x="2864" y="4371"/>
                  </a:lnTo>
                  <a:lnTo>
                    <a:pt x="2512" y="3718"/>
                  </a:lnTo>
                  <a:lnTo>
                    <a:pt x="2211" y="3064"/>
                  </a:lnTo>
                  <a:lnTo>
                    <a:pt x="2110" y="2663"/>
                  </a:lnTo>
                  <a:lnTo>
                    <a:pt x="2010" y="2311"/>
                  </a:lnTo>
                  <a:lnTo>
                    <a:pt x="1960" y="1909"/>
                  </a:lnTo>
                  <a:lnTo>
                    <a:pt x="1960" y="1457"/>
                  </a:lnTo>
                  <a:lnTo>
                    <a:pt x="1960" y="1407"/>
                  </a:lnTo>
                  <a:lnTo>
                    <a:pt x="1909" y="1457"/>
                  </a:lnTo>
                  <a:lnTo>
                    <a:pt x="1809" y="2110"/>
                  </a:lnTo>
                  <a:lnTo>
                    <a:pt x="1859" y="2713"/>
                  </a:lnTo>
                  <a:lnTo>
                    <a:pt x="1960" y="3316"/>
                  </a:lnTo>
                  <a:lnTo>
                    <a:pt x="2161" y="3919"/>
                  </a:lnTo>
                  <a:lnTo>
                    <a:pt x="2412" y="4471"/>
                  </a:lnTo>
                  <a:lnTo>
                    <a:pt x="2713" y="5024"/>
                  </a:lnTo>
                  <a:lnTo>
                    <a:pt x="3065" y="5576"/>
                  </a:lnTo>
                  <a:lnTo>
                    <a:pt x="3417" y="6079"/>
                  </a:lnTo>
                  <a:lnTo>
                    <a:pt x="3919" y="6832"/>
                  </a:lnTo>
                  <a:lnTo>
                    <a:pt x="4421" y="7586"/>
                  </a:lnTo>
                  <a:lnTo>
                    <a:pt x="4873" y="8339"/>
                  </a:lnTo>
                  <a:lnTo>
                    <a:pt x="5275" y="9093"/>
                  </a:lnTo>
                  <a:lnTo>
                    <a:pt x="6029" y="10650"/>
                  </a:lnTo>
                  <a:lnTo>
                    <a:pt x="6682" y="12258"/>
                  </a:lnTo>
                  <a:lnTo>
                    <a:pt x="7787" y="15121"/>
                  </a:lnTo>
                  <a:lnTo>
                    <a:pt x="8340" y="16528"/>
                  </a:lnTo>
                  <a:lnTo>
                    <a:pt x="8943" y="17935"/>
                  </a:lnTo>
                  <a:lnTo>
                    <a:pt x="9445" y="18990"/>
                  </a:lnTo>
                  <a:lnTo>
                    <a:pt x="9746" y="19492"/>
                  </a:lnTo>
                  <a:lnTo>
                    <a:pt x="10098" y="19994"/>
                  </a:lnTo>
                  <a:lnTo>
                    <a:pt x="10098" y="19994"/>
                  </a:lnTo>
                  <a:lnTo>
                    <a:pt x="9696" y="19492"/>
                  </a:lnTo>
                  <a:lnTo>
                    <a:pt x="9345" y="18889"/>
                  </a:lnTo>
                  <a:lnTo>
                    <a:pt x="8993" y="18286"/>
                  </a:lnTo>
                  <a:lnTo>
                    <a:pt x="8641" y="17633"/>
                  </a:lnTo>
                  <a:lnTo>
                    <a:pt x="8038" y="16277"/>
                  </a:lnTo>
                  <a:lnTo>
                    <a:pt x="7486" y="14870"/>
                  </a:lnTo>
                  <a:lnTo>
                    <a:pt x="6481" y="12258"/>
                  </a:lnTo>
                  <a:lnTo>
                    <a:pt x="6029" y="11153"/>
                  </a:lnTo>
                  <a:lnTo>
                    <a:pt x="5627" y="10198"/>
                  </a:lnTo>
                  <a:lnTo>
                    <a:pt x="4974" y="9193"/>
                  </a:lnTo>
                  <a:lnTo>
                    <a:pt x="4170" y="8138"/>
                  </a:lnTo>
                  <a:lnTo>
                    <a:pt x="3366" y="7033"/>
                  </a:lnTo>
                  <a:lnTo>
                    <a:pt x="2563" y="5878"/>
                  </a:lnTo>
                  <a:lnTo>
                    <a:pt x="2211" y="5275"/>
                  </a:lnTo>
                  <a:lnTo>
                    <a:pt x="1909" y="4722"/>
                  </a:lnTo>
                  <a:lnTo>
                    <a:pt x="1608" y="4119"/>
                  </a:lnTo>
                  <a:lnTo>
                    <a:pt x="1357" y="3517"/>
                  </a:lnTo>
                  <a:lnTo>
                    <a:pt x="1206" y="2914"/>
                  </a:lnTo>
                  <a:lnTo>
                    <a:pt x="1106" y="2261"/>
                  </a:lnTo>
                  <a:lnTo>
                    <a:pt x="1055" y="1658"/>
                  </a:lnTo>
                  <a:lnTo>
                    <a:pt x="1106" y="1005"/>
                  </a:lnTo>
                  <a:lnTo>
                    <a:pt x="1256" y="502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76"/>
            <p:cNvSpPr/>
            <p:nvPr/>
          </p:nvSpPr>
          <p:spPr>
            <a:xfrm>
              <a:off x="2963500" y="2729375"/>
              <a:ext cx="100500" cy="175875"/>
            </a:xfrm>
            <a:custGeom>
              <a:avLst/>
              <a:gdLst/>
              <a:ahLst/>
              <a:cxnLst/>
              <a:rect l="l" t="t" r="r" b="b"/>
              <a:pathLst>
                <a:path w="4020" h="7035" extrusionOk="0">
                  <a:moveTo>
                    <a:pt x="0" y="1"/>
                  </a:moveTo>
                  <a:lnTo>
                    <a:pt x="0" y="51"/>
                  </a:lnTo>
                  <a:lnTo>
                    <a:pt x="50" y="51"/>
                  </a:lnTo>
                  <a:lnTo>
                    <a:pt x="502" y="352"/>
                  </a:lnTo>
                  <a:lnTo>
                    <a:pt x="854" y="704"/>
                  </a:lnTo>
                  <a:lnTo>
                    <a:pt x="1206" y="1056"/>
                  </a:lnTo>
                  <a:lnTo>
                    <a:pt x="1507" y="1407"/>
                  </a:lnTo>
                  <a:lnTo>
                    <a:pt x="1758" y="1860"/>
                  </a:lnTo>
                  <a:lnTo>
                    <a:pt x="2010" y="2261"/>
                  </a:lnTo>
                  <a:lnTo>
                    <a:pt x="2411" y="3166"/>
                  </a:lnTo>
                  <a:lnTo>
                    <a:pt x="2713" y="4120"/>
                  </a:lnTo>
                  <a:lnTo>
                    <a:pt x="3014" y="5075"/>
                  </a:lnTo>
                  <a:lnTo>
                    <a:pt x="3316" y="6029"/>
                  </a:lnTo>
                  <a:lnTo>
                    <a:pt x="3667" y="6934"/>
                  </a:lnTo>
                  <a:lnTo>
                    <a:pt x="3768" y="7034"/>
                  </a:lnTo>
                  <a:lnTo>
                    <a:pt x="3868" y="7034"/>
                  </a:lnTo>
                  <a:lnTo>
                    <a:pt x="3969" y="6984"/>
                  </a:lnTo>
                  <a:lnTo>
                    <a:pt x="4019" y="6883"/>
                  </a:lnTo>
                  <a:lnTo>
                    <a:pt x="3868" y="5879"/>
                  </a:lnTo>
                  <a:lnTo>
                    <a:pt x="3617" y="4874"/>
                  </a:lnTo>
                  <a:lnTo>
                    <a:pt x="3316" y="3869"/>
                  </a:lnTo>
                  <a:lnTo>
                    <a:pt x="2864" y="2864"/>
                  </a:lnTo>
                  <a:lnTo>
                    <a:pt x="2612" y="2412"/>
                  </a:lnTo>
                  <a:lnTo>
                    <a:pt x="2361" y="1960"/>
                  </a:lnTo>
                  <a:lnTo>
                    <a:pt x="2060" y="1558"/>
                  </a:lnTo>
                  <a:lnTo>
                    <a:pt x="1708" y="1207"/>
                  </a:lnTo>
                  <a:lnTo>
                    <a:pt x="1356" y="805"/>
                  </a:lnTo>
                  <a:lnTo>
                    <a:pt x="955" y="503"/>
                  </a:lnTo>
                  <a:lnTo>
                    <a:pt x="553" y="2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76"/>
            <p:cNvSpPr/>
            <p:nvPr/>
          </p:nvSpPr>
          <p:spPr>
            <a:xfrm>
              <a:off x="3057675" y="2721850"/>
              <a:ext cx="213550" cy="498625"/>
            </a:xfrm>
            <a:custGeom>
              <a:avLst/>
              <a:gdLst/>
              <a:ahLst/>
              <a:cxnLst/>
              <a:rect l="l" t="t" r="r" b="b"/>
              <a:pathLst>
                <a:path w="8542" h="19945" extrusionOk="0">
                  <a:moveTo>
                    <a:pt x="2613" y="0"/>
                  </a:moveTo>
                  <a:lnTo>
                    <a:pt x="2010" y="101"/>
                  </a:lnTo>
                  <a:lnTo>
                    <a:pt x="1558" y="252"/>
                  </a:lnTo>
                  <a:lnTo>
                    <a:pt x="1156" y="503"/>
                  </a:lnTo>
                  <a:lnTo>
                    <a:pt x="805" y="854"/>
                  </a:lnTo>
                  <a:lnTo>
                    <a:pt x="553" y="1256"/>
                  </a:lnTo>
                  <a:lnTo>
                    <a:pt x="352" y="1708"/>
                  </a:lnTo>
                  <a:lnTo>
                    <a:pt x="202" y="2211"/>
                  </a:lnTo>
                  <a:lnTo>
                    <a:pt x="101" y="2713"/>
                  </a:lnTo>
                  <a:lnTo>
                    <a:pt x="1" y="3266"/>
                  </a:lnTo>
                  <a:lnTo>
                    <a:pt x="1" y="3818"/>
                  </a:lnTo>
                  <a:lnTo>
                    <a:pt x="51" y="4924"/>
                  </a:lnTo>
                  <a:lnTo>
                    <a:pt x="152" y="5979"/>
                  </a:lnTo>
                  <a:lnTo>
                    <a:pt x="352" y="6833"/>
                  </a:lnTo>
                  <a:lnTo>
                    <a:pt x="604" y="7988"/>
                  </a:lnTo>
                  <a:lnTo>
                    <a:pt x="955" y="9144"/>
                  </a:lnTo>
                  <a:lnTo>
                    <a:pt x="1357" y="10249"/>
                  </a:lnTo>
                  <a:lnTo>
                    <a:pt x="1809" y="11404"/>
                  </a:lnTo>
                  <a:lnTo>
                    <a:pt x="2312" y="12509"/>
                  </a:lnTo>
                  <a:lnTo>
                    <a:pt x="2864" y="13615"/>
                  </a:lnTo>
                  <a:lnTo>
                    <a:pt x="3467" y="14720"/>
                  </a:lnTo>
                  <a:lnTo>
                    <a:pt x="4070" y="15775"/>
                  </a:lnTo>
                  <a:lnTo>
                    <a:pt x="4020" y="15825"/>
                  </a:lnTo>
                  <a:lnTo>
                    <a:pt x="4020" y="15926"/>
                  </a:lnTo>
                  <a:lnTo>
                    <a:pt x="4371" y="16981"/>
                  </a:lnTo>
                  <a:lnTo>
                    <a:pt x="4623" y="17583"/>
                  </a:lnTo>
                  <a:lnTo>
                    <a:pt x="4874" y="18186"/>
                  </a:lnTo>
                  <a:lnTo>
                    <a:pt x="5175" y="18739"/>
                  </a:lnTo>
                  <a:lnTo>
                    <a:pt x="5527" y="19191"/>
                  </a:lnTo>
                  <a:lnTo>
                    <a:pt x="5728" y="19392"/>
                  </a:lnTo>
                  <a:lnTo>
                    <a:pt x="5929" y="19593"/>
                  </a:lnTo>
                  <a:lnTo>
                    <a:pt x="6180" y="19744"/>
                  </a:lnTo>
                  <a:lnTo>
                    <a:pt x="6431" y="19844"/>
                  </a:lnTo>
                  <a:lnTo>
                    <a:pt x="6883" y="19945"/>
                  </a:lnTo>
                  <a:lnTo>
                    <a:pt x="7285" y="19894"/>
                  </a:lnTo>
                  <a:lnTo>
                    <a:pt x="7587" y="19794"/>
                  </a:lnTo>
                  <a:lnTo>
                    <a:pt x="7888" y="19593"/>
                  </a:lnTo>
                  <a:lnTo>
                    <a:pt x="8139" y="19291"/>
                  </a:lnTo>
                  <a:lnTo>
                    <a:pt x="8340" y="18940"/>
                  </a:lnTo>
                  <a:lnTo>
                    <a:pt x="8491" y="18588"/>
                  </a:lnTo>
                  <a:lnTo>
                    <a:pt x="8541" y="18186"/>
                  </a:lnTo>
                  <a:lnTo>
                    <a:pt x="8541" y="17533"/>
                  </a:lnTo>
                  <a:lnTo>
                    <a:pt x="8441" y="16880"/>
                  </a:lnTo>
                  <a:lnTo>
                    <a:pt x="8340" y="16277"/>
                  </a:lnTo>
                  <a:lnTo>
                    <a:pt x="8139" y="15624"/>
                  </a:lnTo>
                  <a:lnTo>
                    <a:pt x="7637" y="14368"/>
                  </a:lnTo>
                  <a:lnTo>
                    <a:pt x="7135" y="13213"/>
                  </a:lnTo>
                  <a:lnTo>
                    <a:pt x="6632" y="11806"/>
                  </a:lnTo>
                  <a:lnTo>
                    <a:pt x="6431" y="11153"/>
                  </a:lnTo>
                  <a:lnTo>
                    <a:pt x="6230" y="10450"/>
                  </a:lnTo>
                  <a:lnTo>
                    <a:pt x="6130" y="9746"/>
                  </a:lnTo>
                  <a:lnTo>
                    <a:pt x="6029" y="9043"/>
                  </a:lnTo>
                  <a:lnTo>
                    <a:pt x="5979" y="8290"/>
                  </a:lnTo>
                  <a:lnTo>
                    <a:pt x="5979" y="7536"/>
                  </a:lnTo>
                  <a:lnTo>
                    <a:pt x="6029" y="6531"/>
                  </a:lnTo>
                  <a:lnTo>
                    <a:pt x="6029" y="5326"/>
                  </a:lnTo>
                  <a:lnTo>
                    <a:pt x="5979" y="4019"/>
                  </a:lnTo>
                  <a:lnTo>
                    <a:pt x="5879" y="3417"/>
                  </a:lnTo>
                  <a:lnTo>
                    <a:pt x="5778" y="2763"/>
                  </a:lnTo>
                  <a:lnTo>
                    <a:pt x="5627" y="2211"/>
                  </a:lnTo>
                  <a:lnTo>
                    <a:pt x="5376" y="1658"/>
                  </a:lnTo>
                  <a:lnTo>
                    <a:pt x="5125" y="1156"/>
                  </a:lnTo>
                  <a:lnTo>
                    <a:pt x="4773" y="754"/>
                  </a:lnTo>
                  <a:lnTo>
                    <a:pt x="4371" y="402"/>
                  </a:lnTo>
                  <a:lnTo>
                    <a:pt x="4120" y="252"/>
                  </a:lnTo>
                  <a:lnTo>
                    <a:pt x="3869" y="151"/>
                  </a:lnTo>
                  <a:lnTo>
                    <a:pt x="3568" y="51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76"/>
            <p:cNvSpPr/>
            <p:nvPr/>
          </p:nvSpPr>
          <p:spPr>
            <a:xfrm>
              <a:off x="3057675" y="2721850"/>
              <a:ext cx="183400" cy="502400"/>
            </a:xfrm>
            <a:custGeom>
              <a:avLst/>
              <a:gdLst/>
              <a:ahLst/>
              <a:cxnLst/>
              <a:rect l="l" t="t" r="r" b="b"/>
              <a:pathLst>
                <a:path w="7336" h="20096" extrusionOk="0">
                  <a:moveTo>
                    <a:pt x="2613" y="0"/>
                  </a:moveTo>
                  <a:lnTo>
                    <a:pt x="2010" y="101"/>
                  </a:lnTo>
                  <a:lnTo>
                    <a:pt x="1558" y="252"/>
                  </a:lnTo>
                  <a:lnTo>
                    <a:pt x="1156" y="503"/>
                  </a:lnTo>
                  <a:lnTo>
                    <a:pt x="805" y="854"/>
                  </a:lnTo>
                  <a:lnTo>
                    <a:pt x="553" y="1256"/>
                  </a:lnTo>
                  <a:lnTo>
                    <a:pt x="352" y="1708"/>
                  </a:lnTo>
                  <a:lnTo>
                    <a:pt x="202" y="2211"/>
                  </a:lnTo>
                  <a:lnTo>
                    <a:pt x="101" y="2713"/>
                  </a:lnTo>
                  <a:lnTo>
                    <a:pt x="1" y="3266"/>
                  </a:lnTo>
                  <a:lnTo>
                    <a:pt x="1" y="3818"/>
                  </a:lnTo>
                  <a:lnTo>
                    <a:pt x="51" y="4924"/>
                  </a:lnTo>
                  <a:lnTo>
                    <a:pt x="152" y="5979"/>
                  </a:lnTo>
                  <a:lnTo>
                    <a:pt x="352" y="6833"/>
                  </a:lnTo>
                  <a:lnTo>
                    <a:pt x="604" y="7988"/>
                  </a:lnTo>
                  <a:lnTo>
                    <a:pt x="955" y="9144"/>
                  </a:lnTo>
                  <a:lnTo>
                    <a:pt x="1357" y="10249"/>
                  </a:lnTo>
                  <a:lnTo>
                    <a:pt x="1809" y="11404"/>
                  </a:lnTo>
                  <a:lnTo>
                    <a:pt x="2312" y="12509"/>
                  </a:lnTo>
                  <a:lnTo>
                    <a:pt x="2864" y="13615"/>
                  </a:lnTo>
                  <a:lnTo>
                    <a:pt x="3467" y="14720"/>
                  </a:lnTo>
                  <a:lnTo>
                    <a:pt x="4070" y="15775"/>
                  </a:lnTo>
                  <a:lnTo>
                    <a:pt x="4020" y="15825"/>
                  </a:lnTo>
                  <a:lnTo>
                    <a:pt x="4020" y="15926"/>
                  </a:lnTo>
                  <a:lnTo>
                    <a:pt x="4371" y="16981"/>
                  </a:lnTo>
                  <a:lnTo>
                    <a:pt x="4623" y="17583"/>
                  </a:lnTo>
                  <a:lnTo>
                    <a:pt x="4874" y="18186"/>
                  </a:lnTo>
                  <a:lnTo>
                    <a:pt x="5175" y="18739"/>
                  </a:lnTo>
                  <a:lnTo>
                    <a:pt x="5527" y="19191"/>
                  </a:lnTo>
                  <a:lnTo>
                    <a:pt x="5728" y="19392"/>
                  </a:lnTo>
                  <a:lnTo>
                    <a:pt x="5929" y="19593"/>
                  </a:lnTo>
                  <a:lnTo>
                    <a:pt x="6180" y="19744"/>
                  </a:lnTo>
                  <a:lnTo>
                    <a:pt x="6431" y="19844"/>
                  </a:lnTo>
                  <a:lnTo>
                    <a:pt x="6733" y="19894"/>
                  </a:lnTo>
                  <a:lnTo>
                    <a:pt x="6783" y="19995"/>
                  </a:lnTo>
                  <a:lnTo>
                    <a:pt x="6883" y="20045"/>
                  </a:lnTo>
                  <a:lnTo>
                    <a:pt x="7034" y="20095"/>
                  </a:lnTo>
                  <a:lnTo>
                    <a:pt x="7135" y="20045"/>
                  </a:lnTo>
                  <a:lnTo>
                    <a:pt x="7235" y="19995"/>
                  </a:lnTo>
                  <a:lnTo>
                    <a:pt x="7285" y="19894"/>
                  </a:lnTo>
                  <a:lnTo>
                    <a:pt x="7285" y="19794"/>
                  </a:lnTo>
                  <a:lnTo>
                    <a:pt x="7335" y="18890"/>
                  </a:lnTo>
                  <a:lnTo>
                    <a:pt x="7285" y="18035"/>
                  </a:lnTo>
                  <a:lnTo>
                    <a:pt x="7135" y="17131"/>
                  </a:lnTo>
                  <a:lnTo>
                    <a:pt x="6984" y="16227"/>
                  </a:lnTo>
                  <a:lnTo>
                    <a:pt x="6733" y="15373"/>
                  </a:lnTo>
                  <a:lnTo>
                    <a:pt x="6481" y="14519"/>
                  </a:lnTo>
                  <a:lnTo>
                    <a:pt x="5929" y="12811"/>
                  </a:lnTo>
                  <a:lnTo>
                    <a:pt x="5326" y="10952"/>
                  </a:lnTo>
                  <a:lnTo>
                    <a:pt x="5025" y="10048"/>
                  </a:lnTo>
                  <a:lnTo>
                    <a:pt x="4773" y="9093"/>
                  </a:lnTo>
                  <a:lnTo>
                    <a:pt x="4522" y="8139"/>
                  </a:lnTo>
                  <a:lnTo>
                    <a:pt x="4371" y="7184"/>
                  </a:lnTo>
                  <a:lnTo>
                    <a:pt x="4271" y="6230"/>
                  </a:lnTo>
                  <a:lnTo>
                    <a:pt x="4221" y="5275"/>
                  </a:lnTo>
                  <a:lnTo>
                    <a:pt x="4171" y="5225"/>
                  </a:lnTo>
                  <a:lnTo>
                    <a:pt x="4120" y="5175"/>
                  </a:lnTo>
                  <a:lnTo>
                    <a:pt x="4070" y="5225"/>
                  </a:lnTo>
                  <a:lnTo>
                    <a:pt x="4070" y="5275"/>
                  </a:lnTo>
                  <a:lnTo>
                    <a:pt x="4020" y="6129"/>
                  </a:lnTo>
                  <a:lnTo>
                    <a:pt x="4070" y="7034"/>
                  </a:lnTo>
                  <a:lnTo>
                    <a:pt x="4171" y="7888"/>
                  </a:lnTo>
                  <a:lnTo>
                    <a:pt x="4321" y="8792"/>
                  </a:lnTo>
                  <a:lnTo>
                    <a:pt x="4472" y="9646"/>
                  </a:lnTo>
                  <a:lnTo>
                    <a:pt x="4673" y="10500"/>
                  </a:lnTo>
                  <a:lnTo>
                    <a:pt x="5175" y="12208"/>
                  </a:lnTo>
                  <a:lnTo>
                    <a:pt x="5728" y="14268"/>
                  </a:lnTo>
                  <a:lnTo>
                    <a:pt x="4773" y="11555"/>
                  </a:lnTo>
                  <a:lnTo>
                    <a:pt x="4371" y="10399"/>
                  </a:lnTo>
                  <a:lnTo>
                    <a:pt x="4020" y="9244"/>
                  </a:lnTo>
                  <a:lnTo>
                    <a:pt x="3718" y="8089"/>
                  </a:lnTo>
                  <a:lnTo>
                    <a:pt x="3467" y="6883"/>
                  </a:lnTo>
                  <a:lnTo>
                    <a:pt x="3367" y="5727"/>
                  </a:lnTo>
                  <a:lnTo>
                    <a:pt x="3317" y="4522"/>
                  </a:lnTo>
                  <a:lnTo>
                    <a:pt x="3367" y="3919"/>
                  </a:lnTo>
                  <a:lnTo>
                    <a:pt x="3417" y="3316"/>
                  </a:lnTo>
                  <a:lnTo>
                    <a:pt x="3517" y="2713"/>
                  </a:lnTo>
                  <a:lnTo>
                    <a:pt x="3668" y="2110"/>
                  </a:lnTo>
                  <a:lnTo>
                    <a:pt x="3618" y="2060"/>
                  </a:lnTo>
                  <a:lnTo>
                    <a:pt x="3568" y="2060"/>
                  </a:lnTo>
                  <a:lnTo>
                    <a:pt x="3317" y="2763"/>
                  </a:lnTo>
                  <a:lnTo>
                    <a:pt x="3116" y="3417"/>
                  </a:lnTo>
                  <a:lnTo>
                    <a:pt x="2965" y="4120"/>
                  </a:lnTo>
                  <a:lnTo>
                    <a:pt x="2864" y="4823"/>
                  </a:lnTo>
                  <a:lnTo>
                    <a:pt x="2814" y="5476"/>
                  </a:lnTo>
                  <a:lnTo>
                    <a:pt x="2864" y="6180"/>
                  </a:lnTo>
                  <a:lnTo>
                    <a:pt x="2915" y="6883"/>
                  </a:lnTo>
                  <a:lnTo>
                    <a:pt x="2965" y="7586"/>
                  </a:lnTo>
                  <a:lnTo>
                    <a:pt x="2814" y="6682"/>
                  </a:lnTo>
                  <a:lnTo>
                    <a:pt x="2663" y="5778"/>
                  </a:lnTo>
                  <a:lnTo>
                    <a:pt x="2663" y="4873"/>
                  </a:lnTo>
                  <a:lnTo>
                    <a:pt x="2663" y="3919"/>
                  </a:lnTo>
                  <a:lnTo>
                    <a:pt x="2764" y="3417"/>
                  </a:lnTo>
                  <a:lnTo>
                    <a:pt x="2814" y="2914"/>
                  </a:lnTo>
                  <a:lnTo>
                    <a:pt x="2965" y="2412"/>
                  </a:lnTo>
                  <a:lnTo>
                    <a:pt x="3116" y="1960"/>
                  </a:lnTo>
                  <a:lnTo>
                    <a:pt x="3317" y="1508"/>
                  </a:lnTo>
                  <a:lnTo>
                    <a:pt x="3517" y="1055"/>
                  </a:lnTo>
                  <a:lnTo>
                    <a:pt x="3769" y="603"/>
                  </a:lnTo>
                  <a:lnTo>
                    <a:pt x="4020" y="252"/>
                  </a:lnTo>
                  <a:lnTo>
                    <a:pt x="3718" y="101"/>
                  </a:lnTo>
                  <a:lnTo>
                    <a:pt x="3367" y="51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76"/>
            <p:cNvSpPr/>
            <p:nvPr/>
          </p:nvSpPr>
          <p:spPr>
            <a:xfrm>
              <a:off x="3168200" y="2753250"/>
              <a:ext cx="30175" cy="190925"/>
            </a:xfrm>
            <a:custGeom>
              <a:avLst/>
              <a:gdLst/>
              <a:ahLst/>
              <a:cxnLst/>
              <a:rect l="l" t="t" r="r" b="b"/>
              <a:pathLst>
                <a:path w="1207" h="7637" extrusionOk="0">
                  <a:moveTo>
                    <a:pt x="1" y="0"/>
                  </a:moveTo>
                  <a:lnTo>
                    <a:pt x="1" y="51"/>
                  </a:lnTo>
                  <a:lnTo>
                    <a:pt x="252" y="452"/>
                  </a:lnTo>
                  <a:lnTo>
                    <a:pt x="453" y="905"/>
                  </a:lnTo>
                  <a:lnTo>
                    <a:pt x="604" y="1357"/>
                  </a:lnTo>
                  <a:lnTo>
                    <a:pt x="754" y="1809"/>
                  </a:lnTo>
                  <a:lnTo>
                    <a:pt x="855" y="2261"/>
                  </a:lnTo>
                  <a:lnTo>
                    <a:pt x="905" y="2713"/>
                  </a:lnTo>
                  <a:lnTo>
                    <a:pt x="955" y="3668"/>
                  </a:lnTo>
                  <a:lnTo>
                    <a:pt x="905" y="4622"/>
                  </a:lnTo>
                  <a:lnTo>
                    <a:pt x="855" y="5627"/>
                  </a:lnTo>
                  <a:lnTo>
                    <a:pt x="805" y="6581"/>
                  </a:lnTo>
                  <a:lnTo>
                    <a:pt x="805" y="7536"/>
                  </a:lnTo>
                  <a:lnTo>
                    <a:pt x="855" y="7586"/>
                  </a:lnTo>
                  <a:lnTo>
                    <a:pt x="955" y="7636"/>
                  </a:lnTo>
                  <a:lnTo>
                    <a:pt x="1005" y="7586"/>
                  </a:lnTo>
                  <a:lnTo>
                    <a:pt x="1056" y="7536"/>
                  </a:lnTo>
                  <a:lnTo>
                    <a:pt x="1156" y="5577"/>
                  </a:lnTo>
                  <a:lnTo>
                    <a:pt x="1206" y="4572"/>
                  </a:lnTo>
                  <a:lnTo>
                    <a:pt x="1206" y="3617"/>
                  </a:lnTo>
                  <a:lnTo>
                    <a:pt x="1156" y="2663"/>
                  </a:lnTo>
                  <a:lnTo>
                    <a:pt x="1056" y="2211"/>
                  </a:lnTo>
                  <a:lnTo>
                    <a:pt x="955" y="1759"/>
                  </a:lnTo>
                  <a:lnTo>
                    <a:pt x="805" y="1306"/>
                  </a:lnTo>
                  <a:lnTo>
                    <a:pt x="604" y="854"/>
                  </a:lnTo>
                  <a:lnTo>
                    <a:pt x="352" y="40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76"/>
            <p:cNvSpPr/>
            <p:nvPr/>
          </p:nvSpPr>
          <p:spPr>
            <a:xfrm>
              <a:off x="2130800" y="3091100"/>
              <a:ext cx="401925" cy="381825"/>
            </a:xfrm>
            <a:custGeom>
              <a:avLst/>
              <a:gdLst/>
              <a:ahLst/>
              <a:cxnLst/>
              <a:rect l="l" t="t" r="r" b="b"/>
              <a:pathLst>
                <a:path w="16077" h="15273" extrusionOk="0">
                  <a:moveTo>
                    <a:pt x="2713" y="0"/>
                  </a:moveTo>
                  <a:lnTo>
                    <a:pt x="2161" y="50"/>
                  </a:lnTo>
                  <a:lnTo>
                    <a:pt x="1910" y="101"/>
                  </a:lnTo>
                  <a:lnTo>
                    <a:pt x="1659" y="201"/>
                  </a:lnTo>
                  <a:lnTo>
                    <a:pt x="1407" y="352"/>
                  </a:lnTo>
                  <a:lnTo>
                    <a:pt x="1156" y="502"/>
                  </a:lnTo>
                  <a:lnTo>
                    <a:pt x="905" y="703"/>
                  </a:lnTo>
                  <a:lnTo>
                    <a:pt x="704" y="955"/>
                  </a:lnTo>
                  <a:lnTo>
                    <a:pt x="403" y="1407"/>
                  </a:lnTo>
                  <a:lnTo>
                    <a:pt x="151" y="1909"/>
                  </a:lnTo>
                  <a:lnTo>
                    <a:pt x="51" y="2411"/>
                  </a:lnTo>
                  <a:lnTo>
                    <a:pt x="1" y="2964"/>
                  </a:lnTo>
                  <a:lnTo>
                    <a:pt x="51" y="3517"/>
                  </a:lnTo>
                  <a:lnTo>
                    <a:pt x="151" y="4069"/>
                  </a:lnTo>
                  <a:lnTo>
                    <a:pt x="302" y="4572"/>
                  </a:lnTo>
                  <a:lnTo>
                    <a:pt x="553" y="5074"/>
                  </a:lnTo>
                  <a:lnTo>
                    <a:pt x="855" y="5627"/>
                  </a:lnTo>
                  <a:lnTo>
                    <a:pt x="1257" y="6079"/>
                  </a:lnTo>
                  <a:lnTo>
                    <a:pt x="1709" y="6531"/>
                  </a:lnTo>
                  <a:lnTo>
                    <a:pt x="2211" y="6933"/>
                  </a:lnTo>
                  <a:lnTo>
                    <a:pt x="2713" y="7284"/>
                  </a:lnTo>
                  <a:lnTo>
                    <a:pt x="3266" y="7586"/>
                  </a:lnTo>
                  <a:lnTo>
                    <a:pt x="3869" y="7887"/>
                  </a:lnTo>
                  <a:lnTo>
                    <a:pt x="4422" y="8138"/>
                  </a:lnTo>
                  <a:lnTo>
                    <a:pt x="5878" y="8792"/>
                  </a:lnTo>
                  <a:lnTo>
                    <a:pt x="7285" y="9394"/>
                  </a:lnTo>
                  <a:lnTo>
                    <a:pt x="7988" y="9746"/>
                  </a:lnTo>
                  <a:lnTo>
                    <a:pt x="8642" y="10098"/>
                  </a:lnTo>
                  <a:lnTo>
                    <a:pt x="9295" y="10500"/>
                  </a:lnTo>
                  <a:lnTo>
                    <a:pt x="9948" y="11002"/>
                  </a:lnTo>
                  <a:lnTo>
                    <a:pt x="10400" y="11404"/>
                  </a:lnTo>
                  <a:lnTo>
                    <a:pt x="10852" y="11806"/>
                  </a:lnTo>
                  <a:lnTo>
                    <a:pt x="11254" y="12258"/>
                  </a:lnTo>
                  <a:lnTo>
                    <a:pt x="11656" y="12760"/>
                  </a:lnTo>
                  <a:lnTo>
                    <a:pt x="12058" y="13263"/>
                  </a:lnTo>
                  <a:lnTo>
                    <a:pt x="12460" y="13815"/>
                  </a:lnTo>
                  <a:lnTo>
                    <a:pt x="12861" y="14368"/>
                  </a:lnTo>
                  <a:lnTo>
                    <a:pt x="13062" y="14619"/>
                  </a:lnTo>
                  <a:lnTo>
                    <a:pt x="13314" y="14820"/>
                  </a:lnTo>
                  <a:lnTo>
                    <a:pt x="13715" y="15071"/>
                  </a:lnTo>
                  <a:lnTo>
                    <a:pt x="14117" y="15222"/>
                  </a:lnTo>
                  <a:lnTo>
                    <a:pt x="14519" y="15272"/>
                  </a:lnTo>
                  <a:lnTo>
                    <a:pt x="14921" y="15272"/>
                  </a:lnTo>
                  <a:lnTo>
                    <a:pt x="15323" y="15121"/>
                  </a:lnTo>
                  <a:lnTo>
                    <a:pt x="15524" y="15021"/>
                  </a:lnTo>
                  <a:lnTo>
                    <a:pt x="15675" y="14920"/>
                  </a:lnTo>
                  <a:lnTo>
                    <a:pt x="15775" y="14770"/>
                  </a:lnTo>
                  <a:lnTo>
                    <a:pt x="15926" y="14569"/>
                  </a:lnTo>
                  <a:lnTo>
                    <a:pt x="15976" y="14368"/>
                  </a:lnTo>
                  <a:lnTo>
                    <a:pt x="16026" y="14167"/>
                  </a:lnTo>
                  <a:lnTo>
                    <a:pt x="16077" y="13715"/>
                  </a:lnTo>
                  <a:lnTo>
                    <a:pt x="15976" y="13263"/>
                  </a:lnTo>
                  <a:lnTo>
                    <a:pt x="15825" y="12760"/>
                  </a:lnTo>
                  <a:lnTo>
                    <a:pt x="15574" y="12308"/>
                  </a:lnTo>
                  <a:lnTo>
                    <a:pt x="15273" y="11856"/>
                  </a:lnTo>
                  <a:lnTo>
                    <a:pt x="14971" y="11404"/>
                  </a:lnTo>
                  <a:lnTo>
                    <a:pt x="14570" y="11002"/>
                  </a:lnTo>
                  <a:lnTo>
                    <a:pt x="14218" y="10650"/>
                  </a:lnTo>
                  <a:lnTo>
                    <a:pt x="13414" y="9595"/>
                  </a:lnTo>
                  <a:lnTo>
                    <a:pt x="12660" y="8591"/>
                  </a:lnTo>
                  <a:lnTo>
                    <a:pt x="11706" y="7435"/>
                  </a:lnTo>
                  <a:lnTo>
                    <a:pt x="10751" y="6280"/>
                  </a:lnTo>
                  <a:lnTo>
                    <a:pt x="9747" y="5175"/>
                  </a:lnTo>
                  <a:lnTo>
                    <a:pt x="8692" y="4069"/>
                  </a:lnTo>
                  <a:lnTo>
                    <a:pt x="7988" y="3366"/>
                  </a:lnTo>
                  <a:lnTo>
                    <a:pt x="7084" y="2512"/>
                  </a:lnTo>
                  <a:lnTo>
                    <a:pt x="6079" y="1658"/>
                  </a:lnTo>
                  <a:lnTo>
                    <a:pt x="5527" y="1256"/>
                  </a:lnTo>
                  <a:lnTo>
                    <a:pt x="4974" y="854"/>
                  </a:lnTo>
                  <a:lnTo>
                    <a:pt x="4422" y="553"/>
                  </a:lnTo>
                  <a:lnTo>
                    <a:pt x="3819" y="302"/>
                  </a:lnTo>
                  <a:lnTo>
                    <a:pt x="3266" y="101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76"/>
            <p:cNvSpPr/>
            <p:nvPr/>
          </p:nvSpPr>
          <p:spPr>
            <a:xfrm>
              <a:off x="2130800" y="3096125"/>
              <a:ext cx="396900" cy="378050"/>
            </a:xfrm>
            <a:custGeom>
              <a:avLst/>
              <a:gdLst/>
              <a:ahLst/>
              <a:cxnLst/>
              <a:rect l="l" t="t" r="r" b="b"/>
              <a:pathLst>
                <a:path w="15876" h="15122" extrusionOk="0">
                  <a:moveTo>
                    <a:pt x="1608" y="0"/>
                  </a:moveTo>
                  <a:lnTo>
                    <a:pt x="1407" y="151"/>
                  </a:lnTo>
                  <a:lnTo>
                    <a:pt x="1156" y="301"/>
                  </a:lnTo>
                  <a:lnTo>
                    <a:pt x="905" y="502"/>
                  </a:lnTo>
                  <a:lnTo>
                    <a:pt x="704" y="754"/>
                  </a:lnTo>
                  <a:lnTo>
                    <a:pt x="403" y="1206"/>
                  </a:lnTo>
                  <a:lnTo>
                    <a:pt x="151" y="1708"/>
                  </a:lnTo>
                  <a:lnTo>
                    <a:pt x="51" y="2210"/>
                  </a:lnTo>
                  <a:lnTo>
                    <a:pt x="1" y="2763"/>
                  </a:lnTo>
                  <a:lnTo>
                    <a:pt x="51" y="3316"/>
                  </a:lnTo>
                  <a:lnTo>
                    <a:pt x="151" y="3868"/>
                  </a:lnTo>
                  <a:lnTo>
                    <a:pt x="302" y="4371"/>
                  </a:lnTo>
                  <a:lnTo>
                    <a:pt x="553" y="4873"/>
                  </a:lnTo>
                  <a:lnTo>
                    <a:pt x="855" y="5426"/>
                  </a:lnTo>
                  <a:lnTo>
                    <a:pt x="1257" y="5878"/>
                  </a:lnTo>
                  <a:lnTo>
                    <a:pt x="1709" y="6330"/>
                  </a:lnTo>
                  <a:lnTo>
                    <a:pt x="2211" y="6732"/>
                  </a:lnTo>
                  <a:lnTo>
                    <a:pt x="2713" y="7083"/>
                  </a:lnTo>
                  <a:lnTo>
                    <a:pt x="3266" y="7385"/>
                  </a:lnTo>
                  <a:lnTo>
                    <a:pt x="3869" y="7686"/>
                  </a:lnTo>
                  <a:lnTo>
                    <a:pt x="4422" y="7937"/>
                  </a:lnTo>
                  <a:lnTo>
                    <a:pt x="5878" y="8591"/>
                  </a:lnTo>
                  <a:lnTo>
                    <a:pt x="7285" y="9193"/>
                  </a:lnTo>
                  <a:lnTo>
                    <a:pt x="7988" y="9545"/>
                  </a:lnTo>
                  <a:lnTo>
                    <a:pt x="8642" y="9897"/>
                  </a:lnTo>
                  <a:lnTo>
                    <a:pt x="9295" y="10299"/>
                  </a:lnTo>
                  <a:lnTo>
                    <a:pt x="9948" y="10801"/>
                  </a:lnTo>
                  <a:lnTo>
                    <a:pt x="10400" y="11203"/>
                  </a:lnTo>
                  <a:lnTo>
                    <a:pt x="10852" y="11605"/>
                  </a:lnTo>
                  <a:lnTo>
                    <a:pt x="11254" y="12057"/>
                  </a:lnTo>
                  <a:lnTo>
                    <a:pt x="11656" y="12559"/>
                  </a:lnTo>
                  <a:lnTo>
                    <a:pt x="12058" y="13062"/>
                  </a:lnTo>
                  <a:lnTo>
                    <a:pt x="12460" y="13614"/>
                  </a:lnTo>
                  <a:lnTo>
                    <a:pt x="12861" y="14167"/>
                  </a:lnTo>
                  <a:lnTo>
                    <a:pt x="13062" y="14418"/>
                  </a:lnTo>
                  <a:lnTo>
                    <a:pt x="13314" y="14619"/>
                  </a:lnTo>
                  <a:lnTo>
                    <a:pt x="13565" y="14770"/>
                  </a:lnTo>
                  <a:lnTo>
                    <a:pt x="13816" y="14920"/>
                  </a:lnTo>
                  <a:lnTo>
                    <a:pt x="14067" y="15021"/>
                  </a:lnTo>
                  <a:lnTo>
                    <a:pt x="14318" y="15071"/>
                  </a:lnTo>
                  <a:lnTo>
                    <a:pt x="14821" y="15071"/>
                  </a:lnTo>
                  <a:lnTo>
                    <a:pt x="15072" y="15021"/>
                  </a:lnTo>
                  <a:lnTo>
                    <a:pt x="15323" y="14920"/>
                  </a:lnTo>
                  <a:lnTo>
                    <a:pt x="15424" y="15021"/>
                  </a:lnTo>
                  <a:lnTo>
                    <a:pt x="15474" y="15071"/>
                  </a:lnTo>
                  <a:lnTo>
                    <a:pt x="15574" y="15121"/>
                  </a:lnTo>
                  <a:lnTo>
                    <a:pt x="15725" y="15071"/>
                  </a:lnTo>
                  <a:lnTo>
                    <a:pt x="15825" y="14920"/>
                  </a:lnTo>
                  <a:lnTo>
                    <a:pt x="15876" y="14770"/>
                  </a:lnTo>
                  <a:lnTo>
                    <a:pt x="15725" y="14318"/>
                  </a:lnTo>
                  <a:lnTo>
                    <a:pt x="15574" y="13865"/>
                  </a:lnTo>
                  <a:lnTo>
                    <a:pt x="15373" y="13413"/>
                  </a:lnTo>
                  <a:lnTo>
                    <a:pt x="15072" y="12961"/>
                  </a:lnTo>
                  <a:lnTo>
                    <a:pt x="14519" y="12157"/>
                  </a:lnTo>
                  <a:lnTo>
                    <a:pt x="13967" y="11404"/>
                  </a:lnTo>
                  <a:lnTo>
                    <a:pt x="13364" y="10650"/>
                  </a:lnTo>
                  <a:lnTo>
                    <a:pt x="12711" y="9897"/>
                  </a:lnTo>
                  <a:lnTo>
                    <a:pt x="12058" y="9193"/>
                  </a:lnTo>
                  <a:lnTo>
                    <a:pt x="11354" y="8490"/>
                  </a:lnTo>
                  <a:lnTo>
                    <a:pt x="10651" y="7887"/>
                  </a:lnTo>
                  <a:lnTo>
                    <a:pt x="9897" y="7335"/>
                  </a:lnTo>
                  <a:lnTo>
                    <a:pt x="9144" y="6782"/>
                  </a:lnTo>
                  <a:lnTo>
                    <a:pt x="8390" y="6280"/>
                  </a:lnTo>
                  <a:lnTo>
                    <a:pt x="7335" y="5677"/>
                  </a:lnTo>
                  <a:lnTo>
                    <a:pt x="6331" y="5074"/>
                  </a:lnTo>
                  <a:lnTo>
                    <a:pt x="5828" y="4773"/>
                  </a:lnTo>
                  <a:lnTo>
                    <a:pt x="5376" y="4371"/>
                  </a:lnTo>
                  <a:lnTo>
                    <a:pt x="4974" y="3969"/>
                  </a:lnTo>
                  <a:lnTo>
                    <a:pt x="4623" y="3466"/>
                  </a:lnTo>
                  <a:lnTo>
                    <a:pt x="4572" y="3416"/>
                  </a:lnTo>
                  <a:lnTo>
                    <a:pt x="4522" y="3466"/>
                  </a:lnTo>
                  <a:lnTo>
                    <a:pt x="4522" y="3517"/>
                  </a:lnTo>
                  <a:lnTo>
                    <a:pt x="4723" y="3919"/>
                  </a:lnTo>
                  <a:lnTo>
                    <a:pt x="4974" y="4220"/>
                  </a:lnTo>
                  <a:lnTo>
                    <a:pt x="5225" y="4572"/>
                  </a:lnTo>
                  <a:lnTo>
                    <a:pt x="5477" y="4823"/>
                  </a:lnTo>
                  <a:lnTo>
                    <a:pt x="6130" y="5375"/>
                  </a:lnTo>
                  <a:lnTo>
                    <a:pt x="6783" y="5878"/>
                  </a:lnTo>
                  <a:lnTo>
                    <a:pt x="8591" y="7134"/>
                  </a:lnTo>
                  <a:lnTo>
                    <a:pt x="9445" y="7837"/>
                  </a:lnTo>
                  <a:lnTo>
                    <a:pt x="10249" y="8540"/>
                  </a:lnTo>
                  <a:lnTo>
                    <a:pt x="10500" y="8741"/>
                  </a:lnTo>
                  <a:lnTo>
                    <a:pt x="10500" y="8741"/>
                  </a:lnTo>
                  <a:lnTo>
                    <a:pt x="9998" y="8390"/>
                  </a:lnTo>
                  <a:lnTo>
                    <a:pt x="8943" y="7686"/>
                  </a:lnTo>
                  <a:lnTo>
                    <a:pt x="7888" y="7033"/>
                  </a:lnTo>
                  <a:lnTo>
                    <a:pt x="6783" y="6380"/>
                  </a:lnTo>
                  <a:lnTo>
                    <a:pt x="5778" y="5727"/>
                  </a:lnTo>
                  <a:lnTo>
                    <a:pt x="5276" y="5375"/>
                  </a:lnTo>
                  <a:lnTo>
                    <a:pt x="4823" y="4974"/>
                  </a:lnTo>
                  <a:lnTo>
                    <a:pt x="4371" y="4572"/>
                  </a:lnTo>
                  <a:lnTo>
                    <a:pt x="3969" y="4170"/>
                  </a:lnTo>
                  <a:lnTo>
                    <a:pt x="3618" y="3667"/>
                  </a:lnTo>
                  <a:lnTo>
                    <a:pt x="3266" y="3165"/>
                  </a:lnTo>
                  <a:lnTo>
                    <a:pt x="2965" y="2562"/>
                  </a:lnTo>
                  <a:lnTo>
                    <a:pt x="2713" y="1959"/>
                  </a:lnTo>
                  <a:lnTo>
                    <a:pt x="2713" y="1909"/>
                  </a:lnTo>
                  <a:lnTo>
                    <a:pt x="2663" y="1909"/>
                  </a:lnTo>
                  <a:lnTo>
                    <a:pt x="2613" y="1959"/>
                  </a:lnTo>
                  <a:lnTo>
                    <a:pt x="2613" y="2010"/>
                  </a:lnTo>
                  <a:lnTo>
                    <a:pt x="2713" y="2512"/>
                  </a:lnTo>
                  <a:lnTo>
                    <a:pt x="2864" y="2964"/>
                  </a:lnTo>
                  <a:lnTo>
                    <a:pt x="3065" y="3466"/>
                  </a:lnTo>
                  <a:lnTo>
                    <a:pt x="3316" y="3868"/>
                  </a:lnTo>
                  <a:lnTo>
                    <a:pt x="3618" y="4270"/>
                  </a:lnTo>
                  <a:lnTo>
                    <a:pt x="3919" y="4672"/>
                  </a:lnTo>
                  <a:lnTo>
                    <a:pt x="4271" y="5074"/>
                  </a:lnTo>
                  <a:lnTo>
                    <a:pt x="4623" y="5426"/>
                  </a:lnTo>
                  <a:lnTo>
                    <a:pt x="5376" y="6079"/>
                  </a:lnTo>
                  <a:lnTo>
                    <a:pt x="6230" y="6682"/>
                  </a:lnTo>
                  <a:lnTo>
                    <a:pt x="7888" y="7787"/>
                  </a:lnTo>
                  <a:lnTo>
                    <a:pt x="9043" y="8591"/>
                  </a:lnTo>
                  <a:lnTo>
                    <a:pt x="7888" y="7988"/>
                  </a:lnTo>
                  <a:lnTo>
                    <a:pt x="6732" y="7335"/>
                  </a:lnTo>
                  <a:lnTo>
                    <a:pt x="5627" y="6631"/>
                  </a:lnTo>
                  <a:lnTo>
                    <a:pt x="5075" y="6229"/>
                  </a:lnTo>
                  <a:lnTo>
                    <a:pt x="4572" y="5828"/>
                  </a:lnTo>
                  <a:lnTo>
                    <a:pt x="3919" y="5174"/>
                  </a:lnTo>
                  <a:lnTo>
                    <a:pt x="3216" y="4471"/>
                  </a:lnTo>
                  <a:lnTo>
                    <a:pt x="2613" y="3617"/>
                  </a:lnTo>
                  <a:lnTo>
                    <a:pt x="2362" y="3215"/>
                  </a:lnTo>
                  <a:lnTo>
                    <a:pt x="2111" y="2763"/>
                  </a:lnTo>
                  <a:lnTo>
                    <a:pt x="1859" y="2160"/>
                  </a:lnTo>
                  <a:lnTo>
                    <a:pt x="1659" y="1457"/>
                  </a:lnTo>
                  <a:lnTo>
                    <a:pt x="1608" y="1155"/>
                  </a:lnTo>
                  <a:lnTo>
                    <a:pt x="1558" y="754"/>
                  </a:lnTo>
                  <a:lnTo>
                    <a:pt x="1608" y="402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76"/>
            <p:cNvSpPr/>
            <p:nvPr/>
          </p:nvSpPr>
          <p:spPr>
            <a:xfrm>
              <a:off x="2208675" y="3109925"/>
              <a:ext cx="175850" cy="149475"/>
            </a:xfrm>
            <a:custGeom>
              <a:avLst/>
              <a:gdLst/>
              <a:ahLst/>
              <a:cxnLst/>
              <a:rect l="l" t="t" r="r" b="b"/>
              <a:pathLst>
                <a:path w="7034" h="5979" extrusionOk="0">
                  <a:moveTo>
                    <a:pt x="0" y="1"/>
                  </a:moveTo>
                  <a:lnTo>
                    <a:pt x="0" y="51"/>
                  </a:lnTo>
                  <a:lnTo>
                    <a:pt x="503" y="352"/>
                  </a:lnTo>
                  <a:lnTo>
                    <a:pt x="1005" y="654"/>
                  </a:lnTo>
                  <a:lnTo>
                    <a:pt x="1909" y="1257"/>
                  </a:lnTo>
                  <a:lnTo>
                    <a:pt x="2763" y="2010"/>
                  </a:lnTo>
                  <a:lnTo>
                    <a:pt x="3567" y="2764"/>
                  </a:lnTo>
                  <a:lnTo>
                    <a:pt x="5175" y="4321"/>
                  </a:lnTo>
                  <a:lnTo>
                    <a:pt x="5928" y="5125"/>
                  </a:lnTo>
                  <a:lnTo>
                    <a:pt x="6732" y="5929"/>
                  </a:lnTo>
                  <a:lnTo>
                    <a:pt x="6883" y="5979"/>
                  </a:lnTo>
                  <a:lnTo>
                    <a:pt x="6983" y="5929"/>
                  </a:lnTo>
                  <a:lnTo>
                    <a:pt x="7034" y="5828"/>
                  </a:lnTo>
                  <a:lnTo>
                    <a:pt x="6983" y="5728"/>
                  </a:lnTo>
                  <a:lnTo>
                    <a:pt x="6632" y="5225"/>
                  </a:lnTo>
                  <a:lnTo>
                    <a:pt x="6230" y="4723"/>
                  </a:lnTo>
                  <a:lnTo>
                    <a:pt x="5376" y="3768"/>
                  </a:lnTo>
                  <a:lnTo>
                    <a:pt x="4421" y="2914"/>
                  </a:lnTo>
                  <a:lnTo>
                    <a:pt x="3467" y="2060"/>
                  </a:lnTo>
                  <a:lnTo>
                    <a:pt x="2713" y="1458"/>
                  </a:lnTo>
                  <a:lnTo>
                    <a:pt x="1859" y="804"/>
                  </a:lnTo>
                  <a:lnTo>
                    <a:pt x="1407" y="503"/>
                  </a:lnTo>
                  <a:lnTo>
                    <a:pt x="955" y="302"/>
                  </a:lnTo>
                  <a:lnTo>
                    <a:pt x="503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76"/>
            <p:cNvSpPr/>
            <p:nvPr/>
          </p:nvSpPr>
          <p:spPr>
            <a:xfrm>
              <a:off x="2309150" y="2959225"/>
              <a:ext cx="1178075" cy="798775"/>
            </a:xfrm>
            <a:custGeom>
              <a:avLst/>
              <a:gdLst/>
              <a:ahLst/>
              <a:cxnLst/>
              <a:rect l="l" t="t" r="r" b="b"/>
              <a:pathLst>
                <a:path w="47123" h="31951" extrusionOk="0">
                  <a:moveTo>
                    <a:pt x="36724" y="0"/>
                  </a:moveTo>
                  <a:lnTo>
                    <a:pt x="36322" y="50"/>
                  </a:lnTo>
                  <a:lnTo>
                    <a:pt x="35920" y="151"/>
                  </a:lnTo>
                  <a:lnTo>
                    <a:pt x="35468" y="302"/>
                  </a:lnTo>
                  <a:lnTo>
                    <a:pt x="34966" y="553"/>
                  </a:lnTo>
                  <a:lnTo>
                    <a:pt x="34011" y="1055"/>
                  </a:lnTo>
                  <a:lnTo>
                    <a:pt x="32956" y="1758"/>
                  </a:lnTo>
                  <a:lnTo>
                    <a:pt x="31851" y="2613"/>
                  </a:lnTo>
                  <a:lnTo>
                    <a:pt x="30645" y="3517"/>
                  </a:lnTo>
                  <a:lnTo>
                    <a:pt x="28033" y="5526"/>
                  </a:lnTo>
                  <a:lnTo>
                    <a:pt x="26626" y="6531"/>
                  </a:lnTo>
                  <a:lnTo>
                    <a:pt x="25169" y="7586"/>
                  </a:lnTo>
                  <a:lnTo>
                    <a:pt x="23662" y="8540"/>
                  </a:lnTo>
                  <a:lnTo>
                    <a:pt x="22055" y="9495"/>
                  </a:lnTo>
                  <a:lnTo>
                    <a:pt x="21201" y="9897"/>
                  </a:lnTo>
                  <a:lnTo>
                    <a:pt x="20347" y="10299"/>
                  </a:lnTo>
                  <a:lnTo>
                    <a:pt x="19492" y="10701"/>
                  </a:lnTo>
                  <a:lnTo>
                    <a:pt x="18638" y="11052"/>
                  </a:lnTo>
                  <a:lnTo>
                    <a:pt x="17734" y="11354"/>
                  </a:lnTo>
                  <a:lnTo>
                    <a:pt x="16780" y="11605"/>
                  </a:lnTo>
                  <a:lnTo>
                    <a:pt x="15875" y="11856"/>
                  </a:lnTo>
                  <a:lnTo>
                    <a:pt x="14921" y="12007"/>
                  </a:lnTo>
                  <a:lnTo>
                    <a:pt x="13112" y="12308"/>
                  </a:lnTo>
                  <a:lnTo>
                    <a:pt x="11454" y="12509"/>
                  </a:lnTo>
                  <a:lnTo>
                    <a:pt x="9947" y="12610"/>
                  </a:lnTo>
                  <a:lnTo>
                    <a:pt x="8591" y="12710"/>
                  </a:lnTo>
                  <a:lnTo>
                    <a:pt x="6280" y="12760"/>
                  </a:lnTo>
                  <a:lnTo>
                    <a:pt x="4421" y="12811"/>
                  </a:lnTo>
                  <a:lnTo>
                    <a:pt x="2964" y="12861"/>
                  </a:lnTo>
                  <a:lnTo>
                    <a:pt x="2412" y="12911"/>
                  </a:lnTo>
                  <a:lnTo>
                    <a:pt x="1909" y="13012"/>
                  </a:lnTo>
                  <a:lnTo>
                    <a:pt x="1457" y="13162"/>
                  </a:lnTo>
                  <a:lnTo>
                    <a:pt x="1055" y="13413"/>
                  </a:lnTo>
                  <a:lnTo>
                    <a:pt x="704" y="13715"/>
                  </a:lnTo>
                  <a:lnTo>
                    <a:pt x="402" y="14067"/>
                  </a:lnTo>
                  <a:lnTo>
                    <a:pt x="151" y="14519"/>
                  </a:lnTo>
                  <a:lnTo>
                    <a:pt x="51" y="14921"/>
                  </a:lnTo>
                  <a:lnTo>
                    <a:pt x="0" y="15373"/>
                  </a:lnTo>
                  <a:lnTo>
                    <a:pt x="0" y="15724"/>
                  </a:lnTo>
                  <a:lnTo>
                    <a:pt x="101" y="16126"/>
                  </a:lnTo>
                  <a:lnTo>
                    <a:pt x="252" y="16478"/>
                  </a:lnTo>
                  <a:lnTo>
                    <a:pt x="402" y="16779"/>
                  </a:lnTo>
                  <a:lnTo>
                    <a:pt x="603" y="17081"/>
                  </a:lnTo>
                  <a:lnTo>
                    <a:pt x="1055" y="17633"/>
                  </a:lnTo>
                  <a:lnTo>
                    <a:pt x="1508" y="18035"/>
                  </a:lnTo>
                  <a:lnTo>
                    <a:pt x="1960" y="18387"/>
                  </a:lnTo>
                  <a:lnTo>
                    <a:pt x="1909" y="18538"/>
                  </a:lnTo>
                  <a:lnTo>
                    <a:pt x="1809" y="19090"/>
                  </a:lnTo>
                  <a:lnTo>
                    <a:pt x="1809" y="19492"/>
                  </a:lnTo>
                  <a:lnTo>
                    <a:pt x="1859" y="19944"/>
                  </a:lnTo>
                  <a:lnTo>
                    <a:pt x="1960" y="20497"/>
                  </a:lnTo>
                  <a:lnTo>
                    <a:pt x="2110" y="21150"/>
                  </a:lnTo>
                  <a:lnTo>
                    <a:pt x="2362" y="21853"/>
                  </a:lnTo>
                  <a:lnTo>
                    <a:pt x="2713" y="22707"/>
                  </a:lnTo>
                  <a:lnTo>
                    <a:pt x="3216" y="23561"/>
                  </a:lnTo>
                  <a:lnTo>
                    <a:pt x="3818" y="24516"/>
                  </a:lnTo>
                  <a:lnTo>
                    <a:pt x="4572" y="25571"/>
                  </a:lnTo>
                  <a:lnTo>
                    <a:pt x="5526" y="26676"/>
                  </a:lnTo>
                  <a:lnTo>
                    <a:pt x="6682" y="27882"/>
                  </a:lnTo>
                  <a:lnTo>
                    <a:pt x="7988" y="29138"/>
                  </a:lnTo>
                  <a:lnTo>
                    <a:pt x="8390" y="29489"/>
                  </a:lnTo>
                  <a:lnTo>
                    <a:pt x="8792" y="29741"/>
                  </a:lnTo>
                  <a:lnTo>
                    <a:pt x="9244" y="30042"/>
                  </a:lnTo>
                  <a:lnTo>
                    <a:pt x="9696" y="30293"/>
                  </a:lnTo>
                  <a:lnTo>
                    <a:pt x="10751" y="30745"/>
                  </a:lnTo>
                  <a:lnTo>
                    <a:pt x="11856" y="31097"/>
                  </a:lnTo>
                  <a:lnTo>
                    <a:pt x="13112" y="31398"/>
                  </a:lnTo>
                  <a:lnTo>
                    <a:pt x="14418" y="31599"/>
                  </a:lnTo>
                  <a:lnTo>
                    <a:pt x="15775" y="31750"/>
                  </a:lnTo>
                  <a:lnTo>
                    <a:pt x="17232" y="31901"/>
                  </a:lnTo>
                  <a:lnTo>
                    <a:pt x="18739" y="31951"/>
                  </a:lnTo>
                  <a:lnTo>
                    <a:pt x="20296" y="31951"/>
                  </a:lnTo>
                  <a:lnTo>
                    <a:pt x="21904" y="31901"/>
                  </a:lnTo>
                  <a:lnTo>
                    <a:pt x="23511" y="31800"/>
                  </a:lnTo>
                  <a:lnTo>
                    <a:pt x="25119" y="31650"/>
                  </a:lnTo>
                  <a:lnTo>
                    <a:pt x="26777" y="31499"/>
                  </a:lnTo>
                  <a:lnTo>
                    <a:pt x="30042" y="31097"/>
                  </a:lnTo>
                  <a:lnTo>
                    <a:pt x="33157" y="30595"/>
                  </a:lnTo>
                  <a:lnTo>
                    <a:pt x="36171" y="30092"/>
                  </a:lnTo>
                  <a:lnTo>
                    <a:pt x="38934" y="29540"/>
                  </a:lnTo>
                  <a:lnTo>
                    <a:pt x="41346" y="28987"/>
                  </a:lnTo>
                  <a:lnTo>
                    <a:pt x="44913" y="28183"/>
                  </a:lnTo>
                  <a:lnTo>
                    <a:pt x="46219" y="27832"/>
                  </a:lnTo>
                  <a:lnTo>
                    <a:pt x="46369" y="26827"/>
                  </a:lnTo>
                  <a:lnTo>
                    <a:pt x="46721" y="24516"/>
                  </a:lnTo>
                  <a:lnTo>
                    <a:pt x="46922" y="22959"/>
                  </a:lnTo>
                  <a:lnTo>
                    <a:pt x="47073" y="21250"/>
                  </a:lnTo>
                  <a:lnTo>
                    <a:pt x="47123" y="19392"/>
                  </a:lnTo>
                  <a:lnTo>
                    <a:pt x="47123" y="17432"/>
                  </a:lnTo>
                  <a:lnTo>
                    <a:pt x="47123" y="16428"/>
                  </a:lnTo>
                  <a:lnTo>
                    <a:pt x="47023" y="15423"/>
                  </a:lnTo>
                  <a:lnTo>
                    <a:pt x="46922" y="14418"/>
                  </a:lnTo>
                  <a:lnTo>
                    <a:pt x="46771" y="13413"/>
                  </a:lnTo>
                  <a:lnTo>
                    <a:pt x="46621" y="12459"/>
                  </a:lnTo>
                  <a:lnTo>
                    <a:pt x="46369" y="11454"/>
                  </a:lnTo>
                  <a:lnTo>
                    <a:pt x="46118" y="10550"/>
                  </a:lnTo>
                  <a:lnTo>
                    <a:pt x="45767" y="9646"/>
                  </a:lnTo>
                  <a:lnTo>
                    <a:pt x="45365" y="8741"/>
                  </a:lnTo>
                  <a:lnTo>
                    <a:pt x="44963" y="7938"/>
                  </a:lnTo>
                  <a:lnTo>
                    <a:pt x="44460" y="7134"/>
                  </a:lnTo>
                  <a:lnTo>
                    <a:pt x="43858" y="6431"/>
                  </a:lnTo>
                  <a:lnTo>
                    <a:pt x="43255" y="5777"/>
                  </a:lnTo>
                  <a:lnTo>
                    <a:pt x="42551" y="5175"/>
                  </a:lnTo>
                  <a:lnTo>
                    <a:pt x="41748" y="4622"/>
                  </a:lnTo>
                  <a:lnTo>
                    <a:pt x="40894" y="4170"/>
                  </a:lnTo>
                  <a:lnTo>
                    <a:pt x="40894" y="4019"/>
                  </a:lnTo>
                  <a:lnTo>
                    <a:pt x="40843" y="3467"/>
                  </a:lnTo>
                  <a:lnTo>
                    <a:pt x="40693" y="2763"/>
                  </a:lnTo>
                  <a:lnTo>
                    <a:pt x="40592" y="2361"/>
                  </a:lnTo>
                  <a:lnTo>
                    <a:pt x="40441" y="1959"/>
                  </a:lnTo>
                  <a:lnTo>
                    <a:pt x="40190" y="1558"/>
                  </a:lnTo>
                  <a:lnTo>
                    <a:pt x="39939" y="1206"/>
                  </a:lnTo>
                  <a:lnTo>
                    <a:pt x="39587" y="854"/>
                  </a:lnTo>
                  <a:lnTo>
                    <a:pt x="39186" y="503"/>
                  </a:lnTo>
                  <a:lnTo>
                    <a:pt x="38683" y="251"/>
                  </a:lnTo>
                  <a:lnTo>
                    <a:pt x="38131" y="101"/>
                  </a:lnTo>
                  <a:lnTo>
                    <a:pt x="37477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76"/>
            <p:cNvSpPr/>
            <p:nvPr/>
          </p:nvSpPr>
          <p:spPr>
            <a:xfrm>
              <a:off x="2309150" y="3275700"/>
              <a:ext cx="896750" cy="482300"/>
            </a:xfrm>
            <a:custGeom>
              <a:avLst/>
              <a:gdLst/>
              <a:ahLst/>
              <a:cxnLst/>
              <a:rect l="l" t="t" r="r" b="b"/>
              <a:pathLst>
                <a:path w="35870" h="19292" extrusionOk="0">
                  <a:moveTo>
                    <a:pt x="9345" y="1"/>
                  </a:moveTo>
                  <a:lnTo>
                    <a:pt x="7335" y="101"/>
                  </a:lnTo>
                  <a:lnTo>
                    <a:pt x="5677" y="152"/>
                  </a:lnTo>
                  <a:lnTo>
                    <a:pt x="3165" y="152"/>
                  </a:lnTo>
                  <a:lnTo>
                    <a:pt x="2261" y="252"/>
                  </a:lnTo>
                  <a:lnTo>
                    <a:pt x="1859" y="353"/>
                  </a:lnTo>
                  <a:lnTo>
                    <a:pt x="1508" y="503"/>
                  </a:lnTo>
                  <a:lnTo>
                    <a:pt x="1206" y="654"/>
                  </a:lnTo>
                  <a:lnTo>
                    <a:pt x="905" y="855"/>
                  </a:lnTo>
                  <a:lnTo>
                    <a:pt x="653" y="1106"/>
                  </a:lnTo>
                  <a:lnTo>
                    <a:pt x="402" y="1408"/>
                  </a:lnTo>
                  <a:lnTo>
                    <a:pt x="151" y="1860"/>
                  </a:lnTo>
                  <a:lnTo>
                    <a:pt x="51" y="2262"/>
                  </a:lnTo>
                  <a:lnTo>
                    <a:pt x="0" y="2714"/>
                  </a:lnTo>
                  <a:lnTo>
                    <a:pt x="0" y="3065"/>
                  </a:lnTo>
                  <a:lnTo>
                    <a:pt x="101" y="3467"/>
                  </a:lnTo>
                  <a:lnTo>
                    <a:pt x="252" y="3819"/>
                  </a:lnTo>
                  <a:lnTo>
                    <a:pt x="402" y="4120"/>
                  </a:lnTo>
                  <a:lnTo>
                    <a:pt x="603" y="4422"/>
                  </a:lnTo>
                  <a:lnTo>
                    <a:pt x="1055" y="4974"/>
                  </a:lnTo>
                  <a:lnTo>
                    <a:pt x="1508" y="5376"/>
                  </a:lnTo>
                  <a:lnTo>
                    <a:pt x="1960" y="5728"/>
                  </a:lnTo>
                  <a:lnTo>
                    <a:pt x="1909" y="5879"/>
                  </a:lnTo>
                  <a:lnTo>
                    <a:pt x="1809" y="6431"/>
                  </a:lnTo>
                  <a:lnTo>
                    <a:pt x="1809" y="6833"/>
                  </a:lnTo>
                  <a:lnTo>
                    <a:pt x="1859" y="7285"/>
                  </a:lnTo>
                  <a:lnTo>
                    <a:pt x="1960" y="7838"/>
                  </a:lnTo>
                  <a:lnTo>
                    <a:pt x="2110" y="8491"/>
                  </a:lnTo>
                  <a:lnTo>
                    <a:pt x="2362" y="9194"/>
                  </a:lnTo>
                  <a:lnTo>
                    <a:pt x="2713" y="10048"/>
                  </a:lnTo>
                  <a:lnTo>
                    <a:pt x="3216" y="10902"/>
                  </a:lnTo>
                  <a:lnTo>
                    <a:pt x="3818" y="11857"/>
                  </a:lnTo>
                  <a:lnTo>
                    <a:pt x="4572" y="12912"/>
                  </a:lnTo>
                  <a:lnTo>
                    <a:pt x="5526" y="14017"/>
                  </a:lnTo>
                  <a:lnTo>
                    <a:pt x="6682" y="15223"/>
                  </a:lnTo>
                  <a:lnTo>
                    <a:pt x="7988" y="16479"/>
                  </a:lnTo>
                  <a:lnTo>
                    <a:pt x="8440" y="16881"/>
                  </a:lnTo>
                  <a:lnTo>
                    <a:pt x="8943" y="17182"/>
                  </a:lnTo>
                  <a:lnTo>
                    <a:pt x="9495" y="17534"/>
                  </a:lnTo>
                  <a:lnTo>
                    <a:pt x="10048" y="17785"/>
                  </a:lnTo>
                  <a:lnTo>
                    <a:pt x="10701" y="18036"/>
                  </a:lnTo>
                  <a:lnTo>
                    <a:pt x="11354" y="18287"/>
                  </a:lnTo>
                  <a:lnTo>
                    <a:pt x="12007" y="18488"/>
                  </a:lnTo>
                  <a:lnTo>
                    <a:pt x="12761" y="18639"/>
                  </a:lnTo>
                  <a:lnTo>
                    <a:pt x="14268" y="18940"/>
                  </a:lnTo>
                  <a:lnTo>
                    <a:pt x="15875" y="19141"/>
                  </a:lnTo>
                  <a:lnTo>
                    <a:pt x="17634" y="19242"/>
                  </a:lnTo>
                  <a:lnTo>
                    <a:pt x="19392" y="19292"/>
                  </a:lnTo>
                  <a:lnTo>
                    <a:pt x="21251" y="19242"/>
                  </a:lnTo>
                  <a:lnTo>
                    <a:pt x="23160" y="19141"/>
                  </a:lnTo>
                  <a:lnTo>
                    <a:pt x="25069" y="18991"/>
                  </a:lnTo>
                  <a:lnTo>
                    <a:pt x="26978" y="18840"/>
                  </a:lnTo>
                  <a:lnTo>
                    <a:pt x="28937" y="18589"/>
                  </a:lnTo>
                  <a:lnTo>
                    <a:pt x="30846" y="18337"/>
                  </a:lnTo>
                  <a:lnTo>
                    <a:pt x="34513" y="17735"/>
                  </a:lnTo>
                  <a:lnTo>
                    <a:pt x="34915" y="17936"/>
                  </a:lnTo>
                  <a:lnTo>
                    <a:pt x="35317" y="18086"/>
                  </a:lnTo>
                  <a:lnTo>
                    <a:pt x="35468" y="18086"/>
                  </a:lnTo>
                  <a:lnTo>
                    <a:pt x="35568" y="18036"/>
                  </a:lnTo>
                  <a:lnTo>
                    <a:pt x="35669" y="17986"/>
                  </a:lnTo>
                  <a:lnTo>
                    <a:pt x="35719" y="17936"/>
                  </a:lnTo>
                  <a:lnTo>
                    <a:pt x="35769" y="17835"/>
                  </a:lnTo>
                  <a:lnTo>
                    <a:pt x="35769" y="17735"/>
                  </a:lnTo>
                  <a:lnTo>
                    <a:pt x="35769" y="17584"/>
                  </a:lnTo>
                  <a:lnTo>
                    <a:pt x="35719" y="17483"/>
                  </a:lnTo>
                  <a:lnTo>
                    <a:pt x="35870" y="17483"/>
                  </a:lnTo>
                  <a:lnTo>
                    <a:pt x="35418" y="17232"/>
                  </a:lnTo>
                  <a:lnTo>
                    <a:pt x="34664" y="16730"/>
                  </a:lnTo>
                  <a:lnTo>
                    <a:pt x="33810" y="16227"/>
                  </a:lnTo>
                  <a:lnTo>
                    <a:pt x="32956" y="15826"/>
                  </a:lnTo>
                  <a:lnTo>
                    <a:pt x="32152" y="15424"/>
                  </a:lnTo>
                  <a:lnTo>
                    <a:pt x="31750" y="15273"/>
                  </a:lnTo>
                  <a:lnTo>
                    <a:pt x="31298" y="15173"/>
                  </a:lnTo>
                  <a:lnTo>
                    <a:pt x="30444" y="14972"/>
                  </a:lnTo>
                  <a:lnTo>
                    <a:pt x="29540" y="14771"/>
                  </a:lnTo>
                  <a:lnTo>
                    <a:pt x="28686" y="14620"/>
                  </a:lnTo>
                  <a:lnTo>
                    <a:pt x="27681" y="14369"/>
                  </a:lnTo>
                  <a:lnTo>
                    <a:pt x="26676" y="14017"/>
                  </a:lnTo>
                  <a:lnTo>
                    <a:pt x="25672" y="13615"/>
                  </a:lnTo>
                  <a:lnTo>
                    <a:pt x="24717" y="13163"/>
                  </a:lnTo>
                  <a:lnTo>
                    <a:pt x="23813" y="12661"/>
                  </a:lnTo>
                  <a:lnTo>
                    <a:pt x="22909" y="12058"/>
                  </a:lnTo>
                  <a:lnTo>
                    <a:pt x="22055" y="11405"/>
                  </a:lnTo>
                  <a:lnTo>
                    <a:pt x="21251" y="10752"/>
                  </a:lnTo>
                  <a:lnTo>
                    <a:pt x="21201" y="10701"/>
                  </a:lnTo>
                  <a:lnTo>
                    <a:pt x="21150" y="10752"/>
                  </a:lnTo>
                  <a:lnTo>
                    <a:pt x="21150" y="10802"/>
                  </a:lnTo>
                  <a:lnTo>
                    <a:pt x="21150" y="10852"/>
                  </a:lnTo>
                  <a:lnTo>
                    <a:pt x="21854" y="11505"/>
                  </a:lnTo>
                  <a:lnTo>
                    <a:pt x="22557" y="12158"/>
                  </a:lnTo>
                  <a:lnTo>
                    <a:pt x="23311" y="12711"/>
                  </a:lnTo>
                  <a:lnTo>
                    <a:pt x="24064" y="13264"/>
                  </a:lnTo>
                  <a:lnTo>
                    <a:pt x="24868" y="13766"/>
                  </a:lnTo>
                  <a:lnTo>
                    <a:pt x="25672" y="14268"/>
                  </a:lnTo>
                  <a:lnTo>
                    <a:pt x="26526" y="14670"/>
                  </a:lnTo>
                  <a:lnTo>
                    <a:pt x="27380" y="15022"/>
                  </a:lnTo>
                  <a:lnTo>
                    <a:pt x="28184" y="15273"/>
                  </a:lnTo>
                  <a:lnTo>
                    <a:pt x="28937" y="15474"/>
                  </a:lnTo>
                  <a:lnTo>
                    <a:pt x="30444" y="15826"/>
                  </a:lnTo>
                  <a:lnTo>
                    <a:pt x="29892" y="15926"/>
                  </a:lnTo>
                  <a:lnTo>
                    <a:pt x="28636" y="15725"/>
                  </a:lnTo>
                  <a:lnTo>
                    <a:pt x="27380" y="15373"/>
                  </a:lnTo>
                  <a:lnTo>
                    <a:pt x="26124" y="14921"/>
                  </a:lnTo>
                  <a:lnTo>
                    <a:pt x="24918" y="14369"/>
                  </a:lnTo>
                  <a:lnTo>
                    <a:pt x="23763" y="13716"/>
                  </a:lnTo>
                  <a:lnTo>
                    <a:pt x="22808" y="13063"/>
                  </a:lnTo>
                  <a:lnTo>
                    <a:pt x="21854" y="12309"/>
                  </a:lnTo>
                  <a:lnTo>
                    <a:pt x="20949" y="11505"/>
                  </a:lnTo>
                  <a:lnTo>
                    <a:pt x="20095" y="10651"/>
                  </a:lnTo>
                  <a:lnTo>
                    <a:pt x="19342" y="9697"/>
                  </a:lnTo>
                  <a:lnTo>
                    <a:pt x="18638" y="8742"/>
                  </a:lnTo>
                  <a:lnTo>
                    <a:pt x="18036" y="7687"/>
                  </a:lnTo>
                  <a:lnTo>
                    <a:pt x="17483" y="6632"/>
                  </a:lnTo>
                  <a:lnTo>
                    <a:pt x="17383" y="6632"/>
                  </a:lnTo>
                  <a:lnTo>
                    <a:pt x="17332" y="6682"/>
                  </a:lnTo>
                  <a:lnTo>
                    <a:pt x="17332" y="6733"/>
                  </a:lnTo>
                  <a:lnTo>
                    <a:pt x="17835" y="7838"/>
                  </a:lnTo>
                  <a:lnTo>
                    <a:pt x="18387" y="8943"/>
                  </a:lnTo>
                  <a:lnTo>
                    <a:pt x="18990" y="9998"/>
                  </a:lnTo>
                  <a:lnTo>
                    <a:pt x="19693" y="10953"/>
                  </a:lnTo>
                  <a:lnTo>
                    <a:pt x="20447" y="11907"/>
                  </a:lnTo>
                  <a:lnTo>
                    <a:pt x="21301" y="12761"/>
                  </a:lnTo>
                  <a:lnTo>
                    <a:pt x="22205" y="13565"/>
                  </a:lnTo>
                  <a:lnTo>
                    <a:pt x="23210" y="14318"/>
                  </a:lnTo>
                  <a:lnTo>
                    <a:pt x="24215" y="14921"/>
                  </a:lnTo>
                  <a:lnTo>
                    <a:pt x="25220" y="15474"/>
                  </a:lnTo>
                  <a:lnTo>
                    <a:pt x="24014" y="15122"/>
                  </a:lnTo>
                  <a:lnTo>
                    <a:pt x="23461" y="14921"/>
                  </a:lnTo>
                  <a:lnTo>
                    <a:pt x="22858" y="14670"/>
                  </a:lnTo>
                  <a:lnTo>
                    <a:pt x="22306" y="14419"/>
                  </a:lnTo>
                  <a:lnTo>
                    <a:pt x="21753" y="14118"/>
                  </a:lnTo>
                  <a:lnTo>
                    <a:pt x="21251" y="13766"/>
                  </a:lnTo>
                  <a:lnTo>
                    <a:pt x="20748" y="13414"/>
                  </a:lnTo>
                  <a:lnTo>
                    <a:pt x="20196" y="12962"/>
                  </a:lnTo>
                  <a:lnTo>
                    <a:pt x="19693" y="12460"/>
                  </a:lnTo>
                  <a:lnTo>
                    <a:pt x="19292" y="11957"/>
                  </a:lnTo>
                  <a:lnTo>
                    <a:pt x="18839" y="11455"/>
                  </a:lnTo>
                  <a:lnTo>
                    <a:pt x="18488" y="10902"/>
                  </a:lnTo>
                  <a:lnTo>
                    <a:pt x="18136" y="10300"/>
                  </a:lnTo>
                  <a:lnTo>
                    <a:pt x="17483" y="9144"/>
                  </a:lnTo>
                  <a:lnTo>
                    <a:pt x="16981" y="7888"/>
                  </a:lnTo>
                  <a:lnTo>
                    <a:pt x="16478" y="6632"/>
                  </a:lnTo>
                  <a:lnTo>
                    <a:pt x="15674" y="4070"/>
                  </a:lnTo>
                  <a:lnTo>
                    <a:pt x="15624" y="4020"/>
                  </a:lnTo>
                  <a:lnTo>
                    <a:pt x="15574" y="4070"/>
                  </a:lnTo>
                  <a:lnTo>
                    <a:pt x="15825" y="5326"/>
                  </a:lnTo>
                  <a:lnTo>
                    <a:pt x="16127" y="6582"/>
                  </a:lnTo>
                  <a:lnTo>
                    <a:pt x="16528" y="7838"/>
                  </a:lnTo>
                  <a:lnTo>
                    <a:pt x="16981" y="9094"/>
                  </a:lnTo>
                  <a:lnTo>
                    <a:pt x="17533" y="10249"/>
                  </a:lnTo>
                  <a:lnTo>
                    <a:pt x="18136" y="11405"/>
                  </a:lnTo>
                  <a:lnTo>
                    <a:pt x="18488" y="11907"/>
                  </a:lnTo>
                  <a:lnTo>
                    <a:pt x="18890" y="12460"/>
                  </a:lnTo>
                  <a:lnTo>
                    <a:pt x="19292" y="12912"/>
                  </a:lnTo>
                  <a:lnTo>
                    <a:pt x="19744" y="13414"/>
                  </a:lnTo>
                  <a:lnTo>
                    <a:pt x="19191" y="12962"/>
                  </a:lnTo>
                  <a:lnTo>
                    <a:pt x="18588" y="12460"/>
                  </a:lnTo>
                  <a:lnTo>
                    <a:pt x="18036" y="11907"/>
                  </a:lnTo>
                  <a:lnTo>
                    <a:pt x="17533" y="11355"/>
                  </a:lnTo>
                  <a:lnTo>
                    <a:pt x="17031" y="10752"/>
                  </a:lnTo>
                  <a:lnTo>
                    <a:pt x="16579" y="10099"/>
                  </a:lnTo>
                  <a:lnTo>
                    <a:pt x="16177" y="9395"/>
                  </a:lnTo>
                  <a:lnTo>
                    <a:pt x="15825" y="8742"/>
                  </a:lnTo>
                  <a:lnTo>
                    <a:pt x="15524" y="7989"/>
                  </a:lnTo>
                  <a:lnTo>
                    <a:pt x="15323" y="7486"/>
                  </a:lnTo>
                  <a:lnTo>
                    <a:pt x="15172" y="6934"/>
                  </a:lnTo>
                  <a:lnTo>
                    <a:pt x="14871" y="5828"/>
                  </a:lnTo>
                  <a:lnTo>
                    <a:pt x="14720" y="5276"/>
                  </a:lnTo>
                  <a:lnTo>
                    <a:pt x="14469" y="4773"/>
                  </a:lnTo>
                  <a:lnTo>
                    <a:pt x="14218" y="4321"/>
                  </a:lnTo>
                  <a:lnTo>
                    <a:pt x="13816" y="3869"/>
                  </a:lnTo>
                  <a:lnTo>
                    <a:pt x="13414" y="3568"/>
                  </a:lnTo>
                  <a:lnTo>
                    <a:pt x="12962" y="3266"/>
                  </a:lnTo>
                  <a:lnTo>
                    <a:pt x="12007" y="2764"/>
                  </a:lnTo>
                  <a:lnTo>
                    <a:pt x="11555" y="2463"/>
                  </a:lnTo>
                  <a:lnTo>
                    <a:pt x="11103" y="2211"/>
                  </a:lnTo>
                  <a:lnTo>
                    <a:pt x="10701" y="1910"/>
                  </a:lnTo>
                  <a:lnTo>
                    <a:pt x="10299" y="1508"/>
                  </a:lnTo>
                  <a:lnTo>
                    <a:pt x="9998" y="1156"/>
                  </a:lnTo>
                  <a:lnTo>
                    <a:pt x="9746" y="754"/>
                  </a:lnTo>
                  <a:lnTo>
                    <a:pt x="9495" y="403"/>
                  </a:lnTo>
                  <a:lnTo>
                    <a:pt x="9345" y="1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76"/>
            <p:cNvSpPr/>
            <p:nvPr/>
          </p:nvSpPr>
          <p:spPr>
            <a:xfrm>
              <a:off x="2923300" y="2981825"/>
              <a:ext cx="370525" cy="202225"/>
            </a:xfrm>
            <a:custGeom>
              <a:avLst/>
              <a:gdLst/>
              <a:ahLst/>
              <a:cxnLst/>
              <a:rect l="l" t="t" r="r" b="b"/>
              <a:pathLst>
                <a:path w="14821" h="8089" extrusionOk="0">
                  <a:moveTo>
                    <a:pt x="11907" y="0"/>
                  </a:moveTo>
                  <a:lnTo>
                    <a:pt x="11455" y="51"/>
                  </a:lnTo>
                  <a:lnTo>
                    <a:pt x="10952" y="101"/>
                  </a:lnTo>
                  <a:lnTo>
                    <a:pt x="10500" y="302"/>
                  </a:lnTo>
                  <a:lnTo>
                    <a:pt x="10048" y="503"/>
                  </a:lnTo>
                  <a:lnTo>
                    <a:pt x="9646" y="754"/>
                  </a:lnTo>
                  <a:lnTo>
                    <a:pt x="9194" y="1055"/>
                  </a:lnTo>
                  <a:lnTo>
                    <a:pt x="8189" y="1909"/>
                  </a:lnTo>
                  <a:lnTo>
                    <a:pt x="7184" y="2814"/>
                  </a:lnTo>
                  <a:lnTo>
                    <a:pt x="6230" y="3768"/>
                  </a:lnTo>
                  <a:lnTo>
                    <a:pt x="5175" y="4622"/>
                  </a:lnTo>
                  <a:lnTo>
                    <a:pt x="3969" y="5577"/>
                  </a:lnTo>
                  <a:lnTo>
                    <a:pt x="2663" y="6431"/>
                  </a:lnTo>
                  <a:lnTo>
                    <a:pt x="1357" y="7285"/>
                  </a:lnTo>
                  <a:lnTo>
                    <a:pt x="0" y="8038"/>
                  </a:lnTo>
                  <a:lnTo>
                    <a:pt x="0" y="8089"/>
                  </a:lnTo>
                  <a:lnTo>
                    <a:pt x="51" y="8089"/>
                  </a:lnTo>
                  <a:lnTo>
                    <a:pt x="1960" y="7134"/>
                  </a:lnTo>
                  <a:lnTo>
                    <a:pt x="2864" y="6632"/>
                  </a:lnTo>
                  <a:lnTo>
                    <a:pt x="3768" y="6079"/>
                  </a:lnTo>
                  <a:lnTo>
                    <a:pt x="4673" y="5527"/>
                  </a:lnTo>
                  <a:lnTo>
                    <a:pt x="5527" y="4924"/>
                  </a:lnTo>
                  <a:lnTo>
                    <a:pt x="6381" y="4271"/>
                  </a:lnTo>
                  <a:lnTo>
                    <a:pt x="7184" y="3618"/>
                  </a:lnTo>
                  <a:lnTo>
                    <a:pt x="8038" y="2864"/>
                  </a:lnTo>
                  <a:lnTo>
                    <a:pt x="8842" y="2110"/>
                  </a:lnTo>
                  <a:lnTo>
                    <a:pt x="9294" y="1759"/>
                  </a:lnTo>
                  <a:lnTo>
                    <a:pt x="9746" y="1407"/>
                  </a:lnTo>
                  <a:lnTo>
                    <a:pt x="10199" y="1156"/>
                  </a:lnTo>
                  <a:lnTo>
                    <a:pt x="10701" y="905"/>
                  </a:lnTo>
                  <a:lnTo>
                    <a:pt x="11053" y="804"/>
                  </a:lnTo>
                  <a:lnTo>
                    <a:pt x="11354" y="754"/>
                  </a:lnTo>
                  <a:lnTo>
                    <a:pt x="11656" y="704"/>
                  </a:lnTo>
                  <a:lnTo>
                    <a:pt x="11957" y="704"/>
                  </a:lnTo>
                  <a:lnTo>
                    <a:pt x="12258" y="754"/>
                  </a:lnTo>
                  <a:lnTo>
                    <a:pt x="12560" y="854"/>
                  </a:lnTo>
                  <a:lnTo>
                    <a:pt x="12811" y="955"/>
                  </a:lnTo>
                  <a:lnTo>
                    <a:pt x="13062" y="1106"/>
                  </a:lnTo>
                  <a:lnTo>
                    <a:pt x="13514" y="1457"/>
                  </a:lnTo>
                  <a:lnTo>
                    <a:pt x="13916" y="1960"/>
                  </a:lnTo>
                  <a:lnTo>
                    <a:pt x="14218" y="2462"/>
                  </a:lnTo>
                  <a:lnTo>
                    <a:pt x="14469" y="3065"/>
                  </a:lnTo>
                  <a:lnTo>
                    <a:pt x="14569" y="3165"/>
                  </a:lnTo>
                  <a:lnTo>
                    <a:pt x="14670" y="3216"/>
                  </a:lnTo>
                  <a:lnTo>
                    <a:pt x="14770" y="3165"/>
                  </a:lnTo>
                  <a:lnTo>
                    <a:pt x="14820" y="3015"/>
                  </a:lnTo>
                  <a:lnTo>
                    <a:pt x="14820" y="2563"/>
                  </a:lnTo>
                  <a:lnTo>
                    <a:pt x="14770" y="2110"/>
                  </a:lnTo>
                  <a:lnTo>
                    <a:pt x="14569" y="1709"/>
                  </a:lnTo>
                  <a:lnTo>
                    <a:pt x="14318" y="1357"/>
                  </a:lnTo>
                  <a:lnTo>
                    <a:pt x="14067" y="1005"/>
                  </a:lnTo>
                  <a:lnTo>
                    <a:pt x="13715" y="704"/>
                  </a:lnTo>
                  <a:lnTo>
                    <a:pt x="13313" y="453"/>
                  </a:lnTo>
                  <a:lnTo>
                    <a:pt x="12911" y="252"/>
                  </a:lnTo>
                  <a:lnTo>
                    <a:pt x="12409" y="101"/>
                  </a:lnTo>
                  <a:lnTo>
                    <a:pt x="11907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76"/>
            <p:cNvSpPr/>
            <p:nvPr/>
          </p:nvSpPr>
          <p:spPr>
            <a:xfrm>
              <a:off x="3080300" y="3117475"/>
              <a:ext cx="393125" cy="496100"/>
            </a:xfrm>
            <a:custGeom>
              <a:avLst/>
              <a:gdLst/>
              <a:ahLst/>
              <a:cxnLst/>
              <a:rect l="l" t="t" r="r" b="b"/>
              <a:pathLst>
                <a:path w="15725" h="19844" extrusionOk="0">
                  <a:moveTo>
                    <a:pt x="8540" y="0"/>
                  </a:moveTo>
                  <a:lnTo>
                    <a:pt x="8139" y="50"/>
                  </a:lnTo>
                  <a:lnTo>
                    <a:pt x="7686" y="151"/>
                  </a:lnTo>
                  <a:lnTo>
                    <a:pt x="7184" y="301"/>
                  </a:lnTo>
                  <a:lnTo>
                    <a:pt x="6330" y="653"/>
                  </a:lnTo>
                  <a:lnTo>
                    <a:pt x="4622" y="1507"/>
                  </a:lnTo>
                  <a:lnTo>
                    <a:pt x="3466" y="2060"/>
                  </a:lnTo>
                  <a:lnTo>
                    <a:pt x="2311" y="2562"/>
                  </a:lnTo>
                  <a:lnTo>
                    <a:pt x="0" y="3567"/>
                  </a:lnTo>
                  <a:lnTo>
                    <a:pt x="0" y="3617"/>
                  </a:lnTo>
                  <a:lnTo>
                    <a:pt x="50" y="3667"/>
                  </a:lnTo>
                  <a:lnTo>
                    <a:pt x="1809" y="2964"/>
                  </a:lnTo>
                  <a:lnTo>
                    <a:pt x="3567" y="2210"/>
                  </a:lnTo>
                  <a:lnTo>
                    <a:pt x="5376" y="1557"/>
                  </a:lnTo>
                  <a:lnTo>
                    <a:pt x="6280" y="1256"/>
                  </a:lnTo>
                  <a:lnTo>
                    <a:pt x="7184" y="955"/>
                  </a:lnTo>
                  <a:lnTo>
                    <a:pt x="7686" y="854"/>
                  </a:lnTo>
                  <a:lnTo>
                    <a:pt x="8189" y="804"/>
                  </a:lnTo>
                  <a:lnTo>
                    <a:pt x="8691" y="804"/>
                  </a:lnTo>
                  <a:lnTo>
                    <a:pt x="9194" y="854"/>
                  </a:lnTo>
                  <a:lnTo>
                    <a:pt x="9646" y="904"/>
                  </a:lnTo>
                  <a:lnTo>
                    <a:pt x="10098" y="1055"/>
                  </a:lnTo>
                  <a:lnTo>
                    <a:pt x="10500" y="1256"/>
                  </a:lnTo>
                  <a:lnTo>
                    <a:pt x="10952" y="1457"/>
                  </a:lnTo>
                  <a:lnTo>
                    <a:pt x="11304" y="1708"/>
                  </a:lnTo>
                  <a:lnTo>
                    <a:pt x="11705" y="2010"/>
                  </a:lnTo>
                  <a:lnTo>
                    <a:pt x="12057" y="2311"/>
                  </a:lnTo>
                  <a:lnTo>
                    <a:pt x="12409" y="2663"/>
                  </a:lnTo>
                  <a:lnTo>
                    <a:pt x="12710" y="3065"/>
                  </a:lnTo>
                  <a:lnTo>
                    <a:pt x="12961" y="3466"/>
                  </a:lnTo>
                  <a:lnTo>
                    <a:pt x="13263" y="3919"/>
                  </a:lnTo>
                  <a:lnTo>
                    <a:pt x="13464" y="4371"/>
                  </a:lnTo>
                  <a:lnTo>
                    <a:pt x="13866" y="5225"/>
                  </a:lnTo>
                  <a:lnTo>
                    <a:pt x="14167" y="6179"/>
                  </a:lnTo>
                  <a:lnTo>
                    <a:pt x="14418" y="7083"/>
                  </a:lnTo>
                  <a:lnTo>
                    <a:pt x="14619" y="8038"/>
                  </a:lnTo>
                  <a:lnTo>
                    <a:pt x="14770" y="8992"/>
                  </a:lnTo>
                  <a:lnTo>
                    <a:pt x="14870" y="9997"/>
                  </a:lnTo>
                  <a:lnTo>
                    <a:pt x="14921" y="10952"/>
                  </a:lnTo>
                  <a:lnTo>
                    <a:pt x="14921" y="11956"/>
                  </a:lnTo>
                  <a:lnTo>
                    <a:pt x="14870" y="13916"/>
                  </a:lnTo>
                  <a:lnTo>
                    <a:pt x="14720" y="15875"/>
                  </a:lnTo>
                  <a:lnTo>
                    <a:pt x="14318" y="19743"/>
                  </a:lnTo>
                  <a:lnTo>
                    <a:pt x="14318" y="19793"/>
                  </a:lnTo>
                  <a:lnTo>
                    <a:pt x="14418" y="19844"/>
                  </a:lnTo>
                  <a:lnTo>
                    <a:pt x="14468" y="19844"/>
                  </a:lnTo>
                  <a:lnTo>
                    <a:pt x="14519" y="19743"/>
                  </a:lnTo>
                  <a:lnTo>
                    <a:pt x="14921" y="17734"/>
                  </a:lnTo>
                  <a:lnTo>
                    <a:pt x="15323" y="15574"/>
                  </a:lnTo>
                  <a:lnTo>
                    <a:pt x="15473" y="14519"/>
                  </a:lnTo>
                  <a:lnTo>
                    <a:pt x="15574" y="13413"/>
                  </a:lnTo>
                  <a:lnTo>
                    <a:pt x="15674" y="12308"/>
                  </a:lnTo>
                  <a:lnTo>
                    <a:pt x="15724" y="11203"/>
                  </a:lnTo>
                  <a:lnTo>
                    <a:pt x="15724" y="10098"/>
                  </a:lnTo>
                  <a:lnTo>
                    <a:pt x="15674" y="8992"/>
                  </a:lnTo>
                  <a:lnTo>
                    <a:pt x="15523" y="7938"/>
                  </a:lnTo>
                  <a:lnTo>
                    <a:pt x="15323" y="6883"/>
                  </a:lnTo>
                  <a:lnTo>
                    <a:pt x="15021" y="5828"/>
                  </a:lnTo>
                  <a:lnTo>
                    <a:pt x="14669" y="4823"/>
                  </a:lnTo>
                  <a:lnTo>
                    <a:pt x="14217" y="3868"/>
                  </a:lnTo>
                  <a:lnTo>
                    <a:pt x="13665" y="2914"/>
                  </a:lnTo>
                  <a:lnTo>
                    <a:pt x="13213" y="2261"/>
                  </a:lnTo>
                  <a:lnTo>
                    <a:pt x="12610" y="1658"/>
                  </a:lnTo>
                  <a:lnTo>
                    <a:pt x="12007" y="1156"/>
                  </a:lnTo>
                  <a:lnTo>
                    <a:pt x="11304" y="703"/>
                  </a:lnTo>
                  <a:lnTo>
                    <a:pt x="10952" y="502"/>
                  </a:lnTo>
                  <a:lnTo>
                    <a:pt x="10550" y="352"/>
                  </a:lnTo>
                  <a:lnTo>
                    <a:pt x="10198" y="201"/>
                  </a:lnTo>
                  <a:lnTo>
                    <a:pt x="9796" y="101"/>
                  </a:lnTo>
                  <a:lnTo>
                    <a:pt x="9394" y="50"/>
                  </a:lnTo>
                  <a:lnTo>
                    <a:pt x="8993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76"/>
            <p:cNvSpPr/>
            <p:nvPr/>
          </p:nvSpPr>
          <p:spPr>
            <a:xfrm>
              <a:off x="3180775" y="3555775"/>
              <a:ext cx="322800" cy="254975"/>
            </a:xfrm>
            <a:custGeom>
              <a:avLst/>
              <a:gdLst/>
              <a:ahLst/>
              <a:cxnLst/>
              <a:rect l="l" t="t" r="r" b="b"/>
              <a:pathLst>
                <a:path w="12912" h="10199" extrusionOk="0">
                  <a:moveTo>
                    <a:pt x="3065" y="1"/>
                  </a:moveTo>
                  <a:lnTo>
                    <a:pt x="2713" y="51"/>
                  </a:lnTo>
                  <a:lnTo>
                    <a:pt x="2361" y="202"/>
                  </a:lnTo>
                  <a:lnTo>
                    <a:pt x="2010" y="453"/>
                  </a:lnTo>
                  <a:lnTo>
                    <a:pt x="1658" y="704"/>
                  </a:lnTo>
                  <a:lnTo>
                    <a:pt x="1357" y="1056"/>
                  </a:lnTo>
                  <a:lnTo>
                    <a:pt x="1055" y="1458"/>
                  </a:lnTo>
                  <a:lnTo>
                    <a:pt x="804" y="1860"/>
                  </a:lnTo>
                  <a:lnTo>
                    <a:pt x="553" y="2312"/>
                  </a:lnTo>
                  <a:lnTo>
                    <a:pt x="352" y="2764"/>
                  </a:lnTo>
                  <a:lnTo>
                    <a:pt x="201" y="3266"/>
                  </a:lnTo>
                  <a:lnTo>
                    <a:pt x="50" y="3769"/>
                  </a:lnTo>
                  <a:lnTo>
                    <a:pt x="0" y="4271"/>
                  </a:lnTo>
                  <a:lnTo>
                    <a:pt x="0" y="4723"/>
                  </a:lnTo>
                  <a:lnTo>
                    <a:pt x="50" y="5225"/>
                  </a:lnTo>
                  <a:lnTo>
                    <a:pt x="101" y="5426"/>
                  </a:lnTo>
                  <a:lnTo>
                    <a:pt x="201" y="5678"/>
                  </a:lnTo>
                  <a:lnTo>
                    <a:pt x="452" y="6079"/>
                  </a:lnTo>
                  <a:lnTo>
                    <a:pt x="804" y="6431"/>
                  </a:lnTo>
                  <a:lnTo>
                    <a:pt x="1256" y="6783"/>
                  </a:lnTo>
                  <a:lnTo>
                    <a:pt x="1758" y="7084"/>
                  </a:lnTo>
                  <a:lnTo>
                    <a:pt x="2261" y="7386"/>
                  </a:lnTo>
                  <a:lnTo>
                    <a:pt x="2864" y="7637"/>
                  </a:lnTo>
                  <a:lnTo>
                    <a:pt x="3416" y="7838"/>
                  </a:lnTo>
                  <a:lnTo>
                    <a:pt x="4572" y="8189"/>
                  </a:lnTo>
                  <a:lnTo>
                    <a:pt x="5526" y="8441"/>
                  </a:lnTo>
                  <a:lnTo>
                    <a:pt x="6430" y="8642"/>
                  </a:lnTo>
                  <a:lnTo>
                    <a:pt x="9545" y="10199"/>
                  </a:lnTo>
                  <a:lnTo>
                    <a:pt x="12911" y="8290"/>
                  </a:lnTo>
                  <a:lnTo>
                    <a:pt x="10600" y="4221"/>
                  </a:lnTo>
                  <a:lnTo>
                    <a:pt x="9796" y="3668"/>
                  </a:lnTo>
                  <a:lnTo>
                    <a:pt x="7837" y="2412"/>
                  </a:lnTo>
                  <a:lnTo>
                    <a:pt x="5576" y="1056"/>
                  </a:lnTo>
                  <a:lnTo>
                    <a:pt x="4572" y="453"/>
                  </a:lnTo>
                  <a:lnTo>
                    <a:pt x="3768" y="101"/>
                  </a:lnTo>
                  <a:lnTo>
                    <a:pt x="3416" y="1"/>
                  </a:lnTo>
                  <a:close/>
                </a:path>
              </a:pathLst>
            </a:custGeom>
            <a:solidFill>
              <a:srgbClr val="A05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76"/>
            <p:cNvSpPr/>
            <p:nvPr/>
          </p:nvSpPr>
          <p:spPr>
            <a:xfrm>
              <a:off x="3180775" y="3636150"/>
              <a:ext cx="322800" cy="174600"/>
            </a:xfrm>
            <a:custGeom>
              <a:avLst/>
              <a:gdLst/>
              <a:ahLst/>
              <a:cxnLst/>
              <a:rect l="l" t="t" r="r" b="b"/>
              <a:pathLst>
                <a:path w="12912" h="6984" extrusionOk="0">
                  <a:moveTo>
                    <a:pt x="201" y="1"/>
                  </a:moveTo>
                  <a:lnTo>
                    <a:pt x="50" y="503"/>
                  </a:lnTo>
                  <a:lnTo>
                    <a:pt x="0" y="1006"/>
                  </a:lnTo>
                  <a:lnTo>
                    <a:pt x="0" y="1508"/>
                  </a:lnTo>
                  <a:lnTo>
                    <a:pt x="50" y="2010"/>
                  </a:lnTo>
                  <a:lnTo>
                    <a:pt x="101" y="2211"/>
                  </a:lnTo>
                  <a:lnTo>
                    <a:pt x="201" y="2463"/>
                  </a:lnTo>
                  <a:lnTo>
                    <a:pt x="452" y="2864"/>
                  </a:lnTo>
                  <a:lnTo>
                    <a:pt x="804" y="3216"/>
                  </a:lnTo>
                  <a:lnTo>
                    <a:pt x="1256" y="3568"/>
                  </a:lnTo>
                  <a:lnTo>
                    <a:pt x="1758" y="3869"/>
                  </a:lnTo>
                  <a:lnTo>
                    <a:pt x="2261" y="4171"/>
                  </a:lnTo>
                  <a:lnTo>
                    <a:pt x="2864" y="4422"/>
                  </a:lnTo>
                  <a:lnTo>
                    <a:pt x="3416" y="4623"/>
                  </a:lnTo>
                  <a:lnTo>
                    <a:pt x="4572" y="4974"/>
                  </a:lnTo>
                  <a:lnTo>
                    <a:pt x="5526" y="5226"/>
                  </a:lnTo>
                  <a:lnTo>
                    <a:pt x="6430" y="5427"/>
                  </a:lnTo>
                  <a:lnTo>
                    <a:pt x="9545" y="6984"/>
                  </a:lnTo>
                  <a:lnTo>
                    <a:pt x="12911" y="5075"/>
                  </a:lnTo>
                  <a:lnTo>
                    <a:pt x="12007" y="3467"/>
                  </a:lnTo>
                  <a:lnTo>
                    <a:pt x="12057" y="3467"/>
                  </a:lnTo>
                  <a:lnTo>
                    <a:pt x="12208" y="3417"/>
                  </a:lnTo>
                  <a:lnTo>
                    <a:pt x="12258" y="3266"/>
                  </a:lnTo>
                  <a:lnTo>
                    <a:pt x="12208" y="3116"/>
                  </a:lnTo>
                  <a:lnTo>
                    <a:pt x="12107" y="3015"/>
                  </a:lnTo>
                  <a:lnTo>
                    <a:pt x="12509" y="3015"/>
                  </a:lnTo>
                  <a:lnTo>
                    <a:pt x="12660" y="2965"/>
                  </a:lnTo>
                  <a:lnTo>
                    <a:pt x="12760" y="2864"/>
                  </a:lnTo>
                  <a:lnTo>
                    <a:pt x="12811" y="2764"/>
                  </a:lnTo>
                  <a:lnTo>
                    <a:pt x="12861" y="2664"/>
                  </a:lnTo>
                  <a:lnTo>
                    <a:pt x="12811" y="2563"/>
                  </a:lnTo>
                  <a:lnTo>
                    <a:pt x="12760" y="2463"/>
                  </a:lnTo>
                  <a:lnTo>
                    <a:pt x="12660" y="2362"/>
                  </a:lnTo>
                  <a:lnTo>
                    <a:pt x="12509" y="2312"/>
                  </a:lnTo>
                  <a:lnTo>
                    <a:pt x="11454" y="2262"/>
                  </a:lnTo>
                  <a:lnTo>
                    <a:pt x="10349" y="2211"/>
                  </a:lnTo>
                  <a:lnTo>
                    <a:pt x="9294" y="2211"/>
                  </a:lnTo>
                  <a:lnTo>
                    <a:pt x="8189" y="2111"/>
                  </a:lnTo>
                  <a:lnTo>
                    <a:pt x="6983" y="1960"/>
                  </a:lnTo>
                  <a:lnTo>
                    <a:pt x="5777" y="1709"/>
                  </a:lnTo>
                  <a:lnTo>
                    <a:pt x="4572" y="1357"/>
                  </a:lnTo>
                  <a:lnTo>
                    <a:pt x="3416" y="905"/>
                  </a:lnTo>
                  <a:lnTo>
                    <a:pt x="3366" y="905"/>
                  </a:lnTo>
                  <a:lnTo>
                    <a:pt x="3316" y="955"/>
                  </a:lnTo>
                  <a:lnTo>
                    <a:pt x="3366" y="955"/>
                  </a:lnTo>
                  <a:lnTo>
                    <a:pt x="4572" y="1558"/>
                  </a:lnTo>
                  <a:lnTo>
                    <a:pt x="5878" y="2061"/>
                  </a:lnTo>
                  <a:lnTo>
                    <a:pt x="7234" y="2463"/>
                  </a:lnTo>
                  <a:lnTo>
                    <a:pt x="8641" y="2764"/>
                  </a:lnTo>
                  <a:lnTo>
                    <a:pt x="7787" y="2714"/>
                  </a:lnTo>
                  <a:lnTo>
                    <a:pt x="6933" y="2613"/>
                  </a:lnTo>
                  <a:lnTo>
                    <a:pt x="6230" y="2513"/>
                  </a:lnTo>
                  <a:lnTo>
                    <a:pt x="5526" y="2362"/>
                  </a:lnTo>
                  <a:lnTo>
                    <a:pt x="4823" y="2161"/>
                  </a:lnTo>
                  <a:lnTo>
                    <a:pt x="4120" y="1910"/>
                  </a:lnTo>
                  <a:lnTo>
                    <a:pt x="3466" y="1609"/>
                  </a:lnTo>
                  <a:lnTo>
                    <a:pt x="2813" y="1257"/>
                  </a:lnTo>
                  <a:lnTo>
                    <a:pt x="2211" y="905"/>
                  </a:lnTo>
                  <a:lnTo>
                    <a:pt x="1608" y="453"/>
                  </a:lnTo>
                  <a:lnTo>
                    <a:pt x="1507" y="453"/>
                  </a:lnTo>
                  <a:lnTo>
                    <a:pt x="1507" y="503"/>
                  </a:lnTo>
                  <a:lnTo>
                    <a:pt x="1507" y="554"/>
                  </a:lnTo>
                  <a:lnTo>
                    <a:pt x="2060" y="1006"/>
                  </a:lnTo>
                  <a:lnTo>
                    <a:pt x="2562" y="1408"/>
                  </a:lnTo>
                  <a:lnTo>
                    <a:pt x="3165" y="1759"/>
                  </a:lnTo>
                  <a:lnTo>
                    <a:pt x="3718" y="2111"/>
                  </a:lnTo>
                  <a:lnTo>
                    <a:pt x="4321" y="2412"/>
                  </a:lnTo>
                  <a:lnTo>
                    <a:pt x="4923" y="2664"/>
                  </a:lnTo>
                  <a:lnTo>
                    <a:pt x="5576" y="2864"/>
                  </a:lnTo>
                  <a:lnTo>
                    <a:pt x="6230" y="3065"/>
                  </a:lnTo>
                  <a:lnTo>
                    <a:pt x="6883" y="3166"/>
                  </a:lnTo>
                  <a:lnTo>
                    <a:pt x="6129" y="3065"/>
                  </a:lnTo>
                  <a:lnTo>
                    <a:pt x="5426" y="2915"/>
                  </a:lnTo>
                  <a:lnTo>
                    <a:pt x="4722" y="2714"/>
                  </a:lnTo>
                  <a:lnTo>
                    <a:pt x="4069" y="2513"/>
                  </a:lnTo>
                  <a:lnTo>
                    <a:pt x="3366" y="2211"/>
                  </a:lnTo>
                  <a:lnTo>
                    <a:pt x="2713" y="1910"/>
                  </a:lnTo>
                  <a:lnTo>
                    <a:pt x="2110" y="1558"/>
                  </a:lnTo>
                  <a:lnTo>
                    <a:pt x="1457" y="1207"/>
                  </a:lnTo>
                  <a:lnTo>
                    <a:pt x="1156" y="955"/>
                  </a:lnTo>
                  <a:lnTo>
                    <a:pt x="804" y="654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33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76"/>
            <p:cNvSpPr/>
            <p:nvPr/>
          </p:nvSpPr>
          <p:spPr>
            <a:xfrm>
              <a:off x="3244825" y="3574625"/>
              <a:ext cx="126875" cy="55275"/>
            </a:xfrm>
            <a:custGeom>
              <a:avLst/>
              <a:gdLst/>
              <a:ahLst/>
              <a:cxnLst/>
              <a:rect l="l" t="t" r="r" b="b"/>
              <a:pathLst>
                <a:path w="5075" h="2211" extrusionOk="0">
                  <a:moveTo>
                    <a:pt x="754" y="0"/>
                  </a:moveTo>
                  <a:lnTo>
                    <a:pt x="503" y="51"/>
                  </a:lnTo>
                  <a:lnTo>
                    <a:pt x="251" y="101"/>
                  </a:lnTo>
                  <a:lnTo>
                    <a:pt x="0" y="201"/>
                  </a:lnTo>
                  <a:lnTo>
                    <a:pt x="0" y="252"/>
                  </a:lnTo>
                  <a:lnTo>
                    <a:pt x="50" y="252"/>
                  </a:lnTo>
                  <a:lnTo>
                    <a:pt x="452" y="201"/>
                  </a:lnTo>
                  <a:lnTo>
                    <a:pt x="804" y="201"/>
                  </a:lnTo>
                  <a:lnTo>
                    <a:pt x="1156" y="302"/>
                  </a:lnTo>
                  <a:lnTo>
                    <a:pt x="1507" y="402"/>
                  </a:lnTo>
                  <a:lnTo>
                    <a:pt x="2211" y="754"/>
                  </a:lnTo>
                  <a:lnTo>
                    <a:pt x="2914" y="1106"/>
                  </a:lnTo>
                  <a:lnTo>
                    <a:pt x="3919" y="1708"/>
                  </a:lnTo>
                  <a:lnTo>
                    <a:pt x="4471" y="2010"/>
                  </a:lnTo>
                  <a:lnTo>
                    <a:pt x="5024" y="2211"/>
                  </a:lnTo>
                  <a:lnTo>
                    <a:pt x="5074" y="2211"/>
                  </a:lnTo>
                  <a:lnTo>
                    <a:pt x="5074" y="2161"/>
                  </a:lnTo>
                  <a:lnTo>
                    <a:pt x="4723" y="1859"/>
                  </a:lnTo>
                  <a:lnTo>
                    <a:pt x="4371" y="1608"/>
                  </a:lnTo>
                  <a:lnTo>
                    <a:pt x="3617" y="1156"/>
                  </a:lnTo>
                  <a:lnTo>
                    <a:pt x="2813" y="754"/>
                  </a:lnTo>
                  <a:lnTo>
                    <a:pt x="2060" y="402"/>
                  </a:lnTo>
                  <a:lnTo>
                    <a:pt x="1558" y="201"/>
                  </a:lnTo>
                  <a:lnTo>
                    <a:pt x="1055" y="5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C28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76"/>
            <p:cNvSpPr/>
            <p:nvPr/>
          </p:nvSpPr>
          <p:spPr>
            <a:xfrm>
              <a:off x="3279975" y="3435225"/>
              <a:ext cx="280100" cy="263750"/>
            </a:xfrm>
            <a:custGeom>
              <a:avLst/>
              <a:gdLst/>
              <a:ahLst/>
              <a:cxnLst/>
              <a:rect l="l" t="t" r="r" b="b"/>
              <a:pathLst>
                <a:path w="11204" h="10550" extrusionOk="0">
                  <a:moveTo>
                    <a:pt x="2262" y="0"/>
                  </a:moveTo>
                  <a:lnTo>
                    <a:pt x="1860" y="151"/>
                  </a:lnTo>
                  <a:lnTo>
                    <a:pt x="1508" y="352"/>
                  </a:lnTo>
                  <a:lnTo>
                    <a:pt x="1156" y="603"/>
                  </a:lnTo>
                  <a:lnTo>
                    <a:pt x="855" y="955"/>
                  </a:lnTo>
                  <a:lnTo>
                    <a:pt x="553" y="1356"/>
                  </a:lnTo>
                  <a:lnTo>
                    <a:pt x="353" y="1859"/>
                  </a:lnTo>
                  <a:lnTo>
                    <a:pt x="152" y="2411"/>
                  </a:lnTo>
                  <a:lnTo>
                    <a:pt x="51" y="3064"/>
                  </a:lnTo>
                  <a:lnTo>
                    <a:pt x="1" y="3416"/>
                  </a:lnTo>
                  <a:lnTo>
                    <a:pt x="51" y="3718"/>
                  </a:lnTo>
                  <a:lnTo>
                    <a:pt x="101" y="4069"/>
                  </a:lnTo>
                  <a:lnTo>
                    <a:pt x="202" y="4421"/>
                  </a:lnTo>
                  <a:lnTo>
                    <a:pt x="353" y="4722"/>
                  </a:lnTo>
                  <a:lnTo>
                    <a:pt x="503" y="5074"/>
                  </a:lnTo>
                  <a:lnTo>
                    <a:pt x="955" y="5727"/>
                  </a:lnTo>
                  <a:lnTo>
                    <a:pt x="1458" y="6330"/>
                  </a:lnTo>
                  <a:lnTo>
                    <a:pt x="2061" y="6933"/>
                  </a:lnTo>
                  <a:lnTo>
                    <a:pt x="2764" y="7485"/>
                  </a:lnTo>
                  <a:lnTo>
                    <a:pt x="3417" y="8038"/>
                  </a:lnTo>
                  <a:lnTo>
                    <a:pt x="4120" y="8490"/>
                  </a:lnTo>
                  <a:lnTo>
                    <a:pt x="4824" y="8942"/>
                  </a:lnTo>
                  <a:lnTo>
                    <a:pt x="6029" y="9646"/>
                  </a:lnTo>
                  <a:lnTo>
                    <a:pt x="6883" y="10098"/>
                  </a:lnTo>
                  <a:lnTo>
                    <a:pt x="7235" y="10299"/>
                  </a:lnTo>
                  <a:lnTo>
                    <a:pt x="8290" y="10550"/>
                  </a:lnTo>
                  <a:lnTo>
                    <a:pt x="11204" y="8540"/>
                  </a:lnTo>
                  <a:lnTo>
                    <a:pt x="10752" y="7887"/>
                  </a:lnTo>
                  <a:lnTo>
                    <a:pt x="9596" y="6229"/>
                  </a:lnTo>
                  <a:lnTo>
                    <a:pt x="8843" y="5174"/>
                  </a:lnTo>
                  <a:lnTo>
                    <a:pt x="7989" y="4019"/>
                  </a:lnTo>
                  <a:lnTo>
                    <a:pt x="7034" y="2914"/>
                  </a:lnTo>
                  <a:lnTo>
                    <a:pt x="6080" y="1809"/>
                  </a:lnTo>
                  <a:lnTo>
                    <a:pt x="5577" y="1306"/>
                  </a:lnTo>
                  <a:lnTo>
                    <a:pt x="5075" y="904"/>
                  </a:lnTo>
                  <a:lnTo>
                    <a:pt x="4572" y="553"/>
                  </a:lnTo>
                  <a:lnTo>
                    <a:pt x="4120" y="301"/>
                  </a:lnTo>
                  <a:lnTo>
                    <a:pt x="3618" y="101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F45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76"/>
            <p:cNvSpPr/>
            <p:nvPr/>
          </p:nvSpPr>
          <p:spPr>
            <a:xfrm>
              <a:off x="3279975" y="3470375"/>
              <a:ext cx="266300" cy="228600"/>
            </a:xfrm>
            <a:custGeom>
              <a:avLst/>
              <a:gdLst/>
              <a:ahLst/>
              <a:cxnLst/>
              <a:rect l="l" t="t" r="r" b="b"/>
              <a:pathLst>
                <a:path w="10652" h="9144" extrusionOk="0">
                  <a:moveTo>
                    <a:pt x="553" y="1"/>
                  </a:moveTo>
                  <a:lnTo>
                    <a:pt x="403" y="352"/>
                  </a:lnTo>
                  <a:lnTo>
                    <a:pt x="252" y="754"/>
                  </a:lnTo>
                  <a:lnTo>
                    <a:pt x="101" y="1206"/>
                  </a:lnTo>
                  <a:lnTo>
                    <a:pt x="51" y="1658"/>
                  </a:lnTo>
                  <a:lnTo>
                    <a:pt x="1" y="2010"/>
                  </a:lnTo>
                  <a:lnTo>
                    <a:pt x="51" y="2312"/>
                  </a:lnTo>
                  <a:lnTo>
                    <a:pt x="101" y="2663"/>
                  </a:lnTo>
                  <a:lnTo>
                    <a:pt x="202" y="3015"/>
                  </a:lnTo>
                  <a:lnTo>
                    <a:pt x="353" y="3316"/>
                  </a:lnTo>
                  <a:lnTo>
                    <a:pt x="503" y="3668"/>
                  </a:lnTo>
                  <a:lnTo>
                    <a:pt x="955" y="4321"/>
                  </a:lnTo>
                  <a:lnTo>
                    <a:pt x="1458" y="4924"/>
                  </a:lnTo>
                  <a:lnTo>
                    <a:pt x="2061" y="5527"/>
                  </a:lnTo>
                  <a:lnTo>
                    <a:pt x="2764" y="6079"/>
                  </a:lnTo>
                  <a:lnTo>
                    <a:pt x="3417" y="6632"/>
                  </a:lnTo>
                  <a:lnTo>
                    <a:pt x="4120" y="7084"/>
                  </a:lnTo>
                  <a:lnTo>
                    <a:pt x="4824" y="7536"/>
                  </a:lnTo>
                  <a:lnTo>
                    <a:pt x="6029" y="8240"/>
                  </a:lnTo>
                  <a:lnTo>
                    <a:pt x="6883" y="8692"/>
                  </a:lnTo>
                  <a:lnTo>
                    <a:pt x="7235" y="8893"/>
                  </a:lnTo>
                  <a:lnTo>
                    <a:pt x="8290" y="9144"/>
                  </a:lnTo>
                  <a:lnTo>
                    <a:pt x="9144" y="8541"/>
                  </a:lnTo>
                  <a:lnTo>
                    <a:pt x="9395" y="8541"/>
                  </a:lnTo>
                  <a:lnTo>
                    <a:pt x="9395" y="8491"/>
                  </a:lnTo>
                  <a:lnTo>
                    <a:pt x="9395" y="8440"/>
                  </a:lnTo>
                  <a:lnTo>
                    <a:pt x="9345" y="8390"/>
                  </a:lnTo>
                  <a:lnTo>
                    <a:pt x="9697" y="8139"/>
                  </a:lnTo>
                  <a:lnTo>
                    <a:pt x="10099" y="8290"/>
                  </a:lnTo>
                  <a:lnTo>
                    <a:pt x="10500" y="8390"/>
                  </a:lnTo>
                  <a:lnTo>
                    <a:pt x="10601" y="8340"/>
                  </a:lnTo>
                  <a:lnTo>
                    <a:pt x="10651" y="8290"/>
                  </a:lnTo>
                  <a:lnTo>
                    <a:pt x="10651" y="8139"/>
                  </a:lnTo>
                  <a:lnTo>
                    <a:pt x="10601" y="8089"/>
                  </a:lnTo>
                  <a:lnTo>
                    <a:pt x="10651" y="7988"/>
                  </a:lnTo>
                  <a:lnTo>
                    <a:pt x="10601" y="7888"/>
                  </a:lnTo>
                  <a:lnTo>
                    <a:pt x="10099" y="7486"/>
                  </a:lnTo>
                  <a:lnTo>
                    <a:pt x="9546" y="7084"/>
                  </a:lnTo>
                  <a:lnTo>
                    <a:pt x="8943" y="6682"/>
                  </a:lnTo>
                  <a:lnTo>
                    <a:pt x="8390" y="6331"/>
                  </a:lnTo>
                  <a:lnTo>
                    <a:pt x="7737" y="5778"/>
                  </a:lnTo>
                  <a:lnTo>
                    <a:pt x="7034" y="5225"/>
                  </a:lnTo>
                  <a:lnTo>
                    <a:pt x="5778" y="4070"/>
                  </a:lnTo>
                  <a:lnTo>
                    <a:pt x="5728" y="4020"/>
                  </a:lnTo>
                  <a:lnTo>
                    <a:pt x="5678" y="4070"/>
                  </a:lnTo>
                  <a:lnTo>
                    <a:pt x="5627" y="4120"/>
                  </a:lnTo>
                  <a:lnTo>
                    <a:pt x="5678" y="4170"/>
                  </a:lnTo>
                  <a:lnTo>
                    <a:pt x="6682" y="5276"/>
                  </a:lnTo>
                  <a:lnTo>
                    <a:pt x="7285" y="5828"/>
                  </a:lnTo>
                  <a:lnTo>
                    <a:pt x="7838" y="6381"/>
                  </a:lnTo>
                  <a:lnTo>
                    <a:pt x="7838" y="6381"/>
                  </a:lnTo>
                  <a:lnTo>
                    <a:pt x="7386" y="6029"/>
                  </a:lnTo>
                  <a:lnTo>
                    <a:pt x="6883" y="5728"/>
                  </a:lnTo>
                  <a:lnTo>
                    <a:pt x="6029" y="4974"/>
                  </a:lnTo>
                  <a:lnTo>
                    <a:pt x="5226" y="4221"/>
                  </a:lnTo>
                  <a:lnTo>
                    <a:pt x="4472" y="3417"/>
                  </a:lnTo>
                  <a:lnTo>
                    <a:pt x="3718" y="2613"/>
                  </a:lnTo>
                  <a:lnTo>
                    <a:pt x="3668" y="2563"/>
                  </a:lnTo>
                  <a:lnTo>
                    <a:pt x="3618" y="2613"/>
                  </a:lnTo>
                  <a:lnTo>
                    <a:pt x="3618" y="2663"/>
                  </a:lnTo>
                  <a:lnTo>
                    <a:pt x="4422" y="3668"/>
                  </a:lnTo>
                  <a:lnTo>
                    <a:pt x="5226" y="4622"/>
                  </a:lnTo>
                  <a:lnTo>
                    <a:pt x="6080" y="5527"/>
                  </a:lnTo>
                  <a:lnTo>
                    <a:pt x="6984" y="6381"/>
                  </a:lnTo>
                  <a:lnTo>
                    <a:pt x="7737" y="7034"/>
                  </a:lnTo>
                  <a:lnTo>
                    <a:pt x="7737" y="7034"/>
                  </a:lnTo>
                  <a:lnTo>
                    <a:pt x="7336" y="6833"/>
                  </a:lnTo>
                  <a:lnTo>
                    <a:pt x="6331" y="6029"/>
                  </a:lnTo>
                  <a:lnTo>
                    <a:pt x="5376" y="5175"/>
                  </a:lnTo>
                  <a:lnTo>
                    <a:pt x="4371" y="4221"/>
                  </a:lnTo>
                  <a:lnTo>
                    <a:pt x="3417" y="3216"/>
                  </a:lnTo>
                  <a:lnTo>
                    <a:pt x="2462" y="2111"/>
                  </a:lnTo>
                  <a:lnTo>
                    <a:pt x="1659" y="1005"/>
                  </a:lnTo>
                  <a:lnTo>
                    <a:pt x="1558" y="1005"/>
                  </a:lnTo>
                  <a:lnTo>
                    <a:pt x="1558" y="1056"/>
                  </a:lnTo>
                  <a:lnTo>
                    <a:pt x="1558" y="1106"/>
                  </a:lnTo>
                  <a:lnTo>
                    <a:pt x="2111" y="1960"/>
                  </a:lnTo>
                  <a:lnTo>
                    <a:pt x="2714" y="2864"/>
                  </a:lnTo>
                  <a:lnTo>
                    <a:pt x="3317" y="3668"/>
                  </a:lnTo>
                  <a:lnTo>
                    <a:pt x="3970" y="4472"/>
                  </a:lnTo>
                  <a:lnTo>
                    <a:pt x="3970" y="4472"/>
                  </a:lnTo>
                  <a:lnTo>
                    <a:pt x="3417" y="3969"/>
                  </a:lnTo>
                  <a:lnTo>
                    <a:pt x="2915" y="3467"/>
                  </a:lnTo>
                  <a:lnTo>
                    <a:pt x="2262" y="2713"/>
                  </a:lnTo>
                  <a:lnTo>
                    <a:pt x="1608" y="1859"/>
                  </a:lnTo>
                  <a:lnTo>
                    <a:pt x="1006" y="955"/>
                  </a:lnTo>
                  <a:lnTo>
                    <a:pt x="754" y="503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D01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76"/>
            <p:cNvSpPr/>
            <p:nvPr/>
          </p:nvSpPr>
          <p:spPr>
            <a:xfrm>
              <a:off x="3331475" y="3450275"/>
              <a:ext cx="165800" cy="138175"/>
            </a:xfrm>
            <a:custGeom>
              <a:avLst/>
              <a:gdLst/>
              <a:ahLst/>
              <a:cxnLst/>
              <a:rect l="l" t="t" r="r" b="b"/>
              <a:pathLst>
                <a:path w="6632" h="5527" extrusionOk="0">
                  <a:moveTo>
                    <a:pt x="1" y="1"/>
                  </a:moveTo>
                  <a:lnTo>
                    <a:pt x="1" y="51"/>
                  </a:lnTo>
                  <a:lnTo>
                    <a:pt x="1" y="101"/>
                  </a:lnTo>
                  <a:lnTo>
                    <a:pt x="51" y="101"/>
                  </a:lnTo>
                  <a:lnTo>
                    <a:pt x="603" y="152"/>
                  </a:lnTo>
                  <a:lnTo>
                    <a:pt x="1106" y="302"/>
                  </a:lnTo>
                  <a:lnTo>
                    <a:pt x="1558" y="503"/>
                  </a:lnTo>
                  <a:lnTo>
                    <a:pt x="2060" y="704"/>
                  </a:lnTo>
                  <a:lnTo>
                    <a:pt x="2462" y="1006"/>
                  </a:lnTo>
                  <a:lnTo>
                    <a:pt x="2914" y="1357"/>
                  </a:lnTo>
                  <a:lnTo>
                    <a:pt x="3316" y="1709"/>
                  </a:lnTo>
                  <a:lnTo>
                    <a:pt x="3668" y="2111"/>
                  </a:lnTo>
                  <a:lnTo>
                    <a:pt x="4421" y="2915"/>
                  </a:lnTo>
                  <a:lnTo>
                    <a:pt x="5125" y="3819"/>
                  </a:lnTo>
                  <a:lnTo>
                    <a:pt x="5778" y="4673"/>
                  </a:lnTo>
                  <a:lnTo>
                    <a:pt x="6381" y="5477"/>
                  </a:lnTo>
                  <a:lnTo>
                    <a:pt x="6481" y="5527"/>
                  </a:lnTo>
                  <a:lnTo>
                    <a:pt x="6582" y="5477"/>
                  </a:lnTo>
                  <a:lnTo>
                    <a:pt x="6632" y="5426"/>
                  </a:lnTo>
                  <a:lnTo>
                    <a:pt x="6632" y="5276"/>
                  </a:lnTo>
                  <a:lnTo>
                    <a:pt x="6079" y="4422"/>
                  </a:lnTo>
                  <a:lnTo>
                    <a:pt x="5476" y="3517"/>
                  </a:lnTo>
                  <a:lnTo>
                    <a:pt x="4723" y="2613"/>
                  </a:lnTo>
                  <a:lnTo>
                    <a:pt x="3969" y="1759"/>
                  </a:lnTo>
                  <a:lnTo>
                    <a:pt x="3517" y="1408"/>
                  </a:lnTo>
                  <a:lnTo>
                    <a:pt x="3065" y="1056"/>
                  </a:lnTo>
                  <a:lnTo>
                    <a:pt x="2613" y="754"/>
                  </a:lnTo>
                  <a:lnTo>
                    <a:pt x="2111" y="503"/>
                  </a:lnTo>
                  <a:lnTo>
                    <a:pt x="1608" y="252"/>
                  </a:lnTo>
                  <a:lnTo>
                    <a:pt x="1106" y="101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rgbClr val="FF8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76"/>
            <p:cNvSpPr/>
            <p:nvPr/>
          </p:nvSpPr>
          <p:spPr>
            <a:xfrm>
              <a:off x="3357850" y="3584675"/>
              <a:ext cx="391875" cy="257475"/>
            </a:xfrm>
            <a:custGeom>
              <a:avLst/>
              <a:gdLst/>
              <a:ahLst/>
              <a:cxnLst/>
              <a:rect l="l" t="t" r="r" b="b"/>
              <a:pathLst>
                <a:path w="15675" h="10299" extrusionOk="0">
                  <a:moveTo>
                    <a:pt x="3417" y="0"/>
                  </a:moveTo>
                  <a:lnTo>
                    <a:pt x="2914" y="151"/>
                  </a:lnTo>
                  <a:lnTo>
                    <a:pt x="2412" y="402"/>
                  </a:lnTo>
                  <a:lnTo>
                    <a:pt x="1910" y="704"/>
                  </a:lnTo>
                  <a:lnTo>
                    <a:pt x="1508" y="1055"/>
                  </a:lnTo>
                  <a:lnTo>
                    <a:pt x="1106" y="1457"/>
                  </a:lnTo>
                  <a:lnTo>
                    <a:pt x="754" y="1959"/>
                  </a:lnTo>
                  <a:lnTo>
                    <a:pt x="453" y="2462"/>
                  </a:lnTo>
                  <a:lnTo>
                    <a:pt x="202" y="2964"/>
                  </a:lnTo>
                  <a:lnTo>
                    <a:pt x="101" y="3517"/>
                  </a:lnTo>
                  <a:lnTo>
                    <a:pt x="1" y="4019"/>
                  </a:lnTo>
                  <a:lnTo>
                    <a:pt x="51" y="4572"/>
                  </a:lnTo>
                  <a:lnTo>
                    <a:pt x="202" y="5024"/>
                  </a:lnTo>
                  <a:lnTo>
                    <a:pt x="302" y="5275"/>
                  </a:lnTo>
                  <a:lnTo>
                    <a:pt x="453" y="5526"/>
                  </a:lnTo>
                  <a:lnTo>
                    <a:pt x="654" y="5727"/>
                  </a:lnTo>
                  <a:lnTo>
                    <a:pt x="855" y="5928"/>
                  </a:lnTo>
                  <a:lnTo>
                    <a:pt x="1206" y="6230"/>
                  </a:lnTo>
                  <a:lnTo>
                    <a:pt x="1709" y="6531"/>
                  </a:lnTo>
                  <a:lnTo>
                    <a:pt x="2965" y="7234"/>
                  </a:lnTo>
                  <a:lnTo>
                    <a:pt x="4472" y="7938"/>
                  </a:lnTo>
                  <a:lnTo>
                    <a:pt x="6029" y="8641"/>
                  </a:lnTo>
                  <a:lnTo>
                    <a:pt x="8742" y="9796"/>
                  </a:lnTo>
                  <a:lnTo>
                    <a:pt x="9897" y="10299"/>
                  </a:lnTo>
                  <a:lnTo>
                    <a:pt x="15675" y="8591"/>
                  </a:lnTo>
                  <a:lnTo>
                    <a:pt x="14117" y="7285"/>
                  </a:lnTo>
                  <a:lnTo>
                    <a:pt x="10651" y="4471"/>
                  </a:lnTo>
                  <a:lnTo>
                    <a:pt x="8641" y="2914"/>
                  </a:lnTo>
                  <a:lnTo>
                    <a:pt x="6833" y="1558"/>
                  </a:lnTo>
                  <a:lnTo>
                    <a:pt x="5326" y="553"/>
                  </a:lnTo>
                  <a:lnTo>
                    <a:pt x="4773" y="201"/>
                  </a:lnTo>
                  <a:lnTo>
                    <a:pt x="4421" y="50"/>
                  </a:lnTo>
                  <a:lnTo>
                    <a:pt x="3919" y="0"/>
                  </a:lnTo>
                  <a:close/>
                </a:path>
              </a:pathLst>
            </a:custGeom>
            <a:solidFill>
              <a:srgbClr val="5B8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76"/>
            <p:cNvSpPr/>
            <p:nvPr/>
          </p:nvSpPr>
          <p:spPr>
            <a:xfrm>
              <a:off x="3357850" y="3637425"/>
              <a:ext cx="378050" cy="204725"/>
            </a:xfrm>
            <a:custGeom>
              <a:avLst/>
              <a:gdLst/>
              <a:ahLst/>
              <a:cxnLst/>
              <a:rect l="l" t="t" r="r" b="b"/>
              <a:pathLst>
                <a:path w="15122" h="8189" extrusionOk="0">
                  <a:moveTo>
                    <a:pt x="654" y="0"/>
                  </a:moveTo>
                  <a:lnTo>
                    <a:pt x="402" y="452"/>
                  </a:lnTo>
                  <a:lnTo>
                    <a:pt x="202" y="1005"/>
                  </a:lnTo>
                  <a:lnTo>
                    <a:pt x="51" y="1507"/>
                  </a:lnTo>
                  <a:lnTo>
                    <a:pt x="1" y="2010"/>
                  </a:lnTo>
                  <a:lnTo>
                    <a:pt x="51" y="2512"/>
                  </a:lnTo>
                  <a:lnTo>
                    <a:pt x="202" y="2964"/>
                  </a:lnTo>
                  <a:lnTo>
                    <a:pt x="453" y="3416"/>
                  </a:lnTo>
                  <a:lnTo>
                    <a:pt x="654" y="3617"/>
                  </a:lnTo>
                  <a:lnTo>
                    <a:pt x="855" y="3818"/>
                  </a:lnTo>
                  <a:lnTo>
                    <a:pt x="1206" y="4120"/>
                  </a:lnTo>
                  <a:lnTo>
                    <a:pt x="1709" y="4421"/>
                  </a:lnTo>
                  <a:lnTo>
                    <a:pt x="2965" y="5124"/>
                  </a:lnTo>
                  <a:lnTo>
                    <a:pt x="4472" y="5828"/>
                  </a:lnTo>
                  <a:lnTo>
                    <a:pt x="6029" y="6531"/>
                  </a:lnTo>
                  <a:lnTo>
                    <a:pt x="8742" y="7686"/>
                  </a:lnTo>
                  <a:lnTo>
                    <a:pt x="9897" y="8189"/>
                  </a:lnTo>
                  <a:lnTo>
                    <a:pt x="12761" y="7335"/>
                  </a:lnTo>
                  <a:lnTo>
                    <a:pt x="13113" y="7385"/>
                  </a:lnTo>
                  <a:lnTo>
                    <a:pt x="13213" y="7385"/>
                  </a:lnTo>
                  <a:lnTo>
                    <a:pt x="13263" y="7335"/>
                  </a:lnTo>
                  <a:lnTo>
                    <a:pt x="13313" y="7234"/>
                  </a:lnTo>
                  <a:lnTo>
                    <a:pt x="13263" y="7134"/>
                  </a:lnTo>
                  <a:lnTo>
                    <a:pt x="14117" y="7586"/>
                  </a:lnTo>
                  <a:lnTo>
                    <a:pt x="14268" y="7586"/>
                  </a:lnTo>
                  <a:lnTo>
                    <a:pt x="14318" y="7536"/>
                  </a:lnTo>
                  <a:lnTo>
                    <a:pt x="14318" y="7486"/>
                  </a:lnTo>
                  <a:lnTo>
                    <a:pt x="14770" y="7686"/>
                  </a:lnTo>
                  <a:lnTo>
                    <a:pt x="14821" y="7686"/>
                  </a:lnTo>
                  <a:lnTo>
                    <a:pt x="14921" y="7636"/>
                  </a:lnTo>
                  <a:lnTo>
                    <a:pt x="15072" y="7536"/>
                  </a:lnTo>
                  <a:lnTo>
                    <a:pt x="15122" y="7385"/>
                  </a:lnTo>
                  <a:lnTo>
                    <a:pt x="15072" y="7285"/>
                  </a:lnTo>
                  <a:lnTo>
                    <a:pt x="15022" y="7234"/>
                  </a:lnTo>
                  <a:lnTo>
                    <a:pt x="14519" y="6782"/>
                  </a:lnTo>
                  <a:lnTo>
                    <a:pt x="13967" y="6380"/>
                  </a:lnTo>
                  <a:lnTo>
                    <a:pt x="13414" y="6029"/>
                  </a:lnTo>
                  <a:lnTo>
                    <a:pt x="12811" y="5727"/>
                  </a:lnTo>
                  <a:lnTo>
                    <a:pt x="11555" y="5124"/>
                  </a:lnTo>
                  <a:lnTo>
                    <a:pt x="10349" y="4572"/>
                  </a:lnTo>
                  <a:lnTo>
                    <a:pt x="9596" y="4321"/>
                  </a:lnTo>
                  <a:lnTo>
                    <a:pt x="8893" y="4069"/>
                  </a:lnTo>
                  <a:lnTo>
                    <a:pt x="7385" y="3567"/>
                  </a:lnTo>
                  <a:lnTo>
                    <a:pt x="6682" y="3266"/>
                  </a:lnTo>
                  <a:lnTo>
                    <a:pt x="5979" y="2914"/>
                  </a:lnTo>
                  <a:lnTo>
                    <a:pt x="5326" y="2512"/>
                  </a:lnTo>
                  <a:lnTo>
                    <a:pt x="4723" y="2010"/>
                  </a:lnTo>
                  <a:lnTo>
                    <a:pt x="4622" y="1959"/>
                  </a:lnTo>
                  <a:lnTo>
                    <a:pt x="4572" y="2010"/>
                  </a:lnTo>
                  <a:lnTo>
                    <a:pt x="4572" y="2060"/>
                  </a:lnTo>
                  <a:lnTo>
                    <a:pt x="4572" y="2110"/>
                  </a:lnTo>
                  <a:lnTo>
                    <a:pt x="5075" y="2562"/>
                  </a:lnTo>
                  <a:lnTo>
                    <a:pt x="5527" y="2964"/>
                  </a:lnTo>
                  <a:lnTo>
                    <a:pt x="6079" y="3316"/>
                  </a:lnTo>
                  <a:lnTo>
                    <a:pt x="6632" y="3617"/>
                  </a:lnTo>
                  <a:lnTo>
                    <a:pt x="7787" y="4120"/>
                  </a:lnTo>
                  <a:lnTo>
                    <a:pt x="8993" y="4622"/>
                  </a:lnTo>
                  <a:lnTo>
                    <a:pt x="7486" y="4120"/>
                  </a:lnTo>
                  <a:lnTo>
                    <a:pt x="6029" y="3567"/>
                  </a:lnTo>
                  <a:lnTo>
                    <a:pt x="5326" y="3266"/>
                  </a:lnTo>
                  <a:lnTo>
                    <a:pt x="4673" y="2914"/>
                  </a:lnTo>
                  <a:lnTo>
                    <a:pt x="3969" y="2512"/>
                  </a:lnTo>
                  <a:lnTo>
                    <a:pt x="3366" y="2060"/>
                  </a:lnTo>
                  <a:lnTo>
                    <a:pt x="3316" y="2060"/>
                  </a:lnTo>
                  <a:lnTo>
                    <a:pt x="3266" y="2110"/>
                  </a:lnTo>
                  <a:lnTo>
                    <a:pt x="3216" y="2110"/>
                  </a:lnTo>
                  <a:lnTo>
                    <a:pt x="3266" y="2160"/>
                  </a:lnTo>
                  <a:lnTo>
                    <a:pt x="3819" y="2613"/>
                  </a:lnTo>
                  <a:lnTo>
                    <a:pt x="4371" y="3014"/>
                  </a:lnTo>
                  <a:lnTo>
                    <a:pt x="4974" y="3366"/>
                  </a:lnTo>
                  <a:lnTo>
                    <a:pt x="5577" y="3667"/>
                  </a:lnTo>
                  <a:lnTo>
                    <a:pt x="6883" y="4220"/>
                  </a:lnTo>
                  <a:lnTo>
                    <a:pt x="7484" y="4451"/>
                  </a:lnTo>
                  <a:lnTo>
                    <a:pt x="7484" y="4451"/>
                  </a:lnTo>
                  <a:lnTo>
                    <a:pt x="6833" y="4270"/>
                  </a:lnTo>
                  <a:lnTo>
                    <a:pt x="5979" y="3969"/>
                  </a:lnTo>
                  <a:lnTo>
                    <a:pt x="5075" y="3667"/>
                  </a:lnTo>
                  <a:lnTo>
                    <a:pt x="4221" y="3316"/>
                  </a:lnTo>
                  <a:lnTo>
                    <a:pt x="3417" y="2914"/>
                  </a:lnTo>
                  <a:lnTo>
                    <a:pt x="3015" y="2663"/>
                  </a:lnTo>
                  <a:lnTo>
                    <a:pt x="2663" y="2412"/>
                  </a:lnTo>
                  <a:lnTo>
                    <a:pt x="2362" y="2110"/>
                  </a:lnTo>
                  <a:lnTo>
                    <a:pt x="2060" y="1758"/>
                  </a:lnTo>
                  <a:lnTo>
                    <a:pt x="1759" y="1357"/>
                  </a:lnTo>
                  <a:lnTo>
                    <a:pt x="1558" y="955"/>
                  </a:lnTo>
                  <a:lnTo>
                    <a:pt x="1457" y="904"/>
                  </a:lnTo>
                  <a:lnTo>
                    <a:pt x="1457" y="955"/>
                  </a:lnTo>
                  <a:lnTo>
                    <a:pt x="1658" y="1558"/>
                  </a:lnTo>
                  <a:lnTo>
                    <a:pt x="1960" y="2060"/>
                  </a:lnTo>
                  <a:lnTo>
                    <a:pt x="2311" y="2562"/>
                  </a:lnTo>
                  <a:lnTo>
                    <a:pt x="2764" y="2964"/>
                  </a:lnTo>
                  <a:lnTo>
                    <a:pt x="3266" y="3316"/>
                  </a:lnTo>
                  <a:lnTo>
                    <a:pt x="3768" y="3617"/>
                  </a:lnTo>
                  <a:lnTo>
                    <a:pt x="4321" y="3868"/>
                  </a:lnTo>
                  <a:lnTo>
                    <a:pt x="4874" y="4120"/>
                  </a:lnTo>
                  <a:lnTo>
                    <a:pt x="4874" y="4120"/>
                  </a:lnTo>
                  <a:lnTo>
                    <a:pt x="4120" y="3868"/>
                  </a:lnTo>
                  <a:lnTo>
                    <a:pt x="3417" y="3567"/>
                  </a:lnTo>
                  <a:lnTo>
                    <a:pt x="2713" y="3165"/>
                  </a:lnTo>
                  <a:lnTo>
                    <a:pt x="2060" y="2713"/>
                  </a:lnTo>
                  <a:lnTo>
                    <a:pt x="1759" y="2412"/>
                  </a:lnTo>
                  <a:lnTo>
                    <a:pt x="1508" y="2110"/>
                  </a:lnTo>
                  <a:lnTo>
                    <a:pt x="1307" y="1809"/>
                  </a:lnTo>
                  <a:lnTo>
                    <a:pt x="1106" y="1457"/>
                  </a:lnTo>
                  <a:lnTo>
                    <a:pt x="955" y="1105"/>
                  </a:lnTo>
                  <a:lnTo>
                    <a:pt x="804" y="754"/>
                  </a:lnTo>
                  <a:lnTo>
                    <a:pt x="704" y="3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16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76"/>
            <p:cNvSpPr/>
            <p:nvPr/>
          </p:nvSpPr>
          <p:spPr>
            <a:xfrm>
              <a:off x="3424425" y="3601000"/>
              <a:ext cx="209750" cy="133150"/>
            </a:xfrm>
            <a:custGeom>
              <a:avLst/>
              <a:gdLst/>
              <a:ahLst/>
              <a:cxnLst/>
              <a:rect l="l" t="t" r="r" b="b"/>
              <a:pathLst>
                <a:path w="8390" h="5326" extrusionOk="0">
                  <a:moveTo>
                    <a:pt x="955" y="0"/>
                  </a:moveTo>
                  <a:lnTo>
                    <a:pt x="503" y="101"/>
                  </a:lnTo>
                  <a:lnTo>
                    <a:pt x="251" y="151"/>
                  </a:lnTo>
                  <a:lnTo>
                    <a:pt x="50" y="252"/>
                  </a:lnTo>
                  <a:lnTo>
                    <a:pt x="0" y="302"/>
                  </a:lnTo>
                  <a:lnTo>
                    <a:pt x="50" y="352"/>
                  </a:lnTo>
                  <a:lnTo>
                    <a:pt x="352" y="302"/>
                  </a:lnTo>
                  <a:lnTo>
                    <a:pt x="955" y="302"/>
                  </a:lnTo>
                  <a:lnTo>
                    <a:pt x="1256" y="352"/>
                  </a:lnTo>
                  <a:lnTo>
                    <a:pt x="1809" y="553"/>
                  </a:lnTo>
                  <a:lnTo>
                    <a:pt x="2361" y="854"/>
                  </a:lnTo>
                  <a:lnTo>
                    <a:pt x="2864" y="1156"/>
                  </a:lnTo>
                  <a:lnTo>
                    <a:pt x="3416" y="1558"/>
                  </a:lnTo>
                  <a:lnTo>
                    <a:pt x="4321" y="2261"/>
                  </a:lnTo>
                  <a:lnTo>
                    <a:pt x="5325" y="3015"/>
                  </a:lnTo>
                  <a:lnTo>
                    <a:pt x="6330" y="3768"/>
                  </a:lnTo>
                  <a:lnTo>
                    <a:pt x="7285" y="4572"/>
                  </a:lnTo>
                  <a:lnTo>
                    <a:pt x="8289" y="5325"/>
                  </a:lnTo>
                  <a:lnTo>
                    <a:pt x="8390" y="5325"/>
                  </a:lnTo>
                  <a:lnTo>
                    <a:pt x="8390" y="5275"/>
                  </a:lnTo>
                  <a:lnTo>
                    <a:pt x="8390" y="5225"/>
                  </a:lnTo>
                  <a:lnTo>
                    <a:pt x="7887" y="4622"/>
                  </a:lnTo>
                  <a:lnTo>
                    <a:pt x="7335" y="4019"/>
                  </a:lnTo>
                  <a:lnTo>
                    <a:pt x="6732" y="3467"/>
                  </a:lnTo>
                  <a:lnTo>
                    <a:pt x="6129" y="2914"/>
                  </a:lnTo>
                  <a:lnTo>
                    <a:pt x="5526" y="2412"/>
                  </a:lnTo>
                  <a:lnTo>
                    <a:pt x="4873" y="1960"/>
                  </a:lnTo>
                  <a:lnTo>
                    <a:pt x="3517" y="1055"/>
                  </a:lnTo>
                  <a:lnTo>
                    <a:pt x="2713" y="553"/>
                  </a:lnTo>
                  <a:lnTo>
                    <a:pt x="2311" y="352"/>
                  </a:lnTo>
                  <a:lnTo>
                    <a:pt x="1859" y="151"/>
                  </a:lnTo>
                  <a:lnTo>
                    <a:pt x="1407" y="51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6FA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76"/>
            <p:cNvSpPr/>
            <p:nvPr/>
          </p:nvSpPr>
          <p:spPr>
            <a:xfrm>
              <a:off x="3442000" y="3451550"/>
              <a:ext cx="286375" cy="329075"/>
            </a:xfrm>
            <a:custGeom>
              <a:avLst/>
              <a:gdLst/>
              <a:ahLst/>
              <a:cxnLst/>
              <a:rect l="l" t="t" r="r" b="b"/>
              <a:pathLst>
                <a:path w="11455" h="13163" extrusionOk="0">
                  <a:moveTo>
                    <a:pt x="4572" y="0"/>
                  </a:moveTo>
                  <a:lnTo>
                    <a:pt x="4019" y="50"/>
                  </a:lnTo>
                  <a:lnTo>
                    <a:pt x="3517" y="101"/>
                  </a:lnTo>
                  <a:lnTo>
                    <a:pt x="3015" y="251"/>
                  </a:lnTo>
                  <a:lnTo>
                    <a:pt x="2512" y="452"/>
                  </a:lnTo>
                  <a:lnTo>
                    <a:pt x="2060" y="703"/>
                  </a:lnTo>
                  <a:lnTo>
                    <a:pt x="1658" y="1005"/>
                  </a:lnTo>
                  <a:lnTo>
                    <a:pt x="1307" y="1306"/>
                  </a:lnTo>
                  <a:lnTo>
                    <a:pt x="955" y="1658"/>
                  </a:lnTo>
                  <a:lnTo>
                    <a:pt x="654" y="2060"/>
                  </a:lnTo>
                  <a:lnTo>
                    <a:pt x="402" y="2462"/>
                  </a:lnTo>
                  <a:lnTo>
                    <a:pt x="201" y="2864"/>
                  </a:lnTo>
                  <a:lnTo>
                    <a:pt x="101" y="3266"/>
                  </a:lnTo>
                  <a:lnTo>
                    <a:pt x="0" y="3667"/>
                  </a:lnTo>
                  <a:lnTo>
                    <a:pt x="0" y="4120"/>
                  </a:lnTo>
                  <a:lnTo>
                    <a:pt x="101" y="4521"/>
                  </a:lnTo>
                  <a:lnTo>
                    <a:pt x="201" y="4873"/>
                  </a:lnTo>
                  <a:lnTo>
                    <a:pt x="453" y="5325"/>
                  </a:lnTo>
                  <a:lnTo>
                    <a:pt x="754" y="5777"/>
                  </a:lnTo>
                  <a:lnTo>
                    <a:pt x="1608" y="6883"/>
                  </a:lnTo>
                  <a:lnTo>
                    <a:pt x="2613" y="8038"/>
                  </a:lnTo>
                  <a:lnTo>
                    <a:pt x="3668" y="9244"/>
                  </a:lnTo>
                  <a:lnTo>
                    <a:pt x="5577" y="11203"/>
                  </a:lnTo>
                  <a:lnTo>
                    <a:pt x="6381" y="12007"/>
                  </a:lnTo>
                  <a:lnTo>
                    <a:pt x="11455" y="13162"/>
                  </a:lnTo>
                  <a:lnTo>
                    <a:pt x="9847" y="8339"/>
                  </a:lnTo>
                  <a:lnTo>
                    <a:pt x="9747" y="7938"/>
                  </a:lnTo>
                  <a:lnTo>
                    <a:pt x="9445" y="6933"/>
                  </a:lnTo>
                  <a:lnTo>
                    <a:pt x="8943" y="5627"/>
                  </a:lnTo>
                  <a:lnTo>
                    <a:pt x="8290" y="4120"/>
                  </a:lnTo>
                  <a:lnTo>
                    <a:pt x="7888" y="3366"/>
                  </a:lnTo>
                  <a:lnTo>
                    <a:pt x="7486" y="2612"/>
                  </a:lnTo>
                  <a:lnTo>
                    <a:pt x="7034" y="1909"/>
                  </a:lnTo>
                  <a:lnTo>
                    <a:pt x="6582" y="1306"/>
                  </a:lnTo>
                  <a:lnTo>
                    <a:pt x="6079" y="804"/>
                  </a:lnTo>
                  <a:lnTo>
                    <a:pt x="5577" y="352"/>
                  </a:lnTo>
                  <a:lnTo>
                    <a:pt x="5326" y="201"/>
                  </a:lnTo>
                  <a:lnTo>
                    <a:pt x="5074" y="101"/>
                  </a:lnTo>
                  <a:lnTo>
                    <a:pt x="4823" y="50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FF5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76"/>
            <p:cNvSpPr/>
            <p:nvPr/>
          </p:nvSpPr>
          <p:spPr>
            <a:xfrm>
              <a:off x="3442000" y="3464100"/>
              <a:ext cx="278850" cy="332850"/>
            </a:xfrm>
            <a:custGeom>
              <a:avLst/>
              <a:gdLst/>
              <a:ahLst/>
              <a:cxnLst/>
              <a:rect l="l" t="t" r="r" b="b"/>
              <a:pathLst>
                <a:path w="11154" h="13314" extrusionOk="0">
                  <a:moveTo>
                    <a:pt x="2412" y="0"/>
                  </a:moveTo>
                  <a:lnTo>
                    <a:pt x="1759" y="402"/>
                  </a:lnTo>
                  <a:lnTo>
                    <a:pt x="1206" y="905"/>
                  </a:lnTo>
                  <a:lnTo>
                    <a:pt x="754" y="1407"/>
                  </a:lnTo>
                  <a:lnTo>
                    <a:pt x="352" y="2010"/>
                  </a:lnTo>
                  <a:lnTo>
                    <a:pt x="252" y="2311"/>
                  </a:lnTo>
                  <a:lnTo>
                    <a:pt x="101" y="2613"/>
                  </a:lnTo>
                  <a:lnTo>
                    <a:pt x="51" y="2914"/>
                  </a:lnTo>
                  <a:lnTo>
                    <a:pt x="0" y="3216"/>
                  </a:lnTo>
                  <a:lnTo>
                    <a:pt x="0" y="3517"/>
                  </a:lnTo>
                  <a:lnTo>
                    <a:pt x="51" y="3819"/>
                  </a:lnTo>
                  <a:lnTo>
                    <a:pt x="101" y="4120"/>
                  </a:lnTo>
                  <a:lnTo>
                    <a:pt x="201" y="4371"/>
                  </a:lnTo>
                  <a:lnTo>
                    <a:pt x="453" y="4823"/>
                  </a:lnTo>
                  <a:lnTo>
                    <a:pt x="754" y="5275"/>
                  </a:lnTo>
                  <a:lnTo>
                    <a:pt x="1608" y="6381"/>
                  </a:lnTo>
                  <a:lnTo>
                    <a:pt x="2613" y="7536"/>
                  </a:lnTo>
                  <a:lnTo>
                    <a:pt x="3668" y="8742"/>
                  </a:lnTo>
                  <a:lnTo>
                    <a:pt x="5577" y="10701"/>
                  </a:lnTo>
                  <a:lnTo>
                    <a:pt x="6381" y="11505"/>
                  </a:lnTo>
                  <a:lnTo>
                    <a:pt x="9043" y="12108"/>
                  </a:lnTo>
                  <a:lnTo>
                    <a:pt x="9345" y="12409"/>
                  </a:lnTo>
                  <a:lnTo>
                    <a:pt x="9696" y="12710"/>
                  </a:lnTo>
                  <a:lnTo>
                    <a:pt x="9847" y="12761"/>
                  </a:lnTo>
                  <a:lnTo>
                    <a:pt x="9998" y="12710"/>
                  </a:lnTo>
                  <a:lnTo>
                    <a:pt x="10098" y="12610"/>
                  </a:lnTo>
                  <a:lnTo>
                    <a:pt x="10148" y="12560"/>
                  </a:lnTo>
                  <a:lnTo>
                    <a:pt x="10148" y="12459"/>
                  </a:lnTo>
                  <a:lnTo>
                    <a:pt x="10651" y="13213"/>
                  </a:lnTo>
                  <a:lnTo>
                    <a:pt x="10701" y="13263"/>
                  </a:lnTo>
                  <a:lnTo>
                    <a:pt x="10801" y="13313"/>
                  </a:lnTo>
                  <a:lnTo>
                    <a:pt x="11002" y="13313"/>
                  </a:lnTo>
                  <a:lnTo>
                    <a:pt x="11053" y="13263"/>
                  </a:lnTo>
                  <a:lnTo>
                    <a:pt x="11103" y="13213"/>
                  </a:lnTo>
                  <a:lnTo>
                    <a:pt x="11153" y="13112"/>
                  </a:lnTo>
                  <a:lnTo>
                    <a:pt x="11153" y="13012"/>
                  </a:lnTo>
                  <a:lnTo>
                    <a:pt x="11002" y="12409"/>
                  </a:lnTo>
                  <a:lnTo>
                    <a:pt x="10801" y="11806"/>
                  </a:lnTo>
                  <a:lnTo>
                    <a:pt x="10500" y="11304"/>
                  </a:lnTo>
                  <a:lnTo>
                    <a:pt x="10199" y="10801"/>
                  </a:lnTo>
                  <a:lnTo>
                    <a:pt x="9897" y="10299"/>
                  </a:lnTo>
                  <a:lnTo>
                    <a:pt x="9495" y="9797"/>
                  </a:lnTo>
                  <a:lnTo>
                    <a:pt x="8692" y="8943"/>
                  </a:lnTo>
                  <a:lnTo>
                    <a:pt x="7034" y="7184"/>
                  </a:lnTo>
                  <a:lnTo>
                    <a:pt x="6230" y="6280"/>
                  </a:lnTo>
                  <a:lnTo>
                    <a:pt x="5878" y="5778"/>
                  </a:lnTo>
                  <a:lnTo>
                    <a:pt x="5577" y="5275"/>
                  </a:lnTo>
                  <a:lnTo>
                    <a:pt x="5476" y="5275"/>
                  </a:lnTo>
                  <a:lnTo>
                    <a:pt x="5476" y="5326"/>
                  </a:lnTo>
                  <a:lnTo>
                    <a:pt x="5476" y="5376"/>
                  </a:lnTo>
                  <a:lnTo>
                    <a:pt x="5778" y="5979"/>
                  </a:lnTo>
                  <a:lnTo>
                    <a:pt x="6129" y="6531"/>
                  </a:lnTo>
                  <a:lnTo>
                    <a:pt x="6531" y="7034"/>
                  </a:lnTo>
                  <a:lnTo>
                    <a:pt x="6933" y="7586"/>
                  </a:lnTo>
                  <a:lnTo>
                    <a:pt x="6029" y="6632"/>
                  </a:lnTo>
                  <a:lnTo>
                    <a:pt x="5125" y="5627"/>
                  </a:lnTo>
                  <a:lnTo>
                    <a:pt x="4673" y="5125"/>
                  </a:lnTo>
                  <a:lnTo>
                    <a:pt x="4271" y="4572"/>
                  </a:lnTo>
                  <a:lnTo>
                    <a:pt x="3919" y="4019"/>
                  </a:lnTo>
                  <a:lnTo>
                    <a:pt x="3618" y="3467"/>
                  </a:lnTo>
                  <a:lnTo>
                    <a:pt x="3567" y="3417"/>
                  </a:lnTo>
                  <a:lnTo>
                    <a:pt x="3517" y="3417"/>
                  </a:lnTo>
                  <a:lnTo>
                    <a:pt x="3517" y="3467"/>
                  </a:lnTo>
                  <a:lnTo>
                    <a:pt x="3517" y="3517"/>
                  </a:lnTo>
                  <a:lnTo>
                    <a:pt x="3718" y="4120"/>
                  </a:lnTo>
                  <a:lnTo>
                    <a:pt x="3969" y="4673"/>
                  </a:lnTo>
                  <a:lnTo>
                    <a:pt x="4271" y="5175"/>
                  </a:lnTo>
                  <a:lnTo>
                    <a:pt x="4622" y="5728"/>
                  </a:lnTo>
                  <a:lnTo>
                    <a:pt x="4974" y="6180"/>
                  </a:lnTo>
                  <a:lnTo>
                    <a:pt x="5376" y="6682"/>
                  </a:lnTo>
                  <a:lnTo>
                    <a:pt x="6230" y="7637"/>
                  </a:lnTo>
                  <a:lnTo>
                    <a:pt x="5476" y="6933"/>
                  </a:lnTo>
                  <a:lnTo>
                    <a:pt x="4773" y="6280"/>
                  </a:lnTo>
                  <a:lnTo>
                    <a:pt x="4120" y="5577"/>
                  </a:lnTo>
                  <a:lnTo>
                    <a:pt x="3567" y="4823"/>
                  </a:lnTo>
                  <a:lnTo>
                    <a:pt x="3316" y="4421"/>
                  </a:lnTo>
                  <a:lnTo>
                    <a:pt x="3115" y="4019"/>
                  </a:lnTo>
                  <a:lnTo>
                    <a:pt x="2964" y="3618"/>
                  </a:lnTo>
                  <a:lnTo>
                    <a:pt x="2814" y="3165"/>
                  </a:lnTo>
                  <a:lnTo>
                    <a:pt x="2713" y="2713"/>
                  </a:lnTo>
                  <a:lnTo>
                    <a:pt x="2663" y="2211"/>
                  </a:lnTo>
                  <a:lnTo>
                    <a:pt x="2713" y="1709"/>
                  </a:lnTo>
                  <a:lnTo>
                    <a:pt x="2764" y="1206"/>
                  </a:lnTo>
                  <a:lnTo>
                    <a:pt x="2764" y="1106"/>
                  </a:lnTo>
                  <a:lnTo>
                    <a:pt x="2663" y="1106"/>
                  </a:lnTo>
                  <a:lnTo>
                    <a:pt x="2613" y="1156"/>
                  </a:lnTo>
                  <a:lnTo>
                    <a:pt x="2512" y="1457"/>
                  </a:lnTo>
                  <a:lnTo>
                    <a:pt x="2462" y="1809"/>
                  </a:lnTo>
                  <a:lnTo>
                    <a:pt x="2412" y="2462"/>
                  </a:lnTo>
                  <a:lnTo>
                    <a:pt x="2412" y="3115"/>
                  </a:lnTo>
                  <a:lnTo>
                    <a:pt x="2563" y="3768"/>
                  </a:lnTo>
                  <a:lnTo>
                    <a:pt x="2814" y="4371"/>
                  </a:lnTo>
                  <a:lnTo>
                    <a:pt x="3065" y="4974"/>
                  </a:lnTo>
                  <a:lnTo>
                    <a:pt x="3417" y="5577"/>
                  </a:lnTo>
                  <a:lnTo>
                    <a:pt x="3768" y="6129"/>
                  </a:lnTo>
                  <a:lnTo>
                    <a:pt x="3266" y="5577"/>
                  </a:lnTo>
                  <a:lnTo>
                    <a:pt x="2764" y="4924"/>
                  </a:lnTo>
                  <a:lnTo>
                    <a:pt x="2412" y="4271"/>
                  </a:lnTo>
                  <a:lnTo>
                    <a:pt x="2261" y="3919"/>
                  </a:lnTo>
                  <a:lnTo>
                    <a:pt x="2110" y="3517"/>
                  </a:lnTo>
                  <a:lnTo>
                    <a:pt x="2010" y="3015"/>
                  </a:lnTo>
                  <a:lnTo>
                    <a:pt x="1909" y="2563"/>
                  </a:lnTo>
                  <a:lnTo>
                    <a:pt x="1909" y="2060"/>
                  </a:lnTo>
                  <a:lnTo>
                    <a:pt x="1909" y="1658"/>
                  </a:lnTo>
                  <a:lnTo>
                    <a:pt x="2010" y="1206"/>
                  </a:lnTo>
                  <a:lnTo>
                    <a:pt x="2110" y="804"/>
                  </a:lnTo>
                  <a:lnTo>
                    <a:pt x="2261" y="40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D83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76"/>
            <p:cNvSpPr/>
            <p:nvPr/>
          </p:nvSpPr>
          <p:spPr>
            <a:xfrm>
              <a:off x="3560050" y="3474150"/>
              <a:ext cx="91725" cy="116825"/>
            </a:xfrm>
            <a:custGeom>
              <a:avLst/>
              <a:gdLst/>
              <a:ahLst/>
              <a:cxnLst/>
              <a:rect l="l" t="t" r="r" b="b"/>
              <a:pathLst>
                <a:path w="3669" h="4673" extrusionOk="0">
                  <a:moveTo>
                    <a:pt x="1" y="0"/>
                  </a:moveTo>
                  <a:lnTo>
                    <a:pt x="654" y="453"/>
                  </a:lnTo>
                  <a:lnTo>
                    <a:pt x="1206" y="854"/>
                  </a:lnTo>
                  <a:lnTo>
                    <a:pt x="1709" y="1357"/>
                  </a:lnTo>
                  <a:lnTo>
                    <a:pt x="1910" y="1658"/>
                  </a:lnTo>
                  <a:lnTo>
                    <a:pt x="2161" y="2010"/>
                  </a:lnTo>
                  <a:lnTo>
                    <a:pt x="2864" y="3316"/>
                  </a:lnTo>
                  <a:lnTo>
                    <a:pt x="3618" y="4672"/>
                  </a:lnTo>
                  <a:lnTo>
                    <a:pt x="3668" y="4672"/>
                  </a:lnTo>
                  <a:lnTo>
                    <a:pt x="3316" y="3818"/>
                  </a:lnTo>
                  <a:lnTo>
                    <a:pt x="2965" y="2964"/>
                  </a:lnTo>
                  <a:lnTo>
                    <a:pt x="2613" y="2110"/>
                  </a:lnTo>
                  <a:lnTo>
                    <a:pt x="2362" y="1708"/>
                  </a:lnTo>
                  <a:lnTo>
                    <a:pt x="2111" y="1307"/>
                  </a:lnTo>
                  <a:lnTo>
                    <a:pt x="1709" y="854"/>
                  </a:lnTo>
                  <a:lnTo>
                    <a:pt x="1458" y="603"/>
                  </a:lnTo>
                  <a:lnTo>
                    <a:pt x="1206" y="402"/>
                  </a:lnTo>
                  <a:lnTo>
                    <a:pt x="905" y="252"/>
                  </a:lnTo>
                  <a:lnTo>
                    <a:pt x="604" y="1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7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76"/>
            <p:cNvSpPr/>
            <p:nvPr/>
          </p:nvSpPr>
          <p:spPr>
            <a:xfrm>
              <a:off x="706575" y="3603500"/>
              <a:ext cx="504900" cy="163300"/>
            </a:xfrm>
            <a:custGeom>
              <a:avLst/>
              <a:gdLst/>
              <a:ahLst/>
              <a:cxnLst/>
              <a:rect l="l" t="t" r="r" b="b"/>
              <a:pathLst>
                <a:path w="20196" h="6532" extrusionOk="0">
                  <a:moveTo>
                    <a:pt x="6531" y="1"/>
                  </a:moveTo>
                  <a:lnTo>
                    <a:pt x="5627" y="51"/>
                  </a:lnTo>
                  <a:lnTo>
                    <a:pt x="4773" y="51"/>
                  </a:lnTo>
                  <a:lnTo>
                    <a:pt x="3969" y="152"/>
                  </a:lnTo>
                  <a:lnTo>
                    <a:pt x="3216" y="252"/>
                  </a:lnTo>
                  <a:lnTo>
                    <a:pt x="2563" y="352"/>
                  </a:lnTo>
                  <a:lnTo>
                    <a:pt x="1960" y="503"/>
                  </a:lnTo>
                  <a:lnTo>
                    <a:pt x="1407" y="704"/>
                  </a:lnTo>
                  <a:lnTo>
                    <a:pt x="955" y="905"/>
                  </a:lnTo>
                  <a:lnTo>
                    <a:pt x="603" y="1156"/>
                  </a:lnTo>
                  <a:lnTo>
                    <a:pt x="302" y="1407"/>
                  </a:lnTo>
                  <a:lnTo>
                    <a:pt x="101" y="1659"/>
                  </a:lnTo>
                  <a:lnTo>
                    <a:pt x="1" y="1960"/>
                  </a:lnTo>
                  <a:lnTo>
                    <a:pt x="51" y="2312"/>
                  </a:lnTo>
                  <a:lnTo>
                    <a:pt x="151" y="2613"/>
                  </a:lnTo>
                  <a:lnTo>
                    <a:pt x="352" y="2915"/>
                  </a:lnTo>
                  <a:lnTo>
                    <a:pt x="654" y="3266"/>
                  </a:lnTo>
                  <a:lnTo>
                    <a:pt x="1056" y="3568"/>
                  </a:lnTo>
                  <a:lnTo>
                    <a:pt x="1508" y="3869"/>
                  </a:lnTo>
                  <a:lnTo>
                    <a:pt x="2060" y="4170"/>
                  </a:lnTo>
                  <a:lnTo>
                    <a:pt x="2713" y="4472"/>
                  </a:lnTo>
                  <a:lnTo>
                    <a:pt x="3366" y="4773"/>
                  </a:lnTo>
                  <a:lnTo>
                    <a:pt x="4120" y="5024"/>
                  </a:lnTo>
                  <a:lnTo>
                    <a:pt x="4974" y="5276"/>
                  </a:lnTo>
                  <a:lnTo>
                    <a:pt x="5828" y="5527"/>
                  </a:lnTo>
                  <a:lnTo>
                    <a:pt x="6732" y="5778"/>
                  </a:lnTo>
                  <a:lnTo>
                    <a:pt x="7687" y="5929"/>
                  </a:lnTo>
                  <a:lnTo>
                    <a:pt x="8692" y="6130"/>
                  </a:lnTo>
                  <a:lnTo>
                    <a:pt x="9696" y="6280"/>
                  </a:lnTo>
                  <a:lnTo>
                    <a:pt x="10751" y="6381"/>
                  </a:lnTo>
                  <a:lnTo>
                    <a:pt x="11756" y="6481"/>
                  </a:lnTo>
                  <a:lnTo>
                    <a:pt x="12711" y="6532"/>
                  </a:lnTo>
                  <a:lnTo>
                    <a:pt x="14569" y="6532"/>
                  </a:lnTo>
                  <a:lnTo>
                    <a:pt x="15423" y="6481"/>
                  </a:lnTo>
                  <a:lnTo>
                    <a:pt x="16227" y="6431"/>
                  </a:lnTo>
                  <a:lnTo>
                    <a:pt x="16931" y="6331"/>
                  </a:lnTo>
                  <a:lnTo>
                    <a:pt x="17634" y="6180"/>
                  </a:lnTo>
                  <a:lnTo>
                    <a:pt x="18237" y="6029"/>
                  </a:lnTo>
                  <a:lnTo>
                    <a:pt x="18789" y="5828"/>
                  </a:lnTo>
                  <a:lnTo>
                    <a:pt x="19241" y="5627"/>
                  </a:lnTo>
                  <a:lnTo>
                    <a:pt x="19593" y="5426"/>
                  </a:lnTo>
                  <a:lnTo>
                    <a:pt x="19895" y="5175"/>
                  </a:lnTo>
                  <a:lnTo>
                    <a:pt x="20095" y="4874"/>
                  </a:lnTo>
                  <a:lnTo>
                    <a:pt x="20196" y="4572"/>
                  </a:lnTo>
                  <a:lnTo>
                    <a:pt x="20146" y="4271"/>
                  </a:lnTo>
                  <a:lnTo>
                    <a:pt x="20045" y="3970"/>
                  </a:lnTo>
                  <a:lnTo>
                    <a:pt x="19844" y="3618"/>
                  </a:lnTo>
                  <a:lnTo>
                    <a:pt x="19543" y="3316"/>
                  </a:lnTo>
                  <a:lnTo>
                    <a:pt x="19141" y="3015"/>
                  </a:lnTo>
                  <a:lnTo>
                    <a:pt x="18689" y="2663"/>
                  </a:lnTo>
                  <a:lnTo>
                    <a:pt x="18136" y="2362"/>
                  </a:lnTo>
                  <a:lnTo>
                    <a:pt x="17483" y="2061"/>
                  </a:lnTo>
                  <a:lnTo>
                    <a:pt x="16780" y="1809"/>
                  </a:lnTo>
                  <a:lnTo>
                    <a:pt x="16026" y="1508"/>
                  </a:lnTo>
                  <a:lnTo>
                    <a:pt x="15222" y="1257"/>
                  </a:lnTo>
                  <a:lnTo>
                    <a:pt x="14368" y="1006"/>
                  </a:lnTo>
                  <a:lnTo>
                    <a:pt x="13464" y="805"/>
                  </a:lnTo>
                  <a:lnTo>
                    <a:pt x="12510" y="604"/>
                  </a:lnTo>
                  <a:lnTo>
                    <a:pt x="11505" y="453"/>
                  </a:lnTo>
                  <a:lnTo>
                    <a:pt x="10500" y="302"/>
                  </a:lnTo>
                  <a:lnTo>
                    <a:pt x="9445" y="152"/>
                  </a:lnTo>
                  <a:lnTo>
                    <a:pt x="8440" y="101"/>
                  </a:lnTo>
                  <a:lnTo>
                    <a:pt x="7486" y="51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9E6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76"/>
            <p:cNvSpPr/>
            <p:nvPr/>
          </p:nvSpPr>
          <p:spPr>
            <a:xfrm>
              <a:off x="367475" y="1744750"/>
              <a:ext cx="1627725" cy="2023300"/>
            </a:xfrm>
            <a:custGeom>
              <a:avLst/>
              <a:gdLst/>
              <a:ahLst/>
              <a:cxnLst/>
              <a:rect l="l" t="t" r="r" b="b"/>
              <a:pathLst>
                <a:path w="65109" h="80932" extrusionOk="0">
                  <a:moveTo>
                    <a:pt x="10952" y="0"/>
                  </a:moveTo>
                  <a:lnTo>
                    <a:pt x="9998" y="100"/>
                  </a:lnTo>
                  <a:lnTo>
                    <a:pt x="9495" y="201"/>
                  </a:lnTo>
                  <a:lnTo>
                    <a:pt x="8993" y="352"/>
                  </a:lnTo>
                  <a:lnTo>
                    <a:pt x="8541" y="502"/>
                  </a:lnTo>
                  <a:lnTo>
                    <a:pt x="8089" y="703"/>
                  </a:lnTo>
                  <a:lnTo>
                    <a:pt x="7737" y="904"/>
                  </a:lnTo>
                  <a:lnTo>
                    <a:pt x="7436" y="1105"/>
                  </a:lnTo>
                  <a:lnTo>
                    <a:pt x="7184" y="1356"/>
                  </a:lnTo>
                  <a:lnTo>
                    <a:pt x="7034" y="1658"/>
                  </a:lnTo>
                  <a:lnTo>
                    <a:pt x="6983" y="1809"/>
                  </a:lnTo>
                  <a:lnTo>
                    <a:pt x="6983" y="2060"/>
                  </a:lnTo>
                  <a:lnTo>
                    <a:pt x="7034" y="2713"/>
                  </a:lnTo>
                  <a:lnTo>
                    <a:pt x="7235" y="3517"/>
                  </a:lnTo>
                  <a:lnTo>
                    <a:pt x="7486" y="4521"/>
                  </a:lnTo>
                  <a:lnTo>
                    <a:pt x="8189" y="6782"/>
                  </a:lnTo>
                  <a:lnTo>
                    <a:pt x="9093" y="9344"/>
                  </a:lnTo>
                  <a:lnTo>
                    <a:pt x="10801" y="14016"/>
                  </a:lnTo>
                  <a:lnTo>
                    <a:pt x="11404" y="15624"/>
                  </a:lnTo>
                  <a:lnTo>
                    <a:pt x="11605" y="16377"/>
                  </a:lnTo>
                  <a:lnTo>
                    <a:pt x="11605" y="16428"/>
                  </a:lnTo>
                  <a:lnTo>
                    <a:pt x="11555" y="16428"/>
                  </a:lnTo>
                  <a:lnTo>
                    <a:pt x="11354" y="16327"/>
                  </a:lnTo>
                  <a:lnTo>
                    <a:pt x="10651" y="15774"/>
                  </a:lnTo>
                  <a:lnTo>
                    <a:pt x="8340" y="13715"/>
                  </a:lnTo>
                  <a:lnTo>
                    <a:pt x="7084" y="12609"/>
                  </a:lnTo>
                  <a:lnTo>
                    <a:pt x="5878" y="11655"/>
                  </a:lnTo>
                  <a:lnTo>
                    <a:pt x="5376" y="11253"/>
                  </a:lnTo>
                  <a:lnTo>
                    <a:pt x="4924" y="11002"/>
                  </a:lnTo>
                  <a:lnTo>
                    <a:pt x="4572" y="10851"/>
                  </a:lnTo>
                  <a:lnTo>
                    <a:pt x="4472" y="10801"/>
                  </a:lnTo>
                  <a:lnTo>
                    <a:pt x="4371" y="10801"/>
                  </a:lnTo>
                  <a:lnTo>
                    <a:pt x="4170" y="10901"/>
                  </a:lnTo>
                  <a:lnTo>
                    <a:pt x="3969" y="11102"/>
                  </a:lnTo>
                  <a:lnTo>
                    <a:pt x="3567" y="11555"/>
                  </a:lnTo>
                  <a:lnTo>
                    <a:pt x="3216" y="12157"/>
                  </a:lnTo>
                  <a:lnTo>
                    <a:pt x="2914" y="12810"/>
                  </a:lnTo>
                  <a:lnTo>
                    <a:pt x="2764" y="13212"/>
                  </a:lnTo>
                  <a:lnTo>
                    <a:pt x="2713" y="13564"/>
                  </a:lnTo>
                  <a:lnTo>
                    <a:pt x="2663" y="13916"/>
                  </a:lnTo>
                  <a:lnTo>
                    <a:pt x="2663" y="14267"/>
                  </a:lnTo>
                  <a:lnTo>
                    <a:pt x="2713" y="14569"/>
                  </a:lnTo>
                  <a:lnTo>
                    <a:pt x="2814" y="14870"/>
                  </a:lnTo>
                  <a:lnTo>
                    <a:pt x="2964" y="15121"/>
                  </a:lnTo>
                  <a:lnTo>
                    <a:pt x="3165" y="15373"/>
                  </a:lnTo>
                  <a:lnTo>
                    <a:pt x="3919" y="15825"/>
                  </a:lnTo>
                  <a:lnTo>
                    <a:pt x="4924" y="16428"/>
                  </a:lnTo>
                  <a:lnTo>
                    <a:pt x="7385" y="17935"/>
                  </a:lnTo>
                  <a:lnTo>
                    <a:pt x="8692" y="18688"/>
                  </a:lnTo>
                  <a:lnTo>
                    <a:pt x="9847" y="19492"/>
                  </a:lnTo>
                  <a:lnTo>
                    <a:pt x="10801" y="20195"/>
                  </a:lnTo>
                  <a:lnTo>
                    <a:pt x="11153" y="20497"/>
                  </a:lnTo>
                  <a:lnTo>
                    <a:pt x="11455" y="20798"/>
                  </a:lnTo>
                  <a:lnTo>
                    <a:pt x="11656" y="21150"/>
                  </a:lnTo>
                  <a:lnTo>
                    <a:pt x="11907" y="21602"/>
                  </a:lnTo>
                  <a:lnTo>
                    <a:pt x="12459" y="22757"/>
                  </a:lnTo>
                  <a:lnTo>
                    <a:pt x="13062" y="24114"/>
                  </a:lnTo>
                  <a:lnTo>
                    <a:pt x="13665" y="25520"/>
                  </a:lnTo>
                  <a:lnTo>
                    <a:pt x="14569" y="28032"/>
                  </a:lnTo>
                  <a:lnTo>
                    <a:pt x="14971" y="29137"/>
                  </a:lnTo>
                  <a:lnTo>
                    <a:pt x="10601" y="28736"/>
                  </a:lnTo>
                  <a:lnTo>
                    <a:pt x="10450" y="28635"/>
                  </a:lnTo>
                  <a:lnTo>
                    <a:pt x="10349" y="28484"/>
                  </a:lnTo>
                  <a:lnTo>
                    <a:pt x="10249" y="28283"/>
                  </a:lnTo>
                  <a:lnTo>
                    <a:pt x="10148" y="27982"/>
                  </a:lnTo>
                  <a:lnTo>
                    <a:pt x="9998" y="27329"/>
                  </a:lnTo>
                  <a:lnTo>
                    <a:pt x="9897" y="26475"/>
                  </a:lnTo>
                  <a:lnTo>
                    <a:pt x="9797" y="25621"/>
                  </a:lnTo>
                  <a:lnTo>
                    <a:pt x="9646" y="24867"/>
                  </a:lnTo>
                  <a:lnTo>
                    <a:pt x="9495" y="24214"/>
                  </a:lnTo>
                  <a:lnTo>
                    <a:pt x="9345" y="23963"/>
                  </a:lnTo>
                  <a:lnTo>
                    <a:pt x="9244" y="23762"/>
                  </a:lnTo>
                  <a:lnTo>
                    <a:pt x="9043" y="23611"/>
                  </a:lnTo>
                  <a:lnTo>
                    <a:pt x="8792" y="23511"/>
                  </a:lnTo>
                  <a:lnTo>
                    <a:pt x="8541" y="23461"/>
                  </a:lnTo>
                  <a:lnTo>
                    <a:pt x="8189" y="23410"/>
                  </a:lnTo>
                  <a:lnTo>
                    <a:pt x="7486" y="23410"/>
                  </a:lnTo>
                  <a:lnTo>
                    <a:pt x="6732" y="23511"/>
                  </a:lnTo>
                  <a:lnTo>
                    <a:pt x="5979" y="23762"/>
                  </a:lnTo>
                  <a:lnTo>
                    <a:pt x="5627" y="23863"/>
                  </a:lnTo>
                  <a:lnTo>
                    <a:pt x="5275" y="24064"/>
                  </a:lnTo>
                  <a:lnTo>
                    <a:pt x="5024" y="24214"/>
                  </a:lnTo>
                  <a:lnTo>
                    <a:pt x="4773" y="24415"/>
                  </a:lnTo>
                  <a:lnTo>
                    <a:pt x="4622" y="24666"/>
                  </a:lnTo>
                  <a:lnTo>
                    <a:pt x="4472" y="24918"/>
                  </a:lnTo>
                  <a:lnTo>
                    <a:pt x="4472" y="25169"/>
                  </a:lnTo>
                  <a:lnTo>
                    <a:pt x="4522" y="25420"/>
                  </a:lnTo>
                  <a:lnTo>
                    <a:pt x="4622" y="25721"/>
                  </a:lnTo>
                  <a:lnTo>
                    <a:pt x="4823" y="26023"/>
                  </a:lnTo>
                  <a:lnTo>
                    <a:pt x="5326" y="26626"/>
                  </a:lnTo>
                  <a:lnTo>
                    <a:pt x="5928" y="27228"/>
                  </a:lnTo>
                  <a:lnTo>
                    <a:pt x="6582" y="27831"/>
                  </a:lnTo>
                  <a:lnTo>
                    <a:pt x="7084" y="28384"/>
                  </a:lnTo>
                  <a:lnTo>
                    <a:pt x="7335" y="28635"/>
                  </a:lnTo>
                  <a:lnTo>
                    <a:pt x="7486" y="28886"/>
                  </a:lnTo>
                  <a:lnTo>
                    <a:pt x="7586" y="29137"/>
                  </a:lnTo>
                  <a:lnTo>
                    <a:pt x="7586" y="29338"/>
                  </a:lnTo>
                  <a:lnTo>
                    <a:pt x="7586" y="29439"/>
                  </a:lnTo>
                  <a:lnTo>
                    <a:pt x="7536" y="29539"/>
                  </a:lnTo>
                  <a:lnTo>
                    <a:pt x="7335" y="29640"/>
                  </a:lnTo>
                  <a:lnTo>
                    <a:pt x="7034" y="29690"/>
                  </a:lnTo>
                  <a:lnTo>
                    <a:pt x="6682" y="29690"/>
                  </a:lnTo>
                  <a:lnTo>
                    <a:pt x="5778" y="29590"/>
                  </a:lnTo>
                  <a:lnTo>
                    <a:pt x="4723" y="29439"/>
                  </a:lnTo>
                  <a:lnTo>
                    <a:pt x="3618" y="29238"/>
                  </a:lnTo>
                  <a:lnTo>
                    <a:pt x="2563" y="29137"/>
                  </a:lnTo>
                  <a:lnTo>
                    <a:pt x="1709" y="29137"/>
                  </a:lnTo>
                  <a:lnTo>
                    <a:pt x="1357" y="29238"/>
                  </a:lnTo>
                  <a:lnTo>
                    <a:pt x="1106" y="29338"/>
                  </a:lnTo>
                  <a:lnTo>
                    <a:pt x="955" y="29539"/>
                  </a:lnTo>
                  <a:lnTo>
                    <a:pt x="854" y="29791"/>
                  </a:lnTo>
                  <a:lnTo>
                    <a:pt x="804" y="30042"/>
                  </a:lnTo>
                  <a:lnTo>
                    <a:pt x="804" y="30343"/>
                  </a:lnTo>
                  <a:lnTo>
                    <a:pt x="804" y="30695"/>
                  </a:lnTo>
                  <a:lnTo>
                    <a:pt x="905" y="30996"/>
                  </a:lnTo>
                  <a:lnTo>
                    <a:pt x="1156" y="31750"/>
                  </a:lnTo>
                  <a:lnTo>
                    <a:pt x="1457" y="32503"/>
                  </a:lnTo>
                  <a:lnTo>
                    <a:pt x="1809" y="33156"/>
                  </a:lnTo>
                  <a:lnTo>
                    <a:pt x="2362" y="34211"/>
                  </a:lnTo>
                  <a:lnTo>
                    <a:pt x="2462" y="34312"/>
                  </a:lnTo>
                  <a:lnTo>
                    <a:pt x="2512" y="34362"/>
                  </a:lnTo>
                  <a:lnTo>
                    <a:pt x="2764" y="34412"/>
                  </a:lnTo>
                  <a:lnTo>
                    <a:pt x="3115" y="34362"/>
                  </a:lnTo>
                  <a:lnTo>
                    <a:pt x="3467" y="34262"/>
                  </a:lnTo>
                  <a:lnTo>
                    <a:pt x="4421" y="33860"/>
                  </a:lnTo>
                  <a:lnTo>
                    <a:pt x="5527" y="33307"/>
                  </a:lnTo>
                  <a:lnTo>
                    <a:pt x="7888" y="32152"/>
                  </a:lnTo>
                  <a:lnTo>
                    <a:pt x="9043" y="31649"/>
                  </a:lnTo>
                  <a:lnTo>
                    <a:pt x="9546" y="31499"/>
                  </a:lnTo>
                  <a:lnTo>
                    <a:pt x="9998" y="31348"/>
                  </a:lnTo>
                  <a:lnTo>
                    <a:pt x="10450" y="31298"/>
                  </a:lnTo>
                  <a:lnTo>
                    <a:pt x="11404" y="31298"/>
                  </a:lnTo>
                  <a:lnTo>
                    <a:pt x="11856" y="31398"/>
                  </a:lnTo>
                  <a:lnTo>
                    <a:pt x="12359" y="31499"/>
                  </a:lnTo>
                  <a:lnTo>
                    <a:pt x="12811" y="31649"/>
                  </a:lnTo>
                  <a:lnTo>
                    <a:pt x="13665" y="32001"/>
                  </a:lnTo>
                  <a:lnTo>
                    <a:pt x="14419" y="32353"/>
                  </a:lnTo>
                  <a:lnTo>
                    <a:pt x="15021" y="32654"/>
                  </a:lnTo>
                  <a:lnTo>
                    <a:pt x="15574" y="33006"/>
                  </a:lnTo>
                  <a:lnTo>
                    <a:pt x="15725" y="35518"/>
                  </a:lnTo>
                  <a:lnTo>
                    <a:pt x="15875" y="37929"/>
                  </a:lnTo>
                  <a:lnTo>
                    <a:pt x="16127" y="40391"/>
                  </a:lnTo>
                  <a:lnTo>
                    <a:pt x="16227" y="40993"/>
                  </a:lnTo>
                  <a:lnTo>
                    <a:pt x="16378" y="41747"/>
                  </a:lnTo>
                  <a:lnTo>
                    <a:pt x="16780" y="43405"/>
                  </a:lnTo>
                  <a:lnTo>
                    <a:pt x="17282" y="45213"/>
                  </a:lnTo>
                  <a:lnTo>
                    <a:pt x="17885" y="47022"/>
                  </a:lnTo>
                  <a:lnTo>
                    <a:pt x="18890" y="50086"/>
                  </a:lnTo>
                  <a:lnTo>
                    <a:pt x="19342" y="51342"/>
                  </a:lnTo>
                  <a:lnTo>
                    <a:pt x="18237" y="50890"/>
                  </a:lnTo>
                  <a:lnTo>
                    <a:pt x="15725" y="49785"/>
                  </a:lnTo>
                  <a:lnTo>
                    <a:pt x="14318" y="49082"/>
                  </a:lnTo>
                  <a:lnTo>
                    <a:pt x="13012" y="48378"/>
                  </a:lnTo>
                  <a:lnTo>
                    <a:pt x="11907" y="47725"/>
                  </a:lnTo>
                  <a:lnTo>
                    <a:pt x="11455" y="47424"/>
                  </a:lnTo>
                  <a:lnTo>
                    <a:pt x="11153" y="47122"/>
                  </a:lnTo>
                  <a:lnTo>
                    <a:pt x="10952" y="46821"/>
                  </a:lnTo>
                  <a:lnTo>
                    <a:pt x="10751" y="46469"/>
                  </a:lnTo>
                  <a:lnTo>
                    <a:pt x="10651" y="46067"/>
                  </a:lnTo>
                  <a:lnTo>
                    <a:pt x="10550" y="45615"/>
                  </a:lnTo>
                  <a:lnTo>
                    <a:pt x="10500" y="45163"/>
                  </a:lnTo>
                  <a:lnTo>
                    <a:pt x="10450" y="44661"/>
                  </a:lnTo>
                  <a:lnTo>
                    <a:pt x="10400" y="43656"/>
                  </a:lnTo>
                  <a:lnTo>
                    <a:pt x="10450" y="41697"/>
                  </a:lnTo>
                  <a:lnTo>
                    <a:pt x="10450" y="40943"/>
                  </a:lnTo>
                  <a:lnTo>
                    <a:pt x="10400" y="40642"/>
                  </a:lnTo>
                  <a:lnTo>
                    <a:pt x="10349" y="40391"/>
                  </a:lnTo>
                  <a:lnTo>
                    <a:pt x="10249" y="40190"/>
                  </a:lnTo>
                  <a:lnTo>
                    <a:pt x="10098" y="39989"/>
                  </a:lnTo>
                  <a:lnTo>
                    <a:pt x="9897" y="39838"/>
                  </a:lnTo>
                  <a:lnTo>
                    <a:pt x="9696" y="39737"/>
                  </a:lnTo>
                  <a:lnTo>
                    <a:pt x="9395" y="39637"/>
                  </a:lnTo>
                  <a:lnTo>
                    <a:pt x="9093" y="39537"/>
                  </a:lnTo>
                  <a:lnTo>
                    <a:pt x="8440" y="39486"/>
                  </a:lnTo>
                  <a:lnTo>
                    <a:pt x="7737" y="39436"/>
                  </a:lnTo>
                  <a:lnTo>
                    <a:pt x="7084" y="39537"/>
                  </a:lnTo>
                  <a:lnTo>
                    <a:pt x="6531" y="39637"/>
                  </a:lnTo>
                  <a:lnTo>
                    <a:pt x="6129" y="39788"/>
                  </a:lnTo>
                  <a:lnTo>
                    <a:pt x="6029" y="39838"/>
                  </a:lnTo>
                  <a:lnTo>
                    <a:pt x="5979" y="39938"/>
                  </a:lnTo>
                  <a:lnTo>
                    <a:pt x="5928" y="40190"/>
                  </a:lnTo>
                  <a:lnTo>
                    <a:pt x="5928" y="40541"/>
                  </a:lnTo>
                  <a:lnTo>
                    <a:pt x="5979" y="40943"/>
                  </a:lnTo>
                  <a:lnTo>
                    <a:pt x="6180" y="41898"/>
                  </a:lnTo>
                  <a:lnTo>
                    <a:pt x="6481" y="43003"/>
                  </a:lnTo>
                  <a:lnTo>
                    <a:pt x="7034" y="45012"/>
                  </a:lnTo>
                  <a:lnTo>
                    <a:pt x="7184" y="45716"/>
                  </a:lnTo>
                  <a:lnTo>
                    <a:pt x="7184" y="45967"/>
                  </a:lnTo>
                  <a:lnTo>
                    <a:pt x="7134" y="46118"/>
                  </a:lnTo>
                  <a:lnTo>
                    <a:pt x="6983" y="46168"/>
                  </a:lnTo>
                  <a:lnTo>
                    <a:pt x="6782" y="46118"/>
                  </a:lnTo>
                  <a:lnTo>
                    <a:pt x="6079" y="45766"/>
                  </a:lnTo>
                  <a:lnTo>
                    <a:pt x="5175" y="45314"/>
                  </a:lnTo>
                  <a:lnTo>
                    <a:pt x="4120" y="44711"/>
                  </a:lnTo>
                  <a:lnTo>
                    <a:pt x="3065" y="44108"/>
                  </a:lnTo>
                  <a:lnTo>
                    <a:pt x="2060" y="43656"/>
                  </a:lnTo>
                  <a:lnTo>
                    <a:pt x="1658" y="43505"/>
                  </a:lnTo>
                  <a:lnTo>
                    <a:pt x="1307" y="43355"/>
                  </a:lnTo>
                  <a:lnTo>
                    <a:pt x="1005" y="43355"/>
                  </a:lnTo>
                  <a:lnTo>
                    <a:pt x="804" y="43405"/>
                  </a:lnTo>
                  <a:lnTo>
                    <a:pt x="603" y="43556"/>
                  </a:lnTo>
                  <a:lnTo>
                    <a:pt x="503" y="43756"/>
                  </a:lnTo>
                  <a:lnTo>
                    <a:pt x="352" y="43957"/>
                  </a:lnTo>
                  <a:lnTo>
                    <a:pt x="252" y="44209"/>
                  </a:lnTo>
                  <a:lnTo>
                    <a:pt x="101" y="44761"/>
                  </a:lnTo>
                  <a:lnTo>
                    <a:pt x="0" y="45414"/>
                  </a:lnTo>
                  <a:lnTo>
                    <a:pt x="0" y="46118"/>
                  </a:lnTo>
                  <a:lnTo>
                    <a:pt x="51" y="46419"/>
                  </a:lnTo>
                  <a:lnTo>
                    <a:pt x="151" y="46720"/>
                  </a:lnTo>
                  <a:lnTo>
                    <a:pt x="252" y="47022"/>
                  </a:lnTo>
                  <a:lnTo>
                    <a:pt x="402" y="47323"/>
                  </a:lnTo>
                  <a:lnTo>
                    <a:pt x="553" y="47574"/>
                  </a:lnTo>
                  <a:lnTo>
                    <a:pt x="754" y="47775"/>
                  </a:lnTo>
                  <a:lnTo>
                    <a:pt x="1055" y="47976"/>
                  </a:lnTo>
                  <a:lnTo>
                    <a:pt x="1558" y="48228"/>
                  </a:lnTo>
                  <a:lnTo>
                    <a:pt x="2261" y="48529"/>
                  </a:lnTo>
                  <a:lnTo>
                    <a:pt x="3065" y="48780"/>
                  </a:lnTo>
                  <a:lnTo>
                    <a:pt x="5024" y="49433"/>
                  </a:lnTo>
                  <a:lnTo>
                    <a:pt x="7235" y="50137"/>
                  </a:lnTo>
                  <a:lnTo>
                    <a:pt x="9546" y="50840"/>
                  </a:lnTo>
                  <a:lnTo>
                    <a:pt x="11706" y="51593"/>
                  </a:lnTo>
                  <a:lnTo>
                    <a:pt x="12660" y="51945"/>
                  </a:lnTo>
                  <a:lnTo>
                    <a:pt x="13514" y="52297"/>
                  </a:lnTo>
                  <a:lnTo>
                    <a:pt x="14218" y="52598"/>
                  </a:lnTo>
                  <a:lnTo>
                    <a:pt x="14820" y="52950"/>
                  </a:lnTo>
                  <a:lnTo>
                    <a:pt x="15875" y="53703"/>
                  </a:lnTo>
                  <a:lnTo>
                    <a:pt x="17031" y="54708"/>
                  </a:lnTo>
                  <a:lnTo>
                    <a:pt x="18287" y="55864"/>
                  </a:lnTo>
                  <a:lnTo>
                    <a:pt x="19493" y="57119"/>
                  </a:lnTo>
                  <a:lnTo>
                    <a:pt x="20045" y="57823"/>
                  </a:lnTo>
                  <a:lnTo>
                    <a:pt x="20598" y="58476"/>
                  </a:lnTo>
                  <a:lnTo>
                    <a:pt x="21100" y="59129"/>
                  </a:lnTo>
                  <a:lnTo>
                    <a:pt x="21552" y="59832"/>
                  </a:lnTo>
                  <a:lnTo>
                    <a:pt x="21954" y="60485"/>
                  </a:lnTo>
                  <a:lnTo>
                    <a:pt x="22256" y="61138"/>
                  </a:lnTo>
                  <a:lnTo>
                    <a:pt x="22507" y="61741"/>
                  </a:lnTo>
                  <a:lnTo>
                    <a:pt x="22657" y="62344"/>
                  </a:lnTo>
                  <a:lnTo>
                    <a:pt x="22708" y="62646"/>
                  </a:lnTo>
                  <a:lnTo>
                    <a:pt x="22708" y="62997"/>
                  </a:lnTo>
                  <a:lnTo>
                    <a:pt x="22657" y="63952"/>
                  </a:lnTo>
                  <a:lnTo>
                    <a:pt x="22457" y="65057"/>
                  </a:lnTo>
                  <a:lnTo>
                    <a:pt x="22155" y="66263"/>
                  </a:lnTo>
                  <a:lnTo>
                    <a:pt x="21803" y="67619"/>
                  </a:lnTo>
                  <a:lnTo>
                    <a:pt x="21402" y="69076"/>
                  </a:lnTo>
                  <a:lnTo>
                    <a:pt x="20497" y="72040"/>
                  </a:lnTo>
                  <a:lnTo>
                    <a:pt x="19543" y="74803"/>
                  </a:lnTo>
                  <a:lnTo>
                    <a:pt x="18689" y="77214"/>
                  </a:lnTo>
                  <a:lnTo>
                    <a:pt x="17885" y="79425"/>
                  </a:lnTo>
                  <a:lnTo>
                    <a:pt x="18639" y="79776"/>
                  </a:lnTo>
                  <a:lnTo>
                    <a:pt x="19442" y="80078"/>
                  </a:lnTo>
                  <a:lnTo>
                    <a:pt x="20246" y="80329"/>
                  </a:lnTo>
                  <a:lnTo>
                    <a:pt x="21150" y="80530"/>
                  </a:lnTo>
                  <a:lnTo>
                    <a:pt x="22004" y="80681"/>
                  </a:lnTo>
                  <a:lnTo>
                    <a:pt x="22909" y="80781"/>
                  </a:lnTo>
                  <a:lnTo>
                    <a:pt x="24617" y="80932"/>
                  </a:lnTo>
                  <a:lnTo>
                    <a:pt x="27330" y="80932"/>
                  </a:lnTo>
                  <a:lnTo>
                    <a:pt x="28435" y="80882"/>
                  </a:lnTo>
                  <a:lnTo>
                    <a:pt x="29239" y="78119"/>
                  </a:lnTo>
                  <a:lnTo>
                    <a:pt x="30093" y="75255"/>
                  </a:lnTo>
                  <a:lnTo>
                    <a:pt x="31148" y="71889"/>
                  </a:lnTo>
                  <a:lnTo>
                    <a:pt x="32303" y="68373"/>
                  </a:lnTo>
                  <a:lnTo>
                    <a:pt x="33408" y="65208"/>
                  </a:lnTo>
                  <a:lnTo>
                    <a:pt x="33911" y="63801"/>
                  </a:lnTo>
                  <a:lnTo>
                    <a:pt x="34413" y="62646"/>
                  </a:lnTo>
                  <a:lnTo>
                    <a:pt x="34865" y="61741"/>
                  </a:lnTo>
                  <a:lnTo>
                    <a:pt x="35066" y="61390"/>
                  </a:lnTo>
                  <a:lnTo>
                    <a:pt x="35217" y="61138"/>
                  </a:lnTo>
                  <a:lnTo>
                    <a:pt x="35619" y="60686"/>
                  </a:lnTo>
                  <a:lnTo>
                    <a:pt x="36071" y="60284"/>
                  </a:lnTo>
                  <a:lnTo>
                    <a:pt x="36623" y="59832"/>
                  </a:lnTo>
                  <a:lnTo>
                    <a:pt x="37226" y="59430"/>
                  </a:lnTo>
                  <a:lnTo>
                    <a:pt x="37879" y="59079"/>
                  </a:lnTo>
                  <a:lnTo>
                    <a:pt x="38583" y="58677"/>
                  </a:lnTo>
                  <a:lnTo>
                    <a:pt x="39286" y="58325"/>
                  </a:lnTo>
                  <a:lnTo>
                    <a:pt x="39989" y="58024"/>
                  </a:lnTo>
                  <a:lnTo>
                    <a:pt x="41446" y="57471"/>
                  </a:lnTo>
                  <a:lnTo>
                    <a:pt x="42752" y="57119"/>
                  </a:lnTo>
                  <a:lnTo>
                    <a:pt x="43355" y="56969"/>
                  </a:lnTo>
                  <a:lnTo>
                    <a:pt x="43908" y="56919"/>
                  </a:lnTo>
                  <a:lnTo>
                    <a:pt x="44360" y="56868"/>
                  </a:lnTo>
                  <a:lnTo>
                    <a:pt x="44762" y="56868"/>
                  </a:lnTo>
                  <a:lnTo>
                    <a:pt x="45114" y="57019"/>
                  </a:lnTo>
                  <a:lnTo>
                    <a:pt x="45515" y="57220"/>
                  </a:lnTo>
                  <a:lnTo>
                    <a:pt x="45917" y="57521"/>
                  </a:lnTo>
                  <a:lnTo>
                    <a:pt x="46319" y="57923"/>
                  </a:lnTo>
                  <a:lnTo>
                    <a:pt x="47123" y="58828"/>
                  </a:lnTo>
                  <a:lnTo>
                    <a:pt x="47927" y="59782"/>
                  </a:lnTo>
                  <a:lnTo>
                    <a:pt x="48781" y="60737"/>
                  </a:lnTo>
                  <a:lnTo>
                    <a:pt x="49183" y="61138"/>
                  </a:lnTo>
                  <a:lnTo>
                    <a:pt x="49534" y="61490"/>
                  </a:lnTo>
                  <a:lnTo>
                    <a:pt x="49936" y="61792"/>
                  </a:lnTo>
                  <a:lnTo>
                    <a:pt x="50288" y="61942"/>
                  </a:lnTo>
                  <a:lnTo>
                    <a:pt x="50640" y="62043"/>
                  </a:lnTo>
                  <a:lnTo>
                    <a:pt x="50790" y="61992"/>
                  </a:lnTo>
                  <a:lnTo>
                    <a:pt x="50941" y="61942"/>
                  </a:lnTo>
                  <a:lnTo>
                    <a:pt x="51243" y="61792"/>
                  </a:lnTo>
                  <a:lnTo>
                    <a:pt x="51494" y="61540"/>
                  </a:lnTo>
                  <a:lnTo>
                    <a:pt x="51695" y="61239"/>
                  </a:lnTo>
                  <a:lnTo>
                    <a:pt x="51896" y="60887"/>
                  </a:lnTo>
                  <a:lnTo>
                    <a:pt x="52097" y="60435"/>
                  </a:lnTo>
                  <a:lnTo>
                    <a:pt x="52197" y="60033"/>
                  </a:lnTo>
                  <a:lnTo>
                    <a:pt x="52298" y="59581"/>
                  </a:lnTo>
                  <a:lnTo>
                    <a:pt x="52348" y="59129"/>
                  </a:lnTo>
                  <a:lnTo>
                    <a:pt x="52398" y="58677"/>
                  </a:lnTo>
                  <a:lnTo>
                    <a:pt x="52398" y="58275"/>
                  </a:lnTo>
                  <a:lnTo>
                    <a:pt x="52348" y="57923"/>
                  </a:lnTo>
                  <a:lnTo>
                    <a:pt x="52247" y="57622"/>
                  </a:lnTo>
                  <a:lnTo>
                    <a:pt x="52147" y="57320"/>
                  </a:lnTo>
                  <a:lnTo>
                    <a:pt x="51946" y="57170"/>
                  </a:lnTo>
                  <a:lnTo>
                    <a:pt x="51745" y="57069"/>
                  </a:lnTo>
                  <a:lnTo>
                    <a:pt x="51494" y="57069"/>
                  </a:lnTo>
                  <a:lnTo>
                    <a:pt x="51243" y="57119"/>
                  </a:lnTo>
                  <a:lnTo>
                    <a:pt x="50891" y="57119"/>
                  </a:lnTo>
                  <a:lnTo>
                    <a:pt x="50589" y="57069"/>
                  </a:lnTo>
                  <a:lnTo>
                    <a:pt x="50238" y="56969"/>
                  </a:lnTo>
                  <a:lnTo>
                    <a:pt x="49534" y="56667"/>
                  </a:lnTo>
                  <a:lnTo>
                    <a:pt x="48881" y="56316"/>
                  </a:lnTo>
                  <a:lnTo>
                    <a:pt x="48630" y="56115"/>
                  </a:lnTo>
                  <a:lnTo>
                    <a:pt x="48429" y="55914"/>
                  </a:lnTo>
                  <a:lnTo>
                    <a:pt x="48279" y="55713"/>
                  </a:lnTo>
                  <a:lnTo>
                    <a:pt x="48178" y="55562"/>
                  </a:lnTo>
                  <a:lnTo>
                    <a:pt x="48178" y="55361"/>
                  </a:lnTo>
                  <a:lnTo>
                    <a:pt x="48279" y="55210"/>
                  </a:lnTo>
                  <a:lnTo>
                    <a:pt x="48429" y="55060"/>
                  </a:lnTo>
                  <a:lnTo>
                    <a:pt x="48731" y="54959"/>
                  </a:lnTo>
                  <a:lnTo>
                    <a:pt x="49534" y="54708"/>
                  </a:lnTo>
                  <a:lnTo>
                    <a:pt x="50589" y="54256"/>
                  </a:lnTo>
                  <a:lnTo>
                    <a:pt x="51795" y="53754"/>
                  </a:lnTo>
                  <a:lnTo>
                    <a:pt x="53001" y="53101"/>
                  </a:lnTo>
                  <a:lnTo>
                    <a:pt x="55312" y="51895"/>
                  </a:lnTo>
                  <a:lnTo>
                    <a:pt x="56869" y="51041"/>
                  </a:lnTo>
                  <a:lnTo>
                    <a:pt x="57120" y="50890"/>
                  </a:lnTo>
                  <a:lnTo>
                    <a:pt x="57371" y="50840"/>
                  </a:lnTo>
                  <a:lnTo>
                    <a:pt x="57673" y="50890"/>
                  </a:lnTo>
                  <a:lnTo>
                    <a:pt x="57974" y="50940"/>
                  </a:lnTo>
                  <a:lnTo>
                    <a:pt x="58276" y="51091"/>
                  </a:lnTo>
                  <a:lnTo>
                    <a:pt x="58577" y="51242"/>
                  </a:lnTo>
                  <a:lnTo>
                    <a:pt x="59230" y="51744"/>
                  </a:lnTo>
                  <a:lnTo>
                    <a:pt x="59883" y="52297"/>
                  </a:lnTo>
                  <a:lnTo>
                    <a:pt x="60536" y="52950"/>
                  </a:lnTo>
                  <a:lnTo>
                    <a:pt x="61089" y="53603"/>
                  </a:lnTo>
                  <a:lnTo>
                    <a:pt x="61642" y="54206"/>
                  </a:lnTo>
                  <a:lnTo>
                    <a:pt x="61893" y="54457"/>
                  </a:lnTo>
                  <a:lnTo>
                    <a:pt x="62144" y="54658"/>
                  </a:lnTo>
                  <a:lnTo>
                    <a:pt x="62395" y="54708"/>
                  </a:lnTo>
                  <a:lnTo>
                    <a:pt x="62697" y="54758"/>
                  </a:lnTo>
                  <a:lnTo>
                    <a:pt x="62998" y="54708"/>
                  </a:lnTo>
                  <a:lnTo>
                    <a:pt x="63300" y="54557"/>
                  </a:lnTo>
                  <a:lnTo>
                    <a:pt x="63551" y="54407"/>
                  </a:lnTo>
                  <a:lnTo>
                    <a:pt x="63852" y="54206"/>
                  </a:lnTo>
                  <a:lnTo>
                    <a:pt x="64103" y="53955"/>
                  </a:lnTo>
                  <a:lnTo>
                    <a:pt x="64354" y="53703"/>
                  </a:lnTo>
                  <a:lnTo>
                    <a:pt x="64555" y="53402"/>
                  </a:lnTo>
                  <a:lnTo>
                    <a:pt x="64756" y="53050"/>
                  </a:lnTo>
                  <a:lnTo>
                    <a:pt x="64907" y="52749"/>
                  </a:lnTo>
                  <a:lnTo>
                    <a:pt x="65008" y="52397"/>
                  </a:lnTo>
                  <a:lnTo>
                    <a:pt x="65058" y="52046"/>
                  </a:lnTo>
                  <a:lnTo>
                    <a:pt x="65108" y="51744"/>
                  </a:lnTo>
                  <a:lnTo>
                    <a:pt x="65058" y="51392"/>
                  </a:lnTo>
                  <a:lnTo>
                    <a:pt x="64907" y="51091"/>
                  </a:lnTo>
                  <a:lnTo>
                    <a:pt x="64656" y="50790"/>
                  </a:lnTo>
                  <a:lnTo>
                    <a:pt x="64354" y="50488"/>
                  </a:lnTo>
                  <a:lnTo>
                    <a:pt x="64003" y="50187"/>
                  </a:lnTo>
                  <a:lnTo>
                    <a:pt x="63551" y="49885"/>
                  </a:lnTo>
                  <a:lnTo>
                    <a:pt x="62646" y="49333"/>
                  </a:lnTo>
                  <a:lnTo>
                    <a:pt x="61692" y="48780"/>
                  </a:lnTo>
                  <a:lnTo>
                    <a:pt x="60838" y="48228"/>
                  </a:lnTo>
                  <a:lnTo>
                    <a:pt x="60486" y="47976"/>
                  </a:lnTo>
                  <a:lnTo>
                    <a:pt x="60135" y="47725"/>
                  </a:lnTo>
                  <a:lnTo>
                    <a:pt x="59934" y="47474"/>
                  </a:lnTo>
                  <a:lnTo>
                    <a:pt x="59783" y="47223"/>
                  </a:lnTo>
                  <a:lnTo>
                    <a:pt x="59682" y="46921"/>
                  </a:lnTo>
                  <a:lnTo>
                    <a:pt x="59733" y="46670"/>
                  </a:lnTo>
                  <a:lnTo>
                    <a:pt x="59783" y="46419"/>
                  </a:lnTo>
                  <a:lnTo>
                    <a:pt x="59934" y="46168"/>
                  </a:lnTo>
                  <a:lnTo>
                    <a:pt x="60135" y="45866"/>
                  </a:lnTo>
                  <a:lnTo>
                    <a:pt x="60386" y="45615"/>
                  </a:lnTo>
                  <a:lnTo>
                    <a:pt x="60938" y="45113"/>
                  </a:lnTo>
                  <a:lnTo>
                    <a:pt x="62245" y="44108"/>
                  </a:lnTo>
                  <a:lnTo>
                    <a:pt x="62797" y="43606"/>
                  </a:lnTo>
                  <a:lnTo>
                    <a:pt x="63249" y="43154"/>
                  </a:lnTo>
                  <a:lnTo>
                    <a:pt x="63400" y="42902"/>
                  </a:lnTo>
                  <a:lnTo>
                    <a:pt x="63450" y="42601"/>
                  </a:lnTo>
                  <a:lnTo>
                    <a:pt x="63400" y="42300"/>
                  </a:lnTo>
                  <a:lnTo>
                    <a:pt x="63350" y="41948"/>
                  </a:lnTo>
                  <a:lnTo>
                    <a:pt x="63199" y="41646"/>
                  </a:lnTo>
                  <a:lnTo>
                    <a:pt x="62998" y="41295"/>
                  </a:lnTo>
                  <a:lnTo>
                    <a:pt x="62747" y="40943"/>
                  </a:lnTo>
                  <a:lnTo>
                    <a:pt x="62496" y="40592"/>
                  </a:lnTo>
                  <a:lnTo>
                    <a:pt x="62194" y="40290"/>
                  </a:lnTo>
                  <a:lnTo>
                    <a:pt x="61893" y="40039"/>
                  </a:lnTo>
                  <a:lnTo>
                    <a:pt x="61541" y="39788"/>
                  </a:lnTo>
                  <a:lnTo>
                    <a:pt x="61240" y="39587"/>
                  </a:lnTo>
                  <a:lnTo>
                    <a:pt x="60888" y="39486"/>
                  </a:lnTo>
                  <a:lnTo>
                    <a:pt x="60587" y="39436"/>
                  </a:lnTo>
                  <a:lnTo>
                    <a:pt x="60285" y="39436"/>
                  </a:lnTo>
                  <a:lnTo>
                    <a:pt x="60034" y="39537"/>
                  </a:lnTo>
                  <a:lnTo>
                    <a:pt x="59733" y="39788"/>
                  </a:lnTo>
                  <a:lnTo>
                    <a:pt x="59431" y="40139"/>
                  </a:lnTo>
                  <a:lnTo>
                    <a:pt x="59029" y="40642"/>
                  </a:lnTo>
                  <a:lnTo>
                    <a:pt x="58627" y="41245"/>
                  </a:lnTo>
                  <a:lnTo>
                    <a:pt x="57723" y="42701"/>
                  </a:lnTo>
                  <a:lnTo>
                    <a:pt x="56718" y="44309"/>
                  </a:lnTo>
                  <a:lnTo>
                    <a:pt x="55663" y="45917"/>
                  </a:lnTo>
                  <a:lnTo>
                    <a:pt x="55161" y="46620"/>
                  </a:lnTo>
                  <a:lnTo>
                    <a:pt x="54659" y="47323"/>
                  </a:lnTo>
                  <a:lnTo>
                    <a:pt x="54207" y="47876"/>
                  </a:lnTo>
                  <a:lnTo>
                    <a:pt x="53754" y="48328"/>
                  </a:lnTo>
                  <a:lnTo>
                    <a:pt x="53302" y="48629"/>
                  </a:lnTo>
                  <a:lnTo>
                    <a:pt x="53101" y="48730"/>
                  </a:lnTo>
                  <a:lnTo>
                    <a:pt x="52951" y="48780"/>
                  </a:lnTo>
                  <a:lnTo>
                    <a:pt x="52750" y="48830"/>
                  </a:lnTo>
                  <a:lnTo>
                    <a:pt x="52599" y="48730"/>
                  </a:lnTo>
                  <a:lnTo>
                    <a:pt x="52398" y="48629"/>
                  </a:lnTo>
                  <a:lnTo>
                    <a:pt x="52247" y="48479"/>
                  </a:lnTo>
                  <a:lnTo>
                    <a:pt x="52046" y="48228"/>
                  </a:lnTo>
                  <a:lnTo>
                    <a:pt x="51896" y="47976"/>
                  </a:lnTo>
                  <a:lnTo>
                    <a:pt x="51594" y="47273"/>
                  </a:lnTo>
                  <a:lnTo>
                    <a:pt x="51293" y="46469"/>
                  </a:lnTo>
                  <a:lnTo>
                    <a:pt x="50991" y="45565"/>
                  </a:lnTo>
                  <a:lnTo>
                    <a:pt x="50740" y="44560"/>
                  </a:lnTo>
                  <a:lnTo>
                    <a:pt x="50539" y="43505"/>
                  </a:lnTo>
                  <a:lnTo>
                    <a:pt x="50338" y="42450"/>
                  </a:lnTo>
                  <a:lnTo>
                    <a:pt x="50188" y="41395"/>
                  </a:lnTo>
                  <a:lnTo>
                    <a:pt x="50087" y="40340"/>
                  </a:lnTo>
                  <a:lnTo>
                    <a:pt x="49987" y="39436"/>
                  </a:lnTo>
                  <a:lnTo>
                    <a:pt x="49987" y="38582"/>
                  </a:lnTo>
                  <a:lnTo>
                    <a:pt x="49987" y="37879"/>
                  </a:lnTo>
                  <a:lnTo>
                    <a:pt x="50037" y="37326"/>
                  </a:lnTo>
                  <a:lnTo>
                    <a:pt x="50137" y="36974"/>
                  </a:lnTo>
                  <a:lnTo>
                    <a:pt x="50338" y="36723"/>
                  </a:lnTo>
                  <a:lnTo>
                    <a:pt x="50539" y="36522"/>
                  </a:lnTo>
                  <a:lnTo>
                    <a:pt x="50891" y="36321"/>
                  </a:lnTo>
                  <a:lnTo>
                    <a:pt x="51243" y="36120"/>
                  </a:lnTo>
                  <a:lnTo>
                    <a:pt x="52097" y="35769"/>
                  </a:lnTo>
                  <a:lnTo>
                    <a:pt x="53051" y="35467"/>
                  </a:lnTo>
                  <a:lnTo>
                    <a:pt x="54106" y="35216"/>
                  </a:lnTo>
                  <a:lnTo>
                    <a:pt x="55111" y="35065"/>
                  </a:lnTo>
                  <a:lnTo>
                    <a:pt x="56065" y="34965"/>
                  </a:lnTo>
                  <a:lnTo>
                    <a:pt x="56819" y="34965"/>
                  </a:lnTo>
                  <a:lnTo>
                    <a:pt x="57120" y="34915"/>
                  </a:lnTo>
                  <a:lnTo>
                    <a:pt x="57371" y="34814"/>
                  </a:lnTo>
                  <a:lnTo>
                    <a:pt x="57522" y="34664"/>
                  </a:lnTo>
                  <a:lnTo>
                    <a:pt x="57623" y="34412"/>
                  </a:lnTo>
                  <a:lnTo>
                    <a:pt x="57673" y="34161"/>
                  </a:lnTo>
                  <a:lnTo>
                    <a:pt x="57723" y="33810"/>
                  </a:lnTo>
                  <a:lnTo>
                    <a:pt x="57673" y="33458"/>
                  </a:lnTo>
                  <a:lnTo>
                    <a:pt x="57623" y="33056"/>
                  </a:lnTo>
                  <a:lnTo>
                    <a:pt x="57422" y="32252"/>
                  </a:lnTo>
                  <a:lnTo>
                    <a:pt x="57221" y="31448"/>
                  </a:lnTo>
                  <a:lnTo>
                    <a:pt x="56970" y="30695"/>
                  </a:lnTo>
                  <a:lnTo>
                    <a:pt x="56819" y="30042"/>
                  </a:lnTo>
                  <a:lnTo>
                    <a:pt x="56769" y="29941"/>
                  </a:lnTo>
                  <a:lnTo>
                    <a:pt x="56718" y="29841"/>
                  </a:lnTo>
                  <a:lnTo>
                    <a:pt x="56568" y="29740"/>
                  </a:lnTo>
                  <a:lnTo>
                    <a:pt x="56317" y="29690"/>
                  </a:lnTo>
                  <a:lnTo>
                    <a:pt x="55965" y="29740"/>
                  </a:lnTo>
                  <a:lnTo>
                    <a:pt x="55613" y="29841"/>
                  </a:lnTo>
                  <a:lnTo>
                    <a:pt x="55262" y="29992"/>
                  </a:lnTo>
                  <a:lnTo>
                    <a:pt x="54407" y="30393"/>
                  </a:lnTo>
                  <a:lnTo>
                    <a:pt x="53553" y="30846"/>
                  </a:lnTo>
                  <a:lnTo>
                    <a:pt x="52800" y="31197"/>
                  </a:lnTo>
                  <a:lnTo>
                    <a:pt x="52498" y="31298"/>
                  </a:lnTo>
                  <a:lnTo>
                    <a:pt x="52197" y="31398"/>
                  </a:lnTo>
                  <a:lnTo>
                    <a:pt x="51996" y="31398"/>
                  </a:lnTo>
                  <a:lnTo>
                    <a:pt x="51946" y="31348"/>
                  </a:lnTo>
                  <a:lnTo>
                    <a:pt x="51896" y="31298"/>
                  </a:lnTo>
                  <a:lnTo>
                    <a:pt x="51845" y="31097"/>
                  </a:lnTo>
                  <a:lnTo>
                    <a:pt x="51896" y="30846"/>
                  </a:lnTo>
                  <a:lnTo>
                    <a:pt x="51946" y="30444"/>
                  </a:lnTo>
                  <a:lnTo>
                    <a:pt x="52097" y="30042"/>
                  </a:lnTo>
                  <a:lnTo>
                    <a:pt x="52498" y="28987"/>
                  </a:lnTo>
                  <a:lnTo>
                    <a:pt x="53001" y="27781"/>
                  </a:lnTo>
                  <a:lnTo>
                    <a:pt x="53453" y="26575"/>
                  </a:lnTo>
                  <a:lnTo>
                    <a:pt x="53905" y="25470"/>
                  </a:lnTo>
                  <a:lnTo>
                    <a:pt x="54207" y="24516"/>
                  </a:lnTo>
                  <a:lnTo>
                    <a:pt x="54307" y="24164"/>
                  </a:lnTo>
                  <a:lnTo>
                    <a:pt x="54307" y="23863"/>
                  </a:lnTo>
                  <a:lnTo>
                    <a:pt x="54207" y="23611"/>
                  </a:lnTo>
                  <a:lnTo>
                    <a:pt x="54056" y="23360"/>
                  </a:lnTo>
                  <a:lnTo>
                    <a:pt x="53805" y="23059"/>
                  </a:lnTo>
                  <a:lnTo>
                    <a:pt x="53503" y="22757"/>
                  </a:lnTo>
                  <a:lnTo>
                    <a:pt x="53101" y="22456"/>
                  </a:lnTo>
                  <a:lnTo>
                    <a:pt x="52649" y="22155"/>
                  </a:lnTo>
                  <a:lnTo>
                    <a:pt x="51695" y="21552"/>
                  </a:lnTo>
                  <a:lnTo>
                    <a:pt x="50640" y="21049"/>
                  </a:lnTo>
                  <a:lnTo>
                    <a:pt x="49635" y="20698"/>
                  </a:lnTo>
                  <a:lnTo>
                    <a:pt x="49183" y="20547"/>
                  </a:lnTo>
                  <a:lnTo>
                    <a:pt x="48731" y="20446"/>
                  </a:lnTo>
                  <a:lnTo>
                    <a:pt x="48027" y="20446"/>
                  </a:lnTo>
                  <a:lnTo>
                    <a:pt x="47877" y="20497"/>
                  </a:lnTo>
                  <a:lnTo>
                    <a:pt x="47776" y="20597"/>
                  </a:lnTo>
                  <a:lnTo>
                    <a:pt x="47575" y="20798"/>
                  </a:lnTo>
                  <a:lnTo>
                    <a:pt x="47475" y="21150"/>
                  </a:lnTo>
                  <a:lnTo>
                    <a:pt x="47374" y="21552"/>
                  </a:lnTo>
                  <a:lnTo>
                    <a:pt x="47374" y="22004"/>
                  </a:lnTo>
                  <a:lnTo>
                    <a:pt x="47374" y="22556"/>
                  </a:lnTo>
                  <a:lnTo>
                    <a:pt x="47475" y="23712"/>
                  </a:lnTo>
                  <a:lnTo>
                    <a:pt x="47625" y="25018"/>
                  </a:lnTo>
                  <a:lnTo>
                    <a:pt x="47826" y="26274"/>
                  </a:lnTo>
                  <a:lnTo>
                    <a:pt x="47977" y="27480"/>
                  </a:lnTo>
                  <a:lnTo>
                    <a:pt x="48027" y="28484"/>
                  </a:lnTo>
                  <a:lnTo>
                    <a:pt x="48027" y="28937"/>
                  </a:lnTo>
                  <a:lnTo>
                    <a:pt x="47927" y="29338"/>
                  </a:lnTo>
                  <a:lnTo>
                    <a:pt x="47826" y="29791"/>
                  </a:lnTo>
                  <a:lnTo>
                    <a:pt x="47726" y="30192"/>
                  </a:lnTo>
                  <a:lnTo>
                    <a:pt x="47525" y="30594"/>
                  </a:lnTo>
                  <a:lnTo>
                    <a:pt x="47324" y="30996"/>
                  </a:lnTo>
                  <a:lnTo>
                    <a:pt x="46872" y="31649"/>
                  </a:lnTo>
                  <a:lnTo>
                    <a:pt x="46420" y="32252"/>
                  </a:lnTo>
                  <a:lnTo>
                    <a:pt x="45917" y="32704"/>
                  </a:lnTo>
                  <a:lnTo>
                    <a:pt x="45465" y="33006"/>
                  </a:lnTo>
                  <a:lnTo>
                    <a:pt x="45264" y="33056"/>
                  </a:lnTo>
                  <a:lnTo>
                    <a:pt x="45063" y="33106"/>
                  </a:lnTo>
                  <a:lnTo>
                    <a:pt x="44913" y="33056"/>
                  </a:lnTo>
                  <a:lnTo>
                    <a:pt x="44661" y="33006"/>
                  </a:lnTo>
                  <a:lnTo>
                    <a:pt x="44008" y="32604"/>
                  </a:lnTo>
                  <a:lnTo>
                    <a:pt x="43205" y="32101"/>
                  </a:lnTo>
                  <a:lnTo>
                    <a:pt x="42351" y="31499"/>
                  </a:lnTo>
                  <a:lnTo>
                    <a:pt x="40793" y="30192"/>
                  </a:lnTo>
                  <a:lnTo>
                    <a:pt x="39788" y="29338"/>
                  </a:lnTo>
                  <a:lnTo>
                    <a:pt x="39638" y="29288"/>
                  </a:lnTo>
                  <a:lnTo>
                    <a:pt x="39437" y="29238"/>
                  </a:lnTo>
                  <a:lnTo>
                    <a:pt x="39236" y="29288"/>
                  </a:lnTo>
                  <a:lnTo>
                    <a:pt x="38985" y="29389"/>
                  </a:lnTo>
                  <a:lnTo>
                    <a:pt x="38733" y="29539"/>
                  </a:lnTo>
                  <a:lnTo>
                    <a:pt x="38482" y="29740"/>
                  </a:lnTo>
                  <a:lnTo>
                    <a:pt x="38231" y="29992"/>
                  </a:lnTo>
                  <a:lnTo>
                    <a:pt x="37980" y="30293"/>
                  </a:lnTo>
                  <a:lnTo>
                    <a:pt x="37729" y="30594"/>
                  </a:lnTo>
                  <a:lnTo>
                    <a:pt x="37528" y="30946"/>
                  </a:lnTo>
                  <a:lnTo>
                    <a:pt x="37327" y="31298"/>
                  </a:lnTo>
                  <a:lnTo>
                    <a:pt x="37176" y="31700"/>
                  </a:lnTo>
                  <a:lnTo>
                    <a:pt x="37025" y="32101"/>
                  </a:lnTo>
                  <a:lnTo>
                    <a:pt x="36975" y="32503"/>
                  </a:lnTo>
                  <a:lnTo>
                    <a:pt x="36975" y="32955"/>
                  </a:lnTo>
                  <a:lnTo>
                    <a:pt x="36975" y="33357"/>
                  </a:lnTo>
                  <a:lnTo>
                    <a:pt x="37076" y="33759"/>
                  </a:lnTo>
                  <a:lnTo>
                    <a:pt x="37226" y="34061"/>
                  </a:lnTo>
                  <a:lnTo>
                    <a:pt x="37377" y="34362"/>
                  </a:lnTo>
                  <a:lnTo>
                    <a:pt x="37578" y="34563"/>
                  </a:lnTo>
                  <a:lnTo>
                    <a:pt x="37829" y="34764"/>
                  </a:lnTo>
                  <a:lnTo>
                    <a:pt x="38080" y="34864"/>
                  </a:lnTo>
                  <a:lnTo>
                    <a:pt x="38382" y="34965"/>
                  </a:lnTo>
                  <a:lnTo>
                    <a:pt x="38683" y="35015"/>
                  </a:lnTo>
                  <a:lnTo>
                    <a:pt x="39387" y="35116"/>
                  </a:lnTo>
                  <a:lnTo>
                    <a:pt x="40190" y="35065"/>
                  </a:lnTo>
                  <a:lnTo>
                    <a:pt x="41999" y="34965"/>
                  </a:lnTo>
                  <a:lnTo>
                    <a:pt x="42451" y="34965"/>
                  </a:lnTo>
                  <a:lnTo>
                    <a:pt x="42853" y="35116"/>
                  </a:lnTo>
                  <a:lnTo>
                    <a:pt x="43205" y="35317"/>
                  </a:lnTo>
                  <a:lnTo>
                    <a:pt x="43556" y="35618"/>
                  </a:lnTo>
                  <a:lnTo>
                    <a:pt x="43858" y="35970"/>
                  </a:lnTo>
                  <a:lnTo>
                    <a:pt x="44109" y="36372"/>
                  </a:lnTo>
                  <a:lnTo>
                    <a:pt x="44360" y="36874"/>
                  </a:lnTo>
                  <a:lnTo>
                    <a:pt x="44561" y="37376"/>
                  </a:lnTo>
                  <a:lnTo>
                    <a:pt x="44913" y="38532"/>
                  </a:lnTo>
                  <a:lnTo>
                    <a:pt x="45214" y="39788"/>
                  </a:lnTo>
                  <a:lnTo>
                    <a:pt x="45817" y="42249"/>
                  </a:lnTo>
                  <a:lnTo>
                    <a:pt x="45917" y="42852"/>
                  </a:lnTo>
                  <a:lnTo>
                    <a:pt x="45917" y="43455"/>
                  </a:lnTo>
                  <a:lnTo>
                    <a:pt x="45817" y="44158"/>
                  </a:lnTo>
                  <a:lnTo>
                    <a:pt x="45666" y="44811"/>
                  </a:lnTo>
                  <a:lnTo>
                    <a:pt x="45465" y="45465"/>
                  </a:lnTo>
                  <a:lnTo>
                    <a:pt x="45164" y="46168"/>
                  </a:lnTo>
                  <a:lnTo>
                    <a:pt x="44862" y="46821"/>
                  </a:lnTo>
                  <a:lnTo>
                    <a:pt x="44511" y="47474"/>
                  </a:lnTo>
                  <a:lnTo>
                    <a:pt x="43807" y="48680"/>
                  </a:lnTo>
                  <a:lnTo>
                    <a:pt x="43104" y="49684"/>
                  </a:lnTo>
                  <a:lnTo>
                    <a:pt x="42501" y="50488"/>
                  </a:lnTo>
                  <a:lnTo>
                    <a:pt x="42099" y="50940"/>
                  </a:lnTo>
                  <a:lnTo>
                    <a:pt x="41999" y="50991"/>
                  </a:lnTo>
                  <a:lnTo>
                    <a:pt x="41898" y="50940"/>
                  </a:lnTo>
                  <a:lnTo>
                    <a:pt x="41848" y="50739"/>
                  </a:lnTo>
                  <a:lnTo>
                    <a:pt x="41798" y="50438"/>
                  </a:lnTo>
                  <a:lnTo>
                    <a:pt x="41798" y="49634"/>
                  </a:lnTo>
                  <a:lnTo>
                    <a:pt x="41798" y="48629"/>
                  </a:lnTo>
                  <a:lnTo>
                    <a:pt x="41999" y="46369"/>
                  </a:lnTo>
                  <a:lnTo>
                    <a:pt x="42200" y="44761"/>
                  </a:lnTo>
                  <a:lnTo>
                    <a:pt x="42200" y="44510"/>
                  </a:lnTo>
                  <a:lnTo>
                    <a:pt x="42099" y="44359"/>
                  </a:lnTo>
                  <a:lnTo>
                    <a:pt x="41949" y="44158"/>
                  </a:lnTo>
                  <a:lnTo>
                    <a:pt x="41647" y="44058"/>
                  </a:lnTo>
                  <a:lnTo>
                    <a:pt x="41346" y="43957"/>
                  </a:lnTo>
                  <a:lnTo>
                    <a:pt x="40994" y="43907"/>
                  </a:lnTo>
                  <a:lnTo>
                    <a:pt x="40140" y="43907"/>
                  </a:lnTo>
                  <a:lnTo>
                    <a:pt x="39236" y="44008"/>
                  </a:lnTo>
                  <a:lnTo>
                    <a:pt x="38332" y="44209"/>
                  </a:lnTo>
                  <a:lnTo>
                    <a:pt x="37930" y="44359"/>
                  </a:lnTo>
                  <a:lnTo>
                    <a:pt x="37578" y="44510"/>
                  </a:lnTo>
                  <a:lnTo>
                    <a:pt x="37226" y="44661"/>
                  </a:lnTo>
                  <a:lnTo>
                    <a:pt x="36975" y="44862"/>
                  </a:lnTo>
                  <a:lnTo>
                    <a:pt x="36824" y="45113"/>
                  </a:lnTo>
                  <a:lnTo>
                    <a:pt x="36674" y="45364"/>
                  </a:lnTo>
                  <a:lnTo>
                    <a:pt x="36623" y="45665"/>
                  </a:lnTo>
                  <a:lnTo>
                    <a:pt x="36623" y="46017"/>
                  </a:lnTo>
                  <a:lnTo>
                    <a:pt x="36674" y="46419"/>
                  </a:lnTo>
                  <a:lnTo>
                    <a:pt x="36774" y="46821"/>
                  </a:lnTo>
                  <a:lnTo>
                    <a:pt x="37076" y="47675"/>
                  </a:lnTo>
                  <a:lnTo>
                    <a:pt x="37427" y="48529"/>
                  </a:lnTo>
                  <a:lnTo>
                    <a:pt x="37829" y="49433"/>
                  </a:lnTo>
                  <a:lnTo>
                    <a:pt x="38583" y="50991"/>
                  </a:lnTo>
                  <a:lnTo>
                    <a:pt x="38633" y="51192"/>
                  </a:lnTo>
                  <a:lnTo>
                    <a:pt x="38683" y="51342"/>
                  </a:lnTo>
                  <a:lnTo>
                    <a:pt x="38633" y="51694"/>
                  </a:lnTo>
                  <a:lnTo>
                    <a:pt x="38482" y="52046"/>
                  </a:lnTo>
                  <a:lnTo>
                    <a:pt x="38231" y="52397"/>
                  </a:lnTo>
                  <a:lnTo>
                    <a:pt x="37930" y="52749"/>
                  </a:lnTo>
                  <a:lnTo>
                    <a:pt x="37528" y="53101"/>
                  </a:lnTo>
                  <a:lnTo>
                    <a:pt x="37076" y="53452"/>
                  </a:lnTo>
                  <a:lnTo>
                    <a:pt x="36573" y="53754"/>
                  </a:lnTo>
                  <a:lnTo>
                    <a:pt x="35418" y="54356"/>
                  </a:lnTo>
                  <a:lnTo>
                    <a:pt x="34212" y="54909"/>
                  </a:lnTo>
                  <a:lnTo>
                    <a:pt x="33057" y="55361"/>
                  </a:lnTo>
                  <a:lnTo>
                    <a:pt x="32002" y="55663"/>
                  </a:lnTo>
                  <a:lnTo>
                    <a:pt x="31750" y="55713"/>
                  </a:lnTo>
                  <a:lnTo>
                    <a:pt x="31499" y="55713"/>
                  </a:lnTo>
                  <a:lnTo>
                    <a:pt x="31248" y="55663"/>
                  </a:lnTo>
                  <a:lnTo>
                    <a:pt x="30947" y="55562"/>
                  </a:lnTo>
                  <a:lnTo>
                    <a:pt x="30695" y="55411"/>
                  </a:lnTo>
                  <a:lnTo>
                    <a:pt x="30444" y="55210"/>
                  </a:lnTo>
                  <a:lnTo>
                    <a:pt x="29841" y="54758"/>
                  </a:lnTo>
                  <a:lnTo>
                    <a:pt x="29289" y="54206"/>
                  </a:lnTo>
                  <a:lnTo>
                    <a:pt x="28736" y="53553"/>
                  </a:lnTo>
                  <a:lnTo>
                    <a:pt x="28184" y="52799"/>
                  </a:lnTo>
                  <a:lnTo>
                    <a:pt x="27631" y="51995"/>
                  </a:lnTo>
                  <a:lnTo>
                    <a:pt x="27129" y="51192"/>
                  </a:lnTo>
                  <a:lnTo>
                    <a:pt x="26626" y="50337"/>
                  </a:lnTo>
                  <a:lnTo>
                    <a:pt x="25772" y="48730"/>
                  </a:lnTo>
                  <a:lnTo>
                    <a:pt x="25119" y="47323"/>
                  </a:lnTo>
                  <a:lnTo>
                    <a:pt x="24717" y="46319"/>
                  </a:lnTo>
                  <a:lnTo>
                    <a:pt x="24466" y="45515"/>
                  </a:lnTo>
                  <a:lnTo>
                    <a:pt x="24315" y="44560"/>
                  </a:lnTo>
                  <a:lnTo>
                    <a:pt x="24265" y="43556"/>
                  </a:lnTo>
                  <a:lnTo>
                    <a:pt x="24315" y="42501"/>
                  </a:lnTo>
                  <a:lnTo>
                    <a:pt x="24416" y="41446"/>
                  </a:lnTo>
                  <a:lnTo>
                    <a:pt x="24617" y="40491"/>
                  </a:lnTo>
                  <a:lnTo>
                    <a:pt x="24767" y="40089"/>
                  </a:lnTo>
                  <a:lnTo>
                    <a:pt x="24968" y="39637"/>
                  </a:lnTo>
                  <a:lnTo>
                    <a:pt x="25169" y="39285"/>
                  </a:lnTo>
                  <a:lnTo>
                    <a:pt x="25370" y="38984"/>
                  </a:lnTo>
                  <a:lnTo>
                    <a:pt x="26074" y="38180"/>
                  </a:lnTo>
                  <a:lnTo>
                    <a:pt x="27129" y="37175"/>
                  </a:lnTo>
                  <a:lnTo>
                    <a:pt x="28435" y="36020"/>
                  </a:lnTo>
                  <a:lnTo>
                    <a:pt x="29841" y="34764"/>
                  </a:lnTo>
                  <a:lnTo>
                    <a:pt x="31349" y="33558"/>
                  </a:lnTo>
                  <a:lnTo>
                    <a:pt x="32705" y="32453"/>
                  </a:lnTo>
                  <a:lnTo>
                    <a:pt x="33911" y="31549"/>
                  </a:lnTo>
                  <a:lnTo>
                    <a:pt x="34765" y="30946"/>
                  </a:lnTo>
                  <a:lnTo>
                    <a:pt x="35116" y="30645"/>
                  </a:lnTo>
                  <a:lnTo>
                    <a:pt x="35368" y="30343"/>
                  </a:lnTo>
                  <a:lnTo>
                    <a:pt x="35568" y="29941"/>
                  </a:lnTo>
                  <a:lnTo>
                    <a:pt x="35769" y="29489"/>
                  </a:lnTo>
                  <a:lnTo>
                    <a:pt x="35870" y="28987"/>
                  </a:lnTo>
                  <a:lnTo>
                    <a:pt x="35970" y="28434"/>
                  </a:lnTo>
                  <a:lnTo>
                    <a:pt x="36121" y="27329"/>
                  </a:lnTo>
                  <a:lnTo>
                    <a:pt x="36272" y="25068"/>
                  </a:lnTo>
                  <a:lnTo>
                    <a:pt x="36423" y="24114"/>
                  </a:lnTo>
                  <a:lnTo>
                    <a:pt x="36523" y="23712"/>
                  </a:lnTo>
                  <a:lnTo>
                    <a:pt x="36623" y="23360"/>
                  </a:lnTo>
                  <a:lnTo>
                    <a:pt x="36875" y="23059"/>
                  </a:lnTo>
                  <a:lnTo>
                    <a:pt x="37226" y="22657"/>
                  </a:lnTo>
                  <a:lnTo>
                    <a:pt x="37729" y="22205"/>
                  </a:lnTo>
                  <a:lnTo>
                    <a:pt x="38281" y="21753"/>
                  </a:lnTo>
                  <a:lnTo>
                    <a:pt x="39638" y="20698"/>
                  </a:lnTo>
                  <a:lnTo>
                    <a:pt x="41145" y="19592"/>
                  </a:lnTo>
                  <a:lnTo>
                    <a:pt x="44059" y="17583"/>
                  </a:lnTo>
                  <a:lnTo>
                    <a:pt x="45164" y="16829"/>
                  </a:lnTo>
                  <a:lnTo>
                    <a:pt x="45817" y="16277"/>
                  </a:lnTo>
                  <a:lnTo>
                    <a:pt x="45968" y="16026"/>
                  </a:lnTo>
                  <a:lnTo>
                    <a:pt x="46068" y="15774"/>
                  </a:lnTo>
                  <a:lnTo>
                    <a:pt x="46068" y="15423"/>
                  </a:lnTo>
                  <a:lnTo>
                    <a:pt x="46068" y="15071"/>
                  </a:lnTo>
                  <a:lnTo>
                    <a:pt x="45968" y="14669"/>
                  </a:lnTo>
                  <a:lnTo>
                    <a:pt x="45867" y="14267"/>
                  </a:lnTo>
                  <a:lnTo>
                    <a:pt x="45716" y="13865"/>
                  </a:lnTo>
                  <a:lnTo>
                    <a:pt x="45515" y="13464"/>
                  </a:lnTo>
                  <a:lnTo>
                    <a:pt x="45315" y="13062"/>
                  </a:lnTo>
                  <a:lnTo>
                    <a:pt x="45063" y="12710"/>
                  </a:lnTo>
                  <a:lnTo>
                    <a:pt x="44812" y="12409"/>
                  </a:lnTo>
                  <a:lnTo>
                    <a:pt x="44561" y="12107"/>
                  </a:lnTo>
                  <a:lnTo>
                    <a:pt x="44310" y="11906"/>
                  </a:lnTo>
                  <a:lnTo>
                    <a:pt x="44008" y="11806"/>
                  </a:lnTo>
                  <a:lnTo>
                    <a:pt x="43757" y="11755"/>
                  </a:lnTo>
                  <a:lnTo>
                    <a:pt x="43506" y="11806"/>
                  </a:lnTo>
                  <a:lnTo>
                    <a:pt x="43255" y="11956"/>
                  </a:lnTo>
                  <a:lnTo>
                    <a:pt x="42853" y="12308"/>
                  </a:lnTo>
                  <a:lnTo>
                    <a:pt x="42401" y="12760"/>
                  </a:lnTo>
                  <a:lnTo>
                    <a:pt x="41898" y="13363"/>
                  </a:lnTo>
                  <a:lnTo>
                    <a:pt x="40743" y="14770"/>
                  </a:lnTo>
                  <a:lnTo>
                    <a:pt x="39487" y="16327"/>
                  </a:lnTo>
                  <a:lnTo>
                    <a:pt x="38281" y="17834"/>
                  </a:lnTo>
                  <a:lnTo>
                    <a:pt x="37176" y="19191"/>
                  </a:lnTo>
                  <a:lnTo>
                    <a:pt x="36724" y="19693"/>
                  </a:lnTo>
                  <a:lnTo>
                    <a:pt x="36322" y="20095"/>
                  </a:lnTo>
                  <a:lnTo>
                    <a:pt x="36021" y="20396"/>
                  </a:lnTo>
                  <a:lnTo>
                    <a:pt x="35920" y="20446"/>
                  </a:lnTo>
                  <a:lnTo>
                    <a:pt x="35820" y="20446"/>
                  </a:lnTo>
                  <a:lnTo>
                    <a:pt x="35719" y="20396"/>
                  </a:lnTo>
                  <a:lnTo>
                    <a:pt x="35619" y="20296"/>
                  </a:lnTo>
                  <a:lnTo>
                    <a:pt x="35619" y="20045"/>
                  </a:lnTo>
                  <a:lnTo>
                    <a:pt x="35619" y="19793"/>
                  </a:lnTo>
                  <a:lnTo>
                    <a:pt x="35769" y="19040"/>
                  </a:lnTo>
                  <a:lnTo>
                    <a:pt x="36021" y="18186"/>
                  </a:lnTo>
                  <a:lnTo>
                    <a:pt x="36473" y="16377"/>
                  </a:lnTo>
                  <a:lnTo>
                    <a:pt x="36623" y="15624"/>
                  </a:lnTo>
                  <a:lnTo>
                    <a:pt x="36674" y="15322"/>
                  </a:lnTo>
                  <a:lnTo>
                    <a:pt x="36674" y="15071"/>
                  </a:lnTo>
                  <a:lnTo>
                    <a:pt x="36623" y="14870"/>
                  </a:lnTo>
                  <a:lnTo>
                    <a:pt x="36523" y="14669"/>
                  </a:lnTo>
                  <a:lnTo>
                    <a:pt x="36423" y="14468"/>
                  </a:lnTo>
                  <a:lnTo>
                    <a:pt x="36222" y="14267"/>
                  </a:lnTo>
                  <a:lnTo>
                    <a:pt x="35769" y="13916"/>
                  </a:lnTo>
                  <a:lnTo>
                    <a:pt x="35267" y="13614"/>
                  </a:lnTo>
                  <a:lnTo>
                    <a:pt x="35016" y="13514"/>
                  </a:lnTo>
                  <a:lnTo>
                    <a:pt x="34714" y="13464"/>
                  </a:lnTo>
                  <a:lnTo>
                    <a:pt x="34413" y="13413"/>
                  </a:lnTo>
                  <a:lnTo>
                    <a:pt x="34162" y="13413"/>
                  </a:lnTo>
                  <a:lnTo>
                    <a:pt x="33860" y="13464"/>
                  </a:lnTo>
                  <a:lnTo>
                    <a:pt x="33609" y="13564"/>
                  </a:lnTo>
                  <a:lnTo>
                    <a:pt x="33358" y="13715"/>
                  </a:lnTo>
                  <a:lnTo>
                    <a:pt x="33157" y="13916"/>
                  </a:lnTo>
                  <a:lnTo>
                    <a:pt x="33057" y="14016"/>
                  </a:lnTo>
                  <a:lnTo>
                    <a:pt x="32956" y="14217"/>
                  </a:lnTo>
                  <a:lnTo>
                    <a:pt x="32856" y="14619"/>
                  </a:lnTo>
                  <a:lnTo>
                    <a:pt x="32755" y="15172"/>
                  </a:lnTo>
                  <a:lnTo>
                    <a:pt x="32755" y="15774"/>
                  </a:lnTo>
                  <a:lnTo>
                    <a:pt x="32755" y="17231"/>
                  </a:lnTo>
                  <a:lnTo>
                    <a:pt x="32906" y="18839"/>
                  </a:lnTo>
                  <a:lnTo>
                    <a:pt x="33006" y="20396"/>
                  </a:lnTo>
                  <a:lnTo>
                    <a:pt x="33157" y="21803"/>
                  </a:lnTo>
                  <a:lnTo>
                    <a:pt x="33157" y="22858"/>
                  </a:lnTo>
                  <a:lnTo>
                    <a:pt x="33107" y="23260"/>
                  </a:lnTo>
                  <a:lnTo>
                    <a:pt x="33006" y="23461"/>
                  </a:lnTo>
                  <a:lnTo>
                    <a:pt x="32956" y="23511"/>
                  </a:lnTo>
                  <a:lnTo>
                    <a:pt x="32906" y="23561"/>
                  </a:lnTo>
                  <a:lnTo>
                    <a:pt x="32755" y="23511"/>
                  </a:lnTo>
                  <a:lnTo>
                    <a:pt x="32554" y="23310"/>
                  </a:lnTo>
                  <a:lnTo>
                    <a:pt x="32353" y="23059"/>
                  </a:lnTo>
                  <a:lnTo>
                    <a:pt x="31851" y="22305"/>
                  </a:lnTo>
                  <a:lnTo>
                    <a:pt x="31349" y="21401"/>
                  </a:lnTo>
                  <a:lnTo>
                    <a:pt x="30796" y="20396"/>
                  </a:lnTo>
                  <a:lnTo>
                    <a:pt x="30243" y="19442"/>
                  </a:lnTo>
                  <a:lnTo>
                    <a:pt x="29741" y="18688"/>
                  </a:lnTo>
                  <a:lnTo>
                    <a:pt x="29540" y="18437"/>
                  </a:lnTo>
                  <a:lnTo>
                    <a:pt x="29339" y="18286"/>
                  </a:lnTo>
                  <a:lnTo>
                    <a:pt x="29088" y="18236"/>
                  </a:lnTo>
                  <a:lnTo>
                    <a:pt x="28837" y="18286"/>
                  </a:lnTo>
                  <a:lnTo>
                    <a:pt x="28535" y="18387"/>
                  </a:lnTo>
                  <a:lnTo>
                    <a:pt x="28234" y="18588"/>
                  </a:lnTo>
                  <a:lnTo>
                    <a:pt x="27882" y="18839"/>
                  </a:lnTo>
                  <a:lnTo>
                    <a:pt x="27531" y="19191"/>
                  </a:lnTo>
                  <a:lnTo>
                    <a:pt x="26777" y="19894"/>
                  </a:lnTo>
                  <a:lnTo>
                    <a:pt x="26124" y="20748"/>
                  </a:lnTo>
                  <a:lnTo>
                    <a:pt x="25621" y="21552"/>
                  </a:lnTo>
                  <a:lnTo>
                    <a:pt x="25421" y="21954"/>
                  </a:lnTo>
                  <a:lnTo>
                    <a:pt x="25270" y="22305"/>
                  </a:lnTo>
                  <a:lnTo>
                    <a:pt x="25169" y="22657"/>
                  </a:lnTo>
                  <a:lnTo>
                    <a:pt x="25169" y="22908"/>
                  </a:lnTo>
                  <a:lnTo>
                    <a:pt x="25169" y="23009"/>
                  </a:lnTo>
                  <a:lnTo>
                    <a:pt x="25270" y="23159"/>
                  </a:lnTo>
                  <a:lnTo>
                    <a:pt x="25521" y="23410"/>
                  </a:lnTo>
                  <a:lnTo>
                    <a:pt x="25873" y="23662"/>
                  </a:lnTo>
                  <a:lnTo>
                    <a:pt x="26375" y="23913"/>
                  </a:lnTo>
                  <a:lnTo>
                    <a:pt x="27631" y="24465"/>
                  </a:lnTo>
                  <a:lnTo>
                    <a:pt x="28987" y="25068"/>
                  </a:lnTo>
                  <a:lnTo>
                    <a:pt x="30344" y="25671"/>
                  </a:lnTo>
                  <a:lnTo>
                    <a:pt x="30997" y="25973"/>
                  </a:lnTo>
                  <a:lnTo>
                    <a:pt x="31549" y="26324"/>
                  </a:lnTo>
                  <a:lnTo>
                    <a:pt x="32002" y="26626"/>
                  </a:lnTo>
                  <a:lnTo>
                    <a:pt x="32353" y="26977"/>
                  </a:lnTo>
                  <a:lnTo>
                    <a:pt x="32454" y="27128"/>
                  </a:lnTo>
                  <a:lnTo>
                    <a:pt x="32554" y="27279"/>
                  </a:lnTo>
                  <a:lnTo>
                    <a:pt x="32554" y="27480"/>
                  </a:lnTo>
                  <a:lnTo>
                    <a:pt x="32554" y="27630"/>
                  </a:lnTo>
                  <a:lnTo>
                    <a:pt x="32554" y="27781"/>
                  </a:lnTo>
                  <a:lnTo>
                    <a:pt x="32454" y="27982"/>
                  </a:lnTo>
                  <a:lnTo>
                    <a:pt x="32152" y="28384"/>
                  </a:lnTo>
                  <a:lnTo>
                    <a:pt x="31700" y="28836"/>
                  </a:lnTo>
                  <a:lnTo>
                    <a:pt x="31148" y="29288"/>
                  </a:lnTo>
                  <a:lnTo>
                    <a:pt x="30495" y="29791"/>
                  </a:lnTo>
                  <a:lnTo>
                    <a:pt x="29741" y="30293"/>
                  </a:lnTo>
                  <a:lnTo>
                    <a:pt x="28083" y="31298"/>
                  </a:lnTo>
                  <a:lnTo>
                    <a:pt x="26425" y="32302"/>
                  </a:lnTo>
                  <a:lnTo>
                    <a:pt x="24868" y="33106"/>
                  </a:lnTo>
                  <a:lnTo>
                    <a:pt x="22858" y="34211"/>
                  </a:lnTo>
                  <a:lnTo>
                    <a:pt x="22607" y="34312"/>
                  </a:lnTo>
                  <a:lnTo>
                    <a:pt x="22356" y="34312"/>
                  </a:lnTo>
                  <a:lnTo>
                    <a:pt x="22105" y="34211"/>
                  </a:lnTo>
                  <a:lnTo>
                    <a:pt x="21854" y="34061"/>
                  </a:lnTo>
                  <a:lnTo>
                    <a:pt x="21653" y="33810"/>
                  </a:lnTo>
                  <a:lnTo>
                    <a:pt x="21402" y="33558"/>
                  </a:lnTo>
                  <a:lnTo>
                    <a:pt x="21150" y="33207"/>
                  </a:lnTo>
                  <a:lnTo>
                    <a:pt x="20949" y="32805"/>
                  </a:lnTo>
                  <a:lnTo>
                    <a:pt x="20497" y="32001"/>
                  </a:lnTo>
                  <a:lnTo>
                    <a:pt x="20146" y="31097"/>
                  </a:lnTo>
                  <a:lnTo>
                    <a:pt x="19894" y="30192"/>
                  </a:lnTo>
                  <a:lnTo>
                    <a:pt x="19744" y="29389"/>
                  </a:lnTo>
                  <a:lnTo>
                    <a:pt x="19643" y="28886"/>
                  </a:lnTo>
                  <a:lnTo>
                    <a:pt x="19442" y="28233"/>
                  </a:lnTo>
                  <a:lnTo>
                    <a:pt x="18890" y="26475"/>
                  </a:lnTo>
                  <a:lnTo>
                    <a:pt x="17332" y="21954"/>
                  </a:lnTo>
                  <a:lnTo>
                    <a:pt x="15825" y="17683"/>
                  </a:lnTo>
                  <a:lnTo>
                    <a:pt x="15323" y="16227"/>
                  </a:lnTo>
                  <a:lnTo>
                    <a:pt x="15222" y="15724"/>
                  </a:lnTo>
                  <a:lnTo>
                    <a:pt x="15172" y="15473"/>
                  </a:lnTo>
                  <a:lnTo>
                    <a:pt x="15222" y="15322"/>
                  </a:lnTo>
                  <a:lnTo>
                    <a:pt x="15423" y="15121"/>
                  </a:lnTo>
                  <a:lnTo>
                    <a:pt x="15725" y="14920"/>
                  </a:lnTo>
                  <a:lnTo>
                    <a:pt x="16127" y="14719"/>
                  </a:lnTo>
                  <a:lnTo>
                    <a:pt x="17131" y="14318"/>
                  </a:lnTo>
                  <a:lnTo>
                    <a:pt x="18337" y="13865"/>
                  </a:lnTo>
                  <a:lnTo>
                    <a:pt x="20698" y="13011"/>
                  </a:lnTo>
                  <a:lnTo>
                    <a:pt x="21603" y="12660"/>
                  </a:lnTo>
                  <a:lnTo>
                    <a:pt x="21954" y="12459"/>
                  </a:lnTo>
                  <a:lnTo>
                    <a:pt x="22155" y="12358"/>
                  </a:lnTo>
                  <a:lnTo>
                    <a:pt x="22205" y="12258"/>
                  </a:lnTo>
                  <a:lnTo>
                    <a:pt x="22256" y="12157"/>
                  </a:lnTo>
                  <a:lnTo>
                    <a:pt x="22256" y="11806"/>
                  </a:lnTo>
                  <a:lnTo>
                    <a:pt x="22205" y="11404"/>
                  </a:lnTo>
                  <a:lnTo>
                    <a:pt x="22105" y="10901"/>
                  </a:lnTo>
                  <a:lnTo>
                    <a:pt x="21904" y="10349"/>
                  </a:lnTo>
                  <a:lnTo>
                    <a:pt x="21653" y="9746"/>
                  </a:lnTo>
                  <a:lnTo>
                    <a:pt x="21050" y="8440"/>
                  </a:lnTo>
                  <a:lnTo>
                    <a:pt x="20347" y="7184"/>
                  </a:lnTo>
                  <a:lnTo>
                    <a:pt x="19643" y="6079"/>
                  </a:lnTo>
                  <a:lnTo>
                    <a:pt x="19342" y="5677"/>
                  </a:lnTo>
                  <a:lnTo>
                    <a:pt x="18990" y="5325"/>
                  </a:lnTo>
                  <a:lnTo>
                    <a:pt x="18739" y="5124"/>
                  </a:lnTo>
                  <a:lnTo>
                    <a:pt x="18538" y="5024"/>
                  </a:lnTo>
                  <a:lnTo>
                    <a:pt x="18438" y="5024"/>
                  </a:lnTo>
                  <a:lnTo>
                    <a:pt x="18287" y="5074"/>
                  </a:lnTo>
                  <a:lnTo>
                    <a:pt x="18086" y="5275"/>
                  </a:lnTo>
                  <a:lnTo>
                    <a:pt x="17784" y="5576"/>
                  </a:lnTo>
                  <a:lnTo>
                    <a:pt x="17483" y="5978"/>
                  </a:lnTo>
                  <a:lnTo>
                    <a:pt x="16880" y="7033"/>
                  </a:lnTo>
                  <a:lnTo>
                    <a:pt x="16177" y="8189"/>
                  </a:lnTo>
                  <a:lnTo>
                    <a:pt x="15574" y="9344"/>
                  </a:lnTo>
                  <a:lnTo>
                    <a:pt x="14971" y="10349"/>
                  </a:lnTo>
                  <a:lnTo>
                    <a:pt x="14770" y="10700"/>
                  </a:lnTo>
                  <a:lnTo>
                    <a:pt x="14519" y="10952"/>
                  </a:lnTo>
                  <a:lnTo>
                    <a:pt x="14368" y="11102"/>
                  </a:lnTo>
                  <a:lnTo>
                    <a:pt x="14268" y="11102"/>
                  </a:lnTo>
                  <a:lnTo>
                    <a:pt x="14218" y="11052"/>
                  </a:lnTo>
                  <a:lnTo>
                    <a:pt x="14117" y="10851"/>
                  </a:lnTo>
                  <a:lnTo>
                    <a:pt x="14017" y="10500"/>
                  </a:lnTo>
                  <a:lnTo>
                    <a:pt x="13866" y="9294"/>
                  </a:lnTo>
                  <a:lnTo>
                    <a:pt x="13715" y="7737"/>
                  </a:lnTo>
                  <a:lnTo>
                    <a:pt x="13615" y="5928"/>
                  </a:lnTo>
                  <a:lnTo>
                    <a:pt x="13464" y="4119"/>
                  </a:lnTo>
                  <a:lnTo>
                    <a:pt x="13313" y="2512"/>
                  </a:lnTo>
                  <a:lnTo>
                    <a:pt x="13163" y="1206"/>
                  </a:lnTo>
                  <a:lnTo>
                    <a:pt x="13062" y="754"/>
                  </a:lnTo>
                  <a:lnTo>
                    <a:pt x="12962" y="502"/>
                  </a:lnTo>
                  <a:lnTo>
                    <a:pt x="12811" y="301"/>
                  </a:lnTo>
                  <a:lnTo>
                    <a:pt x="12560" y="151"/>
                  </a:lnTo>
                  <a:lnTo>
                    <a:pt x="12258" y="100"/>
                  </a:lnTo>
                  <a:lnTo>
                    <a:pt x="11856" y="0"/>
                  </a:lnTo>
                  <a:close/>
                </a:path>
              </a:pathLst>
            </a:custGeom>
            <a:solidFill>
              <a:srgbClr val="CE72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76"/>
            <p:cNvSpPr/>
            <p:nvPr/>
          </p:nvSpPr>
          <p:spPr>
            <a:xfrm>
              <a:off x="367475" y="1747250"/>
              <a:ext cx="1607625" cy="2017050"/>
            </a:xfrm>
            <a:custGeom>
              <a:avLst/>
              <a:gdLst/>
              <a:ahLst/>
              <a:cxnLst/>
              <a:rect l="l" t="t" r="r" b="b"/>
              <a:pathLst>
                <a:path w="64305" h="80682" extrusionOk="0">
                  <a:moveTo>
                    <a:pt x="10500" y="18086"/>
                  </a:moveTo>
                  <a:lnTo>
                    <a:pt x="10852" y="18237"/>
                  </a:lnTo>
                  <a:lnTo>
                    <a:pt x="11203" y="18337"/>
                  </a:lnTo>
                  <a:lnTo>
                    <a:pt x="11605" y="18337"/>
                  </a:lnTo>
                  <a:lnTo>
                    <a:pt x="11907" y="18287"/>
                  </a:lnTo>
                  <a:lnTo>
                    <a:pt x="11907" y="18287"/>
                  </a:lnTo>
                  <a:lnTo>
                    <a:pt x="11806" y="18387"/>
                  </a:lnTo>
                  <a:lnTo>
                    <a:pt x="11153" y="18387"/>
                  </a:lnTo>
                  <a:lnTo>
                    <a:pt x="10852" y="18287"/>
                  </a:lnTo>
                  <a:lnTo>
                    <a:pt x="10500" y="18086"/>
                  </a:lnTo>
                  <a:close/>
                  <a:moveTo>
                    <a:pt x="10048" y="0"/>
                  </a:moveTo>
                  <a:lnTo>
                    <a:pt x="9546" y="101"/>
                  </a:lnTo>
                  <a:lnTo>
                    <a:pt x="9043" y="252"/>
                  </a:lnTo>
                  <a:lnTo>
                    <a:pt x="8591" y="402"/>
                  </a:lnTo>
                  <a:lnTo>
                    <a:pt x="8139" y="553"/>
                  </a:lnTo>
                  <a:lnTo>
                    <a:pt x="7737" y="804"/>
                  </a:lnTo>
                  <a:lnTo>
                    <a:pt x="7436" y="1005"/>
                  </a:lnTo>
                  <a:lnTo>
                    <a:pt x="7184" y="1256"/>
                  </a:lnTo>
                  <a:lnTo>
                    <a:pt x="7034" y="1558"/>
                  </a:lnTo>
                  <a:lnTo>
                    <a:pt x="6983" y="1709"/>
                  </a:lnTo>
                  <a:lnTo>
                    <a:pt x="6983" y="1960"/>
                  </a:lnTo>
                  <a:lnTo>
                    <a:pt x="7034" y="2613"/>
                  </a:lnTo>
                  <a:lnTo>
                    <a:pt x="7235" y="3417"/>
                  </a:lnTo>
                  <a:lnTo>
                    <a:pt x="7486" y="4421"/>
                  </a:lnTo>
                  <a:lnTo>
                    <a:pt x="8189" y="6682"/>
                  </a:lnTo>
                  <a:lnTo>
                    <a:pt x="9093" y="9244"/>
                  </a:lnTo>
                  <a:lnTo>
                    <a:pt x="10801" y="13916"/>
                  </a:lnTo>
                  <a:lnTo>
                    <a:pt x="11404" y="15524"/>
                  </a:lnTo>
                  <a:lnTo>
                    <a:pt x="11605" y="16277"/>
                  </a:lnTo>
                  <a:lnTo>
                    <a:pt x="11706" y="16478"/>
                  </a:lnTo>
                  <a:lnTo>
                    <a:pt x="11856" y="16930"/>
                  </a:lnTo>
                  <a:lnTo>
                    <a:pt x="11706" y="16981"/>
                  </a:lnTo>
                  <a:lnTo>
                    <a:pt x="11103" y="16981"/>
                  </a:lnTo>
                  <a:lnTo>
                    <a:pt x="10701" y="16830"/>
                  </a:lnTo>
                  <a:lnTo>
                    <a:pt x="10249" y="16579"/>
                  </a:lnTo>
                  <a:lnTo>
                    <a:pt x="9144" y="15976"/>
                  </a:lnTo>
                  <a:lnTo>
                    <a:pt x="8139" y="15273"/>
                  </a:lnTo>
                  <a:lnTo>
                    <a:pt x="8089" y="15273"/>
                  </a:lnTo>
                  <a:lnTo>
                    <a:pt x="8089" y="15323"/>
                  </a:lnTo>
                  <a:lnTo>
                    <a:pt x="8742" y="15875"/>
                  </a:lnTo>
                  <a:lnTo>
                    <a:pt x="9546" y="16528"/>
                  </a:lnTo>
                  <a:lnTo>
                    <a:pt x="9998" y="16880"/>
                  </a:lnTo>
                  <a:lnTo>
                    <a:pt x="10450" y="17182"/>
                  </a:lnTo>
                  <a:lnTo>
                    <a:pt x="10952" y="17382"/>
                  </a:lnTo>
                  <a:lnTo>
                    <a:pt x="11404" y="17583"/>
                  </a:lnTo>
                  <a:lnTo>
                    <a:pt x="11103" y="17684"/>
                  </a:lnTo>
                  <a:lnTo>
                    <a:pt x="10751" y="17583"/>
                  </a:lnTo>
                  <a:lnTo>
                    <a:pt x="10400" y="17382"/>
                  </a:lnTo>
                  <a:lnTo>
                    <a:pt x="9947" y="17131"/>
                  </a:lnTo>
                  <a:lnTo>
                    <a:pt x="9495" y="16830"/>
                  </a:lnTo>
                  <a:lnTo>
                    <a:pt x="8641" y="16227"/>
                  </a:lnTo>
                  <a:lnTo>
                    <a:pt x="7687" y="15524"/>
                  </a:lnTo>
                  <a:lnTo>
                    <a:pt x="6782" y="14770"/>
                  </a:lnTo>
                  <a:lnTo>
                    <a:pt x="5878" y="13966"/>
                  </a:lnTo>
                  <a:lnTo>
                    <a:pt x="5024" y="13163"/>
                  </a:lnTo>
                  <a:lnTo>
                    <a:pt x="4924" y="13163"/>
                  </a:lnTo>
                  <a:lnTo>
                    <a:pt x="4924" y="13213"/>
                  </a:lnTo>
                  <a:lnTo>
                    <a:pt x="6230" y="14670"/>
                  </a:lnTo>
                  <a:lnTo>
                    <a:pt x="6933" y="15373"/>
                  </a:lnTo>
                  <a:lnTo>
                    <a:pt x="7687" y="16076"/>
                  </a:lnTo>
                  <a:lnTo>
                    <a:pt x="7687" y="16076"/>
                  </a:lnTo>
                  <a:lnTo>
                    <a:pt x="5275" y="14067"/>
                  </a:lnTo>
                  <a:lnTo>
                    <a:pt x="3115" y="12208"/>
                  </a:lnTo>
                  <a:lnTo>
                    <a:pt x="2964" y="12610"/>
                  </a:lnTo>
                  <a:lnTo>
                    <a:pt x="2814" y="13062"/>
                  </a:lnTo>
                  <a:lnTo>
                    <a:pt x="2713" y="13464"/>
                  </a:lnTo>
                  <a:lnTo>
                    <a:pt x="2663" y="13916"/>
                  </a:lnTo>
                  <a:lnTo>
                    <a:pt x="2663" y="14318"/>
                  </a:lnTo>
                  <a:lnTo>
                    <a:pt x="2764" y="14670"/>
                  </a:lnTo>
                  <a:lnTo>
                    <a:pt x="2914" y="14971"/>
                  </a:lnTo>
                  <a:lnTo>
                    <a:pt x="3165" y="15273"/>
                  </a:lnTo>
                  <a:lnTo>
                    <a:pt x="3919" y="15725"/>
                  </a:lnTo>
                  <a:lnTo>
                    <a:pt x="4924" y="16328"/>
                  </a:lnTo>
                  <a:lnTo>
                    <a:pt x="7385" y="17835"/>
                  </a:lnTo>
                  <a:lnTo>
                    <a:pt x="8692" y="18588"/>
                  </a:lnTo>
                  <a:lnTo>
                    <a:pt x="9847" y="19392"/>
                  </a:lnTo>
                  <a:lnTo>
                    <a:pt x="10801" y="20095"/>
                  </a:lnTo>
                  <a:lnTo>
                    <a:pt x="11153" y="20397"/>
                  </a:lnTo>
                  <a:lnTo>
                    <a:pt x="11455" y="20698"/>
                  </a:lnTo>
                  <a:lnTo>
                    <a:pt x="11656" y="21050"/>
                  </a:lnTo>
                  <a:lnTo>
                    <a:pt x="11907" y="21502"/>
                  </a:lnTo>
                  <a:lnTo>
                    <a:pt x="12459" y="22657"/>
                  </a:lnTo>
                  <a:lnTo>
                    <a:pt x="13062" y="24014"/>
                  </a:lnTo>
                  <a:lnTo>
                    <a:pt x="13665" y="25420"/>
                  </a:lnTo>
                  <a:lnTo>
                    <a:pt x="14569" y="27932"/>
                  </a:lnTo>
                  <a:lnTo>
                    <a:pt x="14971" y="29037"/>
                  </a:lnTo>
                  <a:lnTo>
                    <a:pt x="15624" y="30695"/>
                  </a:lnTo>
                  <a:lnTo>
                    <a:pt x="15474" y="30695"/>
                  </a:lnTo>
                  <a:lnTo>
                    <a:pt x="15273" y="30645"/>
                  </a:lnTo>
                  <a:lnTo>
                    <a:pt x="15021" y="30595"/>
                  </a:lnTo>
                  <a:lnTo>
                    <a:pt x="13062" y="30243"/>
                  </a:lnTo>
                  <a:lnTo>
                    <a:pt x="12560" y="30042"/>
                  </a:lnTo>
                  <a:lnTo>
                    <a:pt x="12108" y="29841"/>
                  </a:lnTo>
                  <a:lnTo>
                    <a:pt x="11706" y="29640"/>
                  </a:lnTo>
                  <a:lnTo>
                    <a:pt x="11304" y="29389"/>
                  </a:lnTo>
                  <a:lnTo>
                    <a:pt x="10500" y="28786"/>
                  </a:lnTo>
                  <a:lnTo>
                    <a:pt x="9797" y="28083"/>
                  </a:lnTo>
                  <a:lnTo>
                    <a:pt x="9144" y="27329"/>
                  </a:lnTo>
                  <a:lnTo>
                    <a:pt x="8541" y="26475"/>
                  </a:lnTo>
                  <a:lnTo>
                    <a:pt x="8038" y="25571"/>
                  </a:lnTo>
                  <a:lnTo>
                    <a:pt x="7536" y="24617"/>
                  </a:lnTo>
                  <a:lnTo>
                    <a:pt x="7486" y="24617"/>
                  </a:lnTo>
                  <a:lnTo>
                    <a:pt x="7486" y="24667"/>
                  </a:lnTo>
                  <a:lnTo>
                    <a:pt x="7837" y="25672"/>
                  </a:lnTo>
                  <a:lnTo>
                    <a:pt x="8340" y="26676"/>
                  </a:lnTo>
                  <a:lnTo>
                    <a:pt x="8943" y="27681"/>
                  </a:lnTo>
                  <a:lnTo>
                    <a:pt x="9244" y="28183"/>
                  </a:lnTo>
                  <a:lnTo>
                    <a:pt x="9596" y="28636"/>
                  </a:lnTo>
                  <a:lnTo>
                    <a:pt x="8842" y="27782"/>
                  </a:lnTo>
                  <a:lnTo>
                    <a:pt x="8038" y="26827"/>
                  </a:lnTo>
                  <a:lnTo>
                    <a:pt x="7737" y="26425"/>
                  </a:lnTo>
                  <a:lnTo>
                    <a:pt x="7486" y="26023"/>
                  </a:lnTo>
                  <a:lnTo>
                    <a:pt x="7034" y="25219"/>
                  </a:lnTo>
                  <a:lnTo>
                    <a:pt x="6632" y="24315"/>
                  </a:lnTo>
                  <a:lnTo>
                    <a:pt x="6381" y="23511"/>
                  </a:lnTo>
                  <a:lnTo>
                    <a:pt x="5728" y="23712"/>
                  </a:lnTo>
                  <a:lnTo>
                    <a:pt x="5175" y="24014"/>
                  </a:lnTo>
                  <a:lnTo>
                    <a:pt x="4924" y="24215"/>
                  </a:lnTo>
                  <a:lnTo>
                    <a:pt x="4723" y="24365"/>
                  </a:lnTo>
                  <a:lnTo>
                    <a:pt x="4572" y="24566"/>
                  </a:lnTo>
                  <a:lnTo>
                    <a:pt x="4472" y="24818"/>
                  </a:lnTo>
                  <a:lnTo>
                    <a:pt x="4472" y="25069"/>
                  </a:lnTo>
                  <a:lnTo>
                    <a:pt x="4522" y="25320"/>
                  </a:lnTo>
                  <a:lnTo>
                    <a:pt x="4622" y="25621"/>
                  </a:lnTo>
                  <a:lnTo>
                    <a:pt x="4823" y="25923"/>
                  </a:lnTo>
                  <a:lnTo>
                    <a:pt x="5326" y="26526"/>
                  </a:lnTo>
                  <a:lnTo>
                    <a:pt x="5928" y="27128"/>
                  </a:lnTo>
                  <a:lnTo>
                    <a:pt x="6582" y="27731"/>
                  </a:lnTo>
                  <a:lnTo>
                    <a:pt x="7084" y="28284"/>
                  </a:lnTo>
                  <a:lnTo>
                    <a:pt x="7335" y="28535"/>
                  </a:lnTo>
                  <a:lnTo>
                    <a:pt x="7486" y="28786"/>
                  </a:lnTo>
                  <a:lnTo>
                    <a:pt x="7586" y="29037"/>
                  </a:lnTo>
                  <a:lnTo>
                    <a:pt x="7586" y="29238"/>
                  </a:lnTo>
                  <a:lnTo>
                    <a:pt x="7637" y="29389"/>
                  </a:lnTo>
                  <a:lnTo>
                    <a:pt x="7084" y="29691"/>
                  </a:lnTo>
                  <a:lnTo>
                    <a:pt x="6481" y="29942"/>
                  </a:lnTo>
                  <a:lnTo>
                    <a:pt x="5828" y="30092"/>
                  </a:lnTo>
                  <a:lnTo>
                    <a:pt x="5225" y="30243"/>
                  </a:lnTo>
                  <a:lnTo>
                    <a:pt x="4622" y="30293"/>
                  </a:lnTo>
                  <a:lnTo>
                    <a:pt x="3919" y="30293"/>
                  </a:lnTo>
                  <a:lnTo>
                    <a:pt x="3919" y="30344"/>
                  </a:lnTo>
                  <a:lnTo>
                    <a:pt x="3969" y="30394"/>
                  </a:lnTo>
                  <a:lnTo>
                    <a:pt x="4723" y="30444"/>
                  </a:lnTo>
                  <a:lnTo>
                    <a:pt x="6129" y="30444"/>
                  </a:lnTo>
                  <a:lnTo>
                    <a:pt x="6632" y="30344"/>
                  </a:lnTo>
                  <a:lnTo>
                    <a:pt x="7084" y="30243"/>
                  </a:lnTo>
                  <a:lnTo>
                    <a:pt x="7536" y="30092"/>
                  </a:lnTo>
                  <a:lnTo>
                    <a:pt x="7436" y="30243"/>
                  </a:lnTo>
                  <a:lnTo>
                    <a:pt x="6983" y="30444"/>
                  </a:lnTo>
                  <a:lnTo>
                    <a:pt x="6481" y="30595"/>
                  </a:lnTo>
                  <a:lnTo>
                    <a:pt x="5979" y="30645"/>
                  </a:lnTo>
                  <a:lnTo>
                    <a:pt x="5376" y="30746"/>
                  </a:lnTo>
                  <a:lnTo>
                    <a:pt x="4472" y="30846"/>
                  </a:lnTo>
                  <a:lnTo>
                    <a:pt x="3517" y="30896"/>
                  </a:lnTo>
                  <a:lnTo>
                    <a:pt x="3065" y="30946"/>
                  </a:lnTo>
                  <a:lnTo>
                    <a:pt x="2613" y="30896"/>
                  </a:lnTo>
                  <a:lnTo>
                    <a:pt x="2161" y="30796"/>
                  </a:lnTo>
                  <a:lnTo>
                    <a:pt x="1709" y="30645"/>
                  </a:lnTo>
                  <a:lnTo>
                    <a:pt x="1658" y="30695"/>
                  </a:lnTo>
                  <a:lnTo>
                    <a:pt x="1658" y="30746"/>
                  </a:lnTo>
                  <a:lnTo>
                    <a:pt x="1909" y="30846"/>
                  </a:lnTo>
                  <a:lnTo>
                    <a:pt x="2261" y="30946"/>
                  </a:lnTo>
                  <a:lnTo>
                    <a:pt x="3115" y="31097"/>
                  </a:lnTo>
                  <a:lnTo>
                    <a:pt x="4120" y="31248"/>
                  </a:lnTo>
                  <a:lnTo>
                    <a:pt x="5225" y="31248"/>
                  </a:lnTo>
                  <a:lnTo>
                    <a:pt x="4723" y="31298"/>
                  </a:lnTo>
                  <a:lnTo>
                    <a:pt x="4120" y="31348"/>
                  </a:lnTo>
                  <a:lnTo>
                    <a:pt x="3015" y="31348"/>
                  </a:lnTo>
                  <a:lnTo>
                    <a:pt x="1909" y="31298"/>
                  </a:lnTo>
                  <a:lnTo>
                    <a:pt x="955" y="31198"/>
                  </a:lnTo>
                  <a:lnTo>
                    <a:pt x="1307" y="32052"/>
                  </a:lnTo>
                  <a:lnTo>
                    <a:pt x="1658" y="32855"/>
                  </a:lnTo>
                  <a:lnTo>
                    <a:pt x="2060" y="33609"/>
                  </a:lnTo>
                  <a:lnTo>
                    <a:pt x="2362" y="34111"/>
                  </a:lnTo>
                  <a:lnTo>
                    <a:pt x="2462" y="34212"/>
                  </a:lnTo>
                  <a:lnTo>
                    <a:pt x="2512" y="34262"/>
                  </a:lnTo>
                  <a:lnTo>
                    <a:pt x="2764" y="34312"/>
                  </a:lnTo>
                  <a:lnTo>
                    <a:pt x="3115" y="34262"/>
                  </a:lnTo>
                  <a:lnTo>
                    <a:pt x="3467" y="34162"/>
                  </a:lnTo>
                  <a:lnTo>
                    <a:pt x="4421" y="33760"/>
                  </a:lnTo>
                  <a:lnTo>
                    <a:pt x="5527" y="33207"/>
                  </a:lnTo>
                  <a:lnTo>
                    <a:pt x="7888" y="32052"/>
                  </a:lnTo>
                  <a:lnTo>
                    <a:pt x="9043" y="31549"/>
                  </a:lnTo>
                  <a:lnTo>
                    <a:pt x="9546" y="31399"/>
                  </a:lnTo>
                  <a:lnTo>
                    <a:pt x="9998" y="31248"/>
                  </a:lnTo>
                  <a:lnTo>
                    <a:pt x="10450" y="31198"/>
                  </a:lnTo>
                  <a:lnTo>
                    <a:pt x="11404" y="31198"/>
                  </a:lnTo>
                  <a:lnTo>
                    <a:pt x="11856" y="31298"/>
                  </a:lnTo>
                  <a:lnTo>
                    <a:pt x="12359" y="31399"/>
                  </a:lnTo>
                  <a:lnTo>
                    <a:pt x="12811" y="31549"/>
                  </a:lnTo>
                  <a:lnTo>
                    <a:pt x="13665" y="31901"/>
                  </a:lnTo>
                  <a:lnTo>
                    <a:pt x="14419" y="32253"/>
                  </a:lnTo>
                  <a:lnTo>
                    <a:pt x="15021" y="32554"/>
                  </a:lnTo>
                  <a:lnTo>
                    <a:pt x="15574" y="32906"/>
                  </a:lnTo>
                  <a:lnTo>
                    <a:pt x="15725" y="35418"/>
                  </a:lnTo>
                  <a:lnTo>
                    <a:pt x="15875" y="37829"/>
                  </a:lnTo>
                  <a:lnTo>
                    <a:pt x="16127" y="40291"/>
                  </a:lnTo>
                  <a:lnTo>
                    <a:pt x="16227" y="40893"/>
                  </a:lnTo>
                  <a:lnTo>
                    <a:pt x="16378" y="41647"/>
                  </a:lnTo>
                  <a:lnTo>
                    <a:pt x="16780" y="43305"/>
                  </a:lnTo>
                  <a:lnTo>
                    <a:pt x="17282" y="45113"/>
                  </a:lnTo>
                  <a:lnTo>
                    <a:pt x="17885" y="46922"/>
                  </a:lnTo>
                  <a:lnTo>
                    <a:pt x="18890" y="49986"/>
                  </a:lnTo>
                  <a:lnTo>
                    <a:pt x="19342" y="51242"/>
                  </a:lnTo>
                  <a:lnTo>
                    <a:pt x="20296" y="53352"/>
                  </a:lnTo>
                  <a:lnTo>
                    <a:pt x="19493" y="52649"/>
                  </a:lnTo>
                  <a:lnTo>
                    <a:pt x="18689" y="51996"/>
                  </a:lnTo>
                  <a:lnTo>
                    <a:pt x="17835" y="51393"/>
                  </a:lnTo>
                  <a:lnTo>
                    <a:pt x="16981" y="50840"/>
                  </a:lnTo>
                  <a:lnTo>
                    <a:pt x="16076" y="50388"/>
                  </a:lnTo>
                  <a:lnTo>
                    <a:pt x="15122" y="49936"/>
                  </a:lnTo>
                  <a:lnTo>
                    <a:pt x="13213" y="49082"/>
                  </a:lnTo>
                  <a:lnTo>
                    <a:pt x="11304" y="48328"/>
                  </a:lnTo>
                  <a:lnTo>
                    <a:pt x="11304" y="48379"/>
                  </a:lnTo>
                  <a:lnTo>
                    <a:pt x="13112" y="49333"/>
                  </a:lnTo>
                  <a:lnTo>
                    <a:pt x="14971" y="50338"/>
                  </a:lnTo>
                  <a:lnTo>
                    <a:pt x="15875" y="50840"/>
                  </a:lnTo>
                  <a:lnTo>
                    <a:pt x="16729" y="51343"/>
                  </a:lnTo>
                  <a:lnTo>
                    <a:pt x="17584" y="51946"/>
                  </a:lnTo>
                  <a:lnTo>
                    <a:pt x="18438" y="52548"/>
                  </a:lnTo>
                  <a:lnTo>
                    <a:pt x="18990" y="53051"/>
                  </a:lnTo>
                  <a:lnTo>
                    <a:pt x="19543" y="53603"/>
                  </a:lnTo>
                  <a:lnTo>
                    <a:pt x="20598" y="54709"/>
                  </a:lnTo>
                  <a:lnTo>
                    <a:pt x="20598" y="54709"/>
                  </a:lnTo>
                  <a:lnTo>
                    <a:pt x="19794" y="53955"/>
                  </a:lnTo>
                  <a:lnTo>
                    <a:pt x="18940" y="53252"/>
                  </a:lnTo>
                  <a:lnTo>
                    <a:pt x="18036" y="52599"/>
                  </a:lnTo>
                  <a:lnTo>
                    <a:pt x="17131" y="51996"/>
                  </a:lnTo>
                  <a:lnTo>
                    <a:pt x="16127" y="51443"/>
                  </a:lnTo>
                  <a:lnTo>
                    <a:pt x="15172" y="50891"/>
                  </a:lnTo>
                  <a:lnTo>
                    <a:pt x="13364" y="49986"/>
                  </a:lnTo>
                  <a:lnTo>
                    <a:pt x="12459" y="49534"/>
                  </a:lnTo>
                  <a:lnTo>
                    <a:pt x="12057" y="49233"/>
                  </a:lnTo>
                  <a:lnTo>
                    <a:pt x="11656" y="48982"/>
                  </a:lnTo>
                  <a:lnTo>
                    <a:pt x="11254" y="48630"/>
                  </a:lnTo>
                  <a:lnTo>
                    <a:pt x="10902" y="48278"/>
                  </a:lnTo>
                  <a:lnTo>
                    <a:pt x="10550" y="47826"/>
                  </a:lnTo>
                  <a:lnTo>
                    <a:pt x="10249" y="47374"/>
                  </a:lnTo>
                  <a:lnTo>
                    <a:pt x="9897" y="46620"/>
                  </a:lnTo>
                  <a:lnTo>
                    <a:pt x="9646" y="45867"/>
                  </a:lnTo>
                  <a:lnTo>
                    <a:pt x="9445" y="45063"/>
                  </a:lnTo>
                  <a:lnTo>
                    <a:pt x="9294" y="44259"/>
                  </a:lnTo>
                  <a:lnTo>
                    <a:pt x="9194" y="43456"/>
                  </a:lnTo>
                  <a:lnTo>
                    <a:pt x="9144" y="42652"/>
                  </a:lnTo>
                  <a:lnTo>
                    <a:pt x="9093" y="41044"/>
                  </a:lnTo>
                  <a:lnTo>
                    <a:pt x="9093" y="40994"/>
                  </a:lnTo>
                  <a:lnTo>
                    <a:pt x="8993" y="40994"/>
                  </a:lnTo>
                  <a:lnTo>
                    <a:pt x="8943" y="41044"/>
                  </a:lnTo>
                  <a:lnTo>
                    <a:pt x="8892" y="42501"/>
                  </a:lnTo>
                  <a:lnTo>
                    <a:pt x="8943" y="43255"/>
                  </a:lnTo>
                  <a:lnTo>
                    <a:pt x="8943" y="44008"/>
                  </a:lnTo>
                  <a:lnTo>
                    <a:pt x="9043" y="44762"/>
                  </a:lnTo>
                  <a:lnTo>
                    <a:pt x="9144" y="45515"/>
                  </a:lnTo>
                  <a:lnTo>
                    <a:pt x="9345" y="46219"/>
                  </a:lnTo>
                  <a:lnTo>
                    <a:pt x="9546" y="46922"/>
                  </a:lnTo>
                  <a:lnTo>
                    <a:pt x="9345" y="46419"/>
                  </a:lnTo>
                  <a:lnTo>
                    <a:pt x="9194" y="45917"/>
                  </a:lnTo>
                  <a:lnTo>
                    <a:pt x="8943" y="44762"/>
                  </a:lnTo>
                  <a:lnTo>
                    <a:pt x="8742" y="43506"/>
                  </a:lnTo>
                  <a:lnTo>
                    <a:pt x="8591" y="42149"/>
                  </a:lnTo>
                  <a:lnTo>
                    <a:pt x="8491" y="41346"/>
                  </a:lnTo>
                  <a:lnTo>
                    <a:pt x="8390" y="40592"/>
                  </a:lnTo>
                  <a:lnTo>
                    <a:pt x="8239" y="39939"/>
                  </a:lnTo>
                  <a:lnTo>
                    <a:pt x="8089" y="39336"/>
                  </a:lnTo>
                  <a:lnTo>
                    <a:pt x="7486" y="39386"/>
                  </a:lnTo>
                  <a:lnTo>
                    <a:pt x="6933" y="39437"/>
                  </a:lnTo>
                  <a:lnTo>
                    <a:pt x="6481" y="39537"/>
                  </a:lnTo>
                  <a:lnTo>
                    <a:pt x="6129" y="39688"/>
                  </a:lnTo>
                  <a:lnTo>
                    <a:pt x="6029" y="39738"/>
                  </a:lnTo>
                  <a:lnTo>
                    <a:pt x="5979" y="39838"/>
                  </a:lnTo>
                  <a:lnTo>
                    <a:pt x="5928" y="40090"/>
                  </a:lnTo>
                  <a:lnTo>
                    <a:pt x="5928" y="40441"/>
                  </a:lnTo>
                  <a:lnTo>
                    <a:pt x="5979" y="40843"/>
                  </a:lnTo>
                  <a:lnTo>
                    <a:pt x="6180" y="41798"/>
                  </a:lnTo>
                  <a:lnTo>
                    <a:pt x="6481" y="42903"/>
                  </a:lnTo>
                  <a:lnTo>
                    <a:pt x="7034" y="44912"/>
                  </a:lnTo>
                  <a:lnTo>
                    <a:pt x="7184" y="45616"/>
                  </a:lnTo>
                  <a:lnTo>
                    <a:pt x="7184" y="45867"/>
                  </a:lnTo>
                  <a:lnTo>
                    <a:pt x="7134" y="46018"/>
                  </a:lnTo>
                  <a:lnTo>
                    <a:pt x="7285" y="46269"/>
                  </a:lnTo>
                  <a:lnTo>
                    <a:pt x="7335" y="46470"/>
                  </a:lnTo>
                  <a:lnTo>
                    <a:pt x="7385" y="46771"/>
                  </a:lnTo>
                  <a:lnTo>
                    <a:pt x="7134" y="46922"/>
                  </a:lnTo>
                  <a:lnTo>
                    <a:pt x="6883" y="47022"/>
                  </a:lnTo>
                  <a:lnTo>
                    <a:pt x="6582" y="47073"/>
                  </a:lnTo>
                  <a:lnTo>
                    <a:pt x="6280" y="47022"/>
                  </a:lnTo>
                  <a:lnTo>
                    <a:pt x="5627" y="46922"/>
                  </a:lnTo>
                  <a:lnTo>
                    <a:pt x="5024" y="46721"/>
                  </a:lnTo>
                  <a:lnTo>
                    <a:pt x="3969" y="46369"/>
                  </a:lnTo>
                  <a:lnTo>
                    <a:pt x="2914" y="45867"/>
                  </a:lnTo>
                  <a:lnTo>
                    <a:pt x="1909" y="45314"/>
                  </a:lnTo>
                  <a:lnTo>
                    <a:pt x="955" y="44661"/>
                  </a:lnTo>
                  <a:lnTo>
                    <a:pt x="905" y="44711"/>
                  </a:lnTo>
                  <a:lnTo>
                    <a:pt x="905" y="44762"/>
                  </a:lnTo>
                  <a:lnTo>
                    <a:pt x="1457" y="45264"/>
                  </a:lnTo>
                  <a:lnTo>
                    <a:pt x="2110" y="45716"/>
                  </a:lnTo>
                  <a:lnTo>
                    <a:pt x="2764" y="46168"/>
                  </a:lnTo>
                  <a:lnTo>
                    <a:pt x="3467" y="46620"/>
                  </a:lnTo>
                  <a:lnTo>
                    <a:pt x="4170" y="46972"/>
                  </a:lnTo>
                  <a:lnTo>
                    <a:pt x="4924" y="47274"/>
                  </a:lnTo>
                  <a:lnTo>
                    <a:pt x="5627" y="47525"/>
                  </a:lnTo>
                  <a:lnTo>
                    <a:pt x="6381" y="47675"/>
                  </a:lnTo>
                  <a:lnTo>
                    <a:pt x="5928" y="47675"/>
                  </a:lnTo>
                  <a:lnTo>
                    <a:pt x="5627" y="47625"/>
                  </a:lnTo>
                  <a:lnTo>
                    <a:pt x="4924" y="47424"/>
                  </a:lnTo>
                  <a:lnTo>
                    <a:pt x="4170" y="47123"/>
                  </a:lnTo>
                  <a:lnTo>
                    <a:pt x="3316" y="46671"/>
                  </a:lnTo>
                  <a:lnTo>
                    <a:pt x="2462" y="46168"/>
                  </a:lnTo>
                  <a:lnTo>
                    <a:pt x="1658" y="45666"/>
                  </a:lnTo>
                  <a:lnTo>
                    <a:pt x="101" y="44611"/>
                  </a:lnTo>
                  <a:lnTo>
                    <a:pt x="51" y="45013"/>
                  </a:lnTo>
                  <a:lnTo>
                    <a:pt x="0" y="45415"/>
                  </a:lnTo>
                  <a:lnTo>
                    <a:pt x="0" y="45867"/>
                  </a:lnTo>
                  <a:lnTo>
                    <a:pt x="51" y="46269"/>
                  </a:lnTo>
                  <a:lnTo>
                    <a:pt x="151" y="46671"/>
                  </a:lnTo>
                  <a:lnTo>
                    <a:pt x="302" y="47073"/>
                  </a:lnTo>
                  <a:lnTo>
                    <a:pt x="503" y="47424"/>
                  </a:lnTo>
                  <a:lnTo>
                    <a:pt x="754" y="47675"/>
                  </a:lnTo>
                  <a:lnTo>
                    <a:pt x="1055" y="47876"/>
                  </a:lnTo>
                  <a:lnTo>
                    <a:pt x="1558" y="48128"/>
                  </a:lnTo>
                  <a:lnTo>
                    <a:pt x="2261" y="48429"/>
                  </a:lnTo>
                  <a:lnTo>
                    <a:pt x="3065" y="48680"/>
                  </a:lnTo>
                  <a:lnTo>
                    <a:pt x="5024" y="49333"/>
                  </a:lnTo>
                  <a:lnTo>
                    <a:pt x="7235" y="50037"/>
                  </a:lnTo>
                  <a:lnTo>
                    <a:pt x="9546" y="50740"/>
                  </a:lnTo>
                  <a:lnTo>
                    <a:pt x="11706" y="51493"/>
                  </a:lnTo>
                  <a:lnTo>
                    <a:pt x="12660" y="51845"/>
                  </a:lnTo>
                  <a:lnTo>
                    <a:pt x="13514" y="52197"/>
                  </a:lnTo>
                  <a:lnTo>
                    <a:pt x="14218" y="52498"/>
                  </a:lnTo>
                  <a:lnTo>
                    <a:pt x="14820" y="52850"/>
                  </a:lnTo>
                  <a:lnTo>
                    <a:pt x="15875" y="53603"/>
                  </a:lnTo>
                  <a:lnTo>
                    <a:pt x="17031" y="54608"/>
                  </a:lnTo>
                  <a:lnTo>
                    <a:pt x="18287" y="55764"/>
                  </a:lnTo>
                  <a:lnTo>
                    <a:pt x="19493" y="57019"/>
                  </a:lnTo>
                  <a:lnTo>
                    <a:pt x="20045" y="57723"/>
                  </a:lnTo>
                  <a:lnTo>
                    <a:pt x="20598" y="58376"/>
                  </a:lnTo>
                  <a:lnTo>
                    <a:pt x="21100" y="59029"/>
                  </a:lnTo>
                  <a:lnTo>
                    <a:pt x="21552" y="59732"/>
                  </a:lnTo>
                  <a:lnTo>
                    <a:pt x="21954" y="60385"/>
                  </a:lnTo>
                  <a:lnTo>
                    <a:pt x="22256" y="61038"/>
                  </a:lnTo>
                  <a:lnTo>
                    <a:pt x="22507" y="61641"/>
                  </a:lnTo>
                  <a:lnTo>
                    <a:pt x="22657" y="62244"/>
                  </a:lnTo>
                  <a:lnTo>
                    <a:pt x="22708" y="62546"/>
                  </a:lnTo>
                  <a:lnTo>
                    <a:pt x="22708" y="62897"/>
                  </a:lnTo>
                  <a:lnTo>
                    <a:pt x="22657" y="63852"/>
                  </a:lnTo>
                  <a:lnTo>
                    <a:pt x="22457" y="64957"/>
                  </a:lnTo>
                  <a:lnTo>
                    <a:pt x="22155" y="66163"/>
                  </a:lnTo>
                  <a:lnTo>
                    <a:pt x="21803" y="67519"/>
                  </a:lnTo>
                  <a:lnTo>
                    <a:pt x="21402" y="68976"/>
                  </a:lnTo>
                  <a:lnTo>
                    <a:pt x="20497" y="71940"/>
                  </a:lnTo>
                  <a:lnTo>
                    <a:pt x="19543" y="74703"/>
                  </a:lnTo>
                  <a:lnTo>
                    <a:pt x="18689" y="77114"/>
                  </a:lnTo>
                  <a:lnTo>
                    <a:pt x="17885" y="79325"/>
                  </a:lnTo>
                  <a:lnTo>
                    <a:pt x="18387" y="79626"/>
                  </a:lnTo>
                  <a:lnTo>
                    <a:pt x="18990" y="79827"/>
                  </a:lnTo>
                  <a:lnTo>
                    <a:pt x="19543" y="80028"/>
                  </a:lnTo>
                  <a:lnTo>
                    <a:pt x="20196" y="80229"/>
                  </a:lnTo>
                  <a:lnTo>
                    <a:pt x="21452" y="80480"/>
                  </a:lnTo>
                  <a:lnTo>
                    <a:pt x="22708" y="80681"/>
                  </a:lnTo>
                  <a:lnTo>
                    <a:pt x="22959" y="79928"/>
                  </a:lnTo>
                  <a:lnTo>
                    <a:pt x="23712" y="78571"/>
                  </a:lnTo>
                  <a:lnTo>
                    <a:pt x="24516" y="77265"/>
                  </a:lnTo>
                  <a:lnTo>
                    <a:pt x="25370" y="76009"/>
                  </a:lnTo>
                  <a:lnTo>
                    <a:pt x="26224" y="74753"/>
                  </a:lnTo>
                  <a:lnTo>
                    <a:pt x="27179" y="73497"/>
                  </a:lnTo>
                  <a:lnTo>
                    <a:pt x="28133" y="72342"/>
                  </a:lnTo>
                  <a:lnTo>
                    <a:pt x="29138" y="71136"/>
                  </a:lnTo>
                  <a:lnTo>
                    <a:pt x="30143" y="70031"/>
                  </a:lnTo>
                  <a:lnTo>
                    <a:pt x="30193" y="69930"/>
                  </a:lnTo>
                  <a:lnTo>
                    <a:pt x="30143" y="69880"/>
                  </a:lnTo>
                  <a:lnTo>
                    <a:pt x="30093" y="69830"/>
                  </a:lnTo>
                  <a:lnTo>
                    <a:pt x="29992" y="69830"/>
                  </a:lnTo>
                  <a:lnTo>
                    <a:pt x="28736" y="71036"/>
                  </a:lnTo>
                  <a:lnTo>
                    <a:pt x="27531" y="72241"/>
                  </a:lnTo>
                  <a:lnTo>
                    <a:pt x="26375" y="73547"/>
                  </a:lnTo>
                  <a:lnTo>
                    <a:pt x="25320" y="74854"/>
                  </a:lnTo>
                  <a:lnTo>
                    <a:pt x="26174" y="73547"/>
                  </a:lnTo>
                  <a:lnTo>
                    <a:pt x="27078" y="72191"/>
                  </a:lnTo>
                  <a:lnTo>
                    <a:pt x="28334" y="70383"/>
                  </a:lnTo>
                  <a:lnTo>
                    <a:pt x="29691" y="68624"/>
                  </a:lnTo>
                  <a:lnTo>
                    <a:pt x="30344" y="67770"/>
                  </a:lnTo>
                  <a:lnTo>
                    <a:pt x="31047" y="66866"/>
                  </a:lnTo>
                  <a:lnTo>
                    <a:pt x="31750" y="66012"/>
                  </a:lnTo>
                  <a:lnTo>
                    <a:pt x="32152" y="65660"/>
                  </a:lnTo>
                  <a:lnTo>
                    <a:pt x="32604" y="65309"/>
                  </a:lnTo>
                  <a:lnTo>
                    <a:pt x="32655" y="65258"/>
                  </a:lnTo>
                  <a:lnTo>
                    <a:pt x="32604" y="65208"/>
                  </a:lnTo>
                  <a:lnTo>
                    <a:pt x="32554" y="65208"/>
                  </a:lnTo>
                  <a:lnTo>
                    <a:pt x="31750" y="65761"/>
                  </a:lnTo>
                  <a:lnTo>
                    <a:pt x="30947" y="66464"/>
                  </a:lnTo>
                  <a:lnTo>
                    <a:pt x="30243" y="67167"/>
                  </a:lnTo>
                  <a:lnTo>
                    <a:pt x="29540" y="67971"/>
                  </a:lnTo>
                  <a:lnTo>
                    <a:pt x="28887" y="68775"/>
                  </a:lnTo>
                  <a:lnTo>
                    <a:pt x="28284" y="69629"/>
                  </a:lnTo>
                  <a:lnTo>
                    <a:pt x="27078" y="71287"/>
                  </a:lnTo>
                  <a:lnTo>
                    <a:pt x="26375" y="72292"/>
                  </a:lnTo>
                  <a:lnTo>
                    <a:pt x="26375" y="72292"/>
                  </a:lnTo>
                  <a:lnTo>
                    <a:pt x="27078" y="71086"/>
                  </a:lnTo>
                  <a:lnTo>
                    <a:pt x="27832" y="69930"/>
                  </a:lnTo>
                  <a:lnTo>
                    <a:pt x="28636" y="68825"/>
                  </a:lnTo>
                  <a:lnTo>
                    <a:pt x="29389" y="67720"/>
                  </a:lnTo>
                  <a:lnTo>
                    <a:pt x="30896" y="65811"/>
                  </a:lnTo>
                  <a:lnTo>
                    <a:pt x="32253" y="64203"/>
                  </a:lnTo>
                  <a:lnTo>
                    <a:pt x="33459" y="62847"/>
                  </a:lnTo>
                  <a:lnTo>
                    <a:pt x="34413" y="61842"/>
                  </a:lnTo>
                  <a:lnTo>
                    <a:pt x="35217" y="61038"/>
                  </a:lnTo>
                  <a:lnTo>
                    <a:pt x="35619" y="60586"/>
                  </a:lnTo>
                  <a:lnTo>
                    <a:pt x="36071" y="60184"/>
                  </a:lnTo>
                  <a:lnTo>
                    <a:pt x="36623" y="59732"/>
                  </a:lnTo>
                  <a:lnTo>
                    <a:pt x="37226" y="59330"/>
                  </a:lnTo>
                  <a:lnTo>
                    <a:pt x="37879" y="58979"/>
                  </a:lnTo>
                  <a:lnTo>
                    <a:pt x="38583" y="58577"/>
                  </a:lnTo>
                  <a:lnTo>
                    <a:pt x="39286" y="58225"/>
                  </a:lnTo>
                  <a:lnTo>
                    <a:pt x="39989" y="57924"/>
                  </a:lnTo>
                  <a:lnTo>
                    <a:pt x="41446" y="57371"/>
                  </a:lnTo>
                  <a:lnTo>
                    <a:pt x="42752" y="57019"/>
                  </a:lnTo>
                  <a:lnTo>
                    <a:pt x="43355" y="56869"/>
                  </a:lnTo>
                  <a:lnTo>
                    <a:pt x="43908" y="56819"/>
                  </a:lnTo>
                  <a:lnTo>
                    <a:pt x="44360" y="56768"/>
                  </a:lnTo>
                  <a:lnTo>
                    <a:pt x="44762" y="56768"/>
                  </a:lnTo>
                  <a:lnTo>
                    <a:pt x="45114" y="56919"/>
                  </a:lnTo>
                  <a:lnTo>
                    <a:pt x="45515" y="57120"/>
                  </a:lnTo>
                  <a:lnTo>
                    <a:pt x="45917" y="57421"/>
                  </a:lnTo>
                  <a:lnTo>
                    <a:pt x="46319" y="57823"/>
                  </a:lnTo>
                  <a:lnTo>
                    <a:pt x="47123" y="58728"/>
                  </a:lnTo>
                  <a:lnTo>
                    <a:pt x="47927" y="59682"/>
                  </a:lnTo>
                  <a:lnTo>
                    <a:pt x="48781" y="60637"/>
                  </a:lnTo>
                  <a:lnTo>
                    <a:pt x="49183" y="61038"/>
                  </a:lnTo>
                  <a:lnTo>
                    <a:pt x="49534" y="61390"/>
                  </a:lnTo>
                  <a:lnTo>
                    <a:pt x="49936" y="61692"/>
                  </a:lnTo>
                  <a:lnTo>
                    <a:pt x="50288" y="61842"/>
                  </a:lnTo>
                  <a:lnTo>
                    <a:pt x="50640" y="61943"/>
                  </a:lnTo>
                  <a:lnTo>
                    <a:pt x="50790" y="61892"/>
                  </a:lnTo>
                  <a:lnTo>
                    <a:pt x="50941" y="61842"/>
                  </a:lnTo>
                  <a:lnTo>
                    <a:pt x="51243" y="61692"/>
                  </a:lnTo>
                  <a:lnTo>
                    <a:pt x="51494" y="61440"/>
                  </a:lnTo>
                  <a:lnTo>
                    <a:pt x="51745" y="61089"/>
                  </a:lnTo>
                  <a:lnTo>
                    <a:pt x="51946" y="60737"/>
                  </a:lnTo>
                  <a:lnTo>
                    <a:pt x="51142" y="60285"/>
                  </a:lnTo>
                  <a:lnTo>
                    <a:pt x="50489" y="59833"/>
                  </a:lnTo>
                  <a:lnTo>
                    <a:pt x="49936" y="59431"/>
                  </a:lnTo>
                  <a:lnTo>
                    <a:pt x="49484" y="58979"/>
                  </a:lnTo>
                  <a:lnTo>
                    <a:pt x="49082" y="58527"/>
                  </a:lnTo>
                  <a:lnTo>
                    <a:pt x="48781" y="58125"/>
                  </a:lnTo>
                  <a:lnTo>
                    <a:pt x="48530" y="57723"/>
                  </a:lnTo>
                  <a:lnTo>
                    <a:pt x="48329" y="57371"/>
                  </a:lnTo>
                  <a:lnTo>
                    <a:pt x="48329" y="57371"/>
                  </a:lnTo>
                  <a:lnTo>
                    <a:pt x="48932" y="58074"/>
                  </a:lnTo>
                  <a:lnTo>
                    <a:pt x="49685" y="58728"/>
                  </a:lnTo>
                  <a:lnTo>
                    <a:pt x="50439" y="59330"/>
                  </a:lnTo>
                  <a:lnTo>
                    <a:pt x="51243" y="59833"/>
                  </a:lnTo>
                  <a:lnTo>
                    <a:pt x="51343" y="59883"/>
                  </a:lnTo>
                  <a:lnTo>
                    <a:pt x="51393" y="59833"/>
                  </a:lnTo>
                  <a:lnTo>
                    <a:pt x="51443" y="59732"/>
                  </a:lnTo>
                  <a:lnTo>
                    <a:pt x="51393" y="59682"/>
                  </a:lnTo>
                  <a:lnTo>
                    <a:pt x="49936" y="58326"/>
                  </a:lnTo>
                  <a:lnTo>
                    <a:pt x="49233" y="57572"/>
                  </a:lnTo>
                  <a:lnTo>
                    <a:pt x="48580" y="56819"/>
                  </a:lnTo>
                  <a:lnTo>
                    <a:pt x="48228" y="56316"/>
                  </a:lnTo>
                  <a:lnTo>
                    <a:pt x="47977" y="55814"/>
                  </a:lnTo>
                  <a:lnTo>
                    <a:pt x="48027" y="55412"/>
                  </a:lnTo>
                  <a:lnTo>
                    <a:pt x="48178" y="55462"/>
                  </a:lnTo>
                  <a:lnTo>
                    <a:pt x="48178" y="55261"/>
                  </a:lnTo>
                  <a:lnTo>
                    <a:pt x="48228" y="55110"/>
                  </a:lnTo>
                  <a:lnTo>
                    <a:pt x="48429" y="54960"/>
                  </a:lnTo>
                  <a:lnTo>
                    <a:pt x="48731" y="54859"/>
                  </a:lnTo>
                  <a:lnTo>
                    <a:pt x="49534" y="54608"/>
                  </a:lnTo>
                  <a:lnTo>
                    <a:pt x="50589" y="54156"/>
                  </a:lnTo>
                  <a:lnTo>
                    <a:pt x="51795" y="53654"/>
                  </a:lnTo>
                  <a:lnTo>
                    <a:pt x="53001" y="53001"/>
                  </a:lnTo>
                  <a:lnTo>
                    <a:pt x="55312" y="51795"/>
                  </a:lnTo>
                  <a:lnTo>
                    <a:pt x="56869" y="50941"/>
                  </a:lnTo>
                  <a:lnTo>
                    <a:pt x="57120" y="50790"/>
                  </a:lnTo>
                  <a:lnTo>
                    <a:pt x="57371" y="50740"/>
                  </a:lnTo>
                  <a:lnTo>
                    <a:pt x="57673" y="50790"/>
                  </a:lnTo>
                  <a:lnTo>
                    <a:pt x="57974" y="50840"/>
                  </a:lnTo>
                  <a:lnTo>
                    <a:pt x="58276" y="50991"/>
                  </a:lnTo>
                  <a:lnTo>
                    <a:pt x="58577" y="51142"/>
                  </a:lnTo>
                  <a:lnTo>
                    <a:pt x="59230" y="51644"/>
                  </a:lnTo>
                  <a:lnTo>
                    <a:pt x="59883" y="52197"/>
                  </a:lnTo>
                  <a:lnTo>
                    <a:pt x="60536" y="52850"/>
                  </a:lnTo>
                  <a:lnTo>
                    <a:pt x="61089" y="53503"/>
                  </a:lnTo>
                  <a:lnTo>
                    <a:pt x="61642" y="54106"/>
                  </a:lnTo>
                  <a:lnTo>
                    <a:pt x="61943" y="54407"/>
                  </a:lnTo>
                  <a:lnTo>
                    <a:pt x="62245" y="54608"/>
                  </a:lnTo>
                  <a:lnTo>
                    <a:pt x="62596" y="54658"/>
                  </a:lnTo>
                  <a:lnTo>
                    <a:pt x="62948" y="54608"/>
                  </a:lnTo>
                  <a:lnTo>
                    <a:pt x="63350" y="54457"/>
                  </a:lnTo>
                  <a:lnTo>
                    <a:pt x="63651" y="54256"/>
                  </a:lnTo>
                  <a:lnTo>
                    <a:pt x="64003" y="53955"/>
                  </a:lnTo>
                  <a:lnTo>
                    <a:pt x="64304" y="53654"/>
                  </a:lnTo>
                  <a:lnTo>
                    <a:pt x="61692" y="51092"/>
                  </a:lnTo>
                  <a:lnTo>
                    <a:pt x="60536" y="49936"/>
                  </a:lnTo>
                  <a:lnTo>
                    <a:pt x="60285" y="49635"/>
                  </a:lnTo>
                  <a:lnTo>
                    <a:pt x="60285" y="49635"/>
                  </a:lnTo>
                  <a:lnTo>
                    <a:pt x="60587" y="49936"/>
                  </a:lnTo>
                  <a:lnTo>
                    <a:pt x="61089" y="50338"/>
                  </a:lnTo>
                  <a:lnTo>
                    <a:pt x="61591" y="50740"/>
                  </a:lnTo>
                  <a:lnTo>
                    <a:pt x="62546" y="51443"/>
                  </a:lnTo>
                  <a:lnTo>
                    <a:pt x="63551" y="52046"/>
                  </a:lnTo>
                  <a:lnTo>
                    <a:pt x="63651" y="52096"/>
                  </a:lnTo>
                  <a:lnTo>
                    <a:pt x="63701" y="51996"/>
                  </a:lnTo>
                  <a:lnTo>
                    <a:pt x="63752" y="51946"/>
                  </a:lnTo>
                  <a:lnTo>
                    <a:pt x="63651" y="51845"/>
                  </a:lnTo>
                  <a:lnTo>
                    <a:pt x="62345" y="50790"/>
                  </a:lnTo>
                  <a:lnTo>
                    <a:pt x="61692" y="50237"/>
                  </a:lnTo>
                  <a:lnTo>
                    <a:pt x="61139" y="49685"/>
                  </a:lnTo>
                  <a:lnTo>
                    <a:pt x="60587" y="49082"/>
                  </a:lnTo>
                  <a:lnTo>
                    <a:pt x="60135" y="48429"/>
                  </a:lnTo>
                  <a:lnTo>
                    <a:pt x="59733" y="47726"/>
                  </a:lnTo>
                  <a:lnTo>
                    <a:pt x="59431" y="47022"/>
                  </a:lnTo>
                  <a:lnTo>
                    <a:pt x="59582" y="46620"/>
                  </a:lnTo>
                  <a:lnTo>
                    <a:pt x="59783" y="46269"/>
                  </a:lnTo>
                  <a:lnTo>
                    <a:pt x="59984" y="46018"/>
                  </a:lnTo>
                  <a:lnTo>
                    <a:pt x="60285" y="45616"/>
                  </a:lnTo>
                  <a:lnTo>
                    <a:pt x="60687" y="45214"/>
                  </a:lnTo>
                  <a:lnTo>
                    <a:pt x="61591" y="44460"/>
                  </a:lnTo>
                  <a:lnTo>
                    <a:pt x="62546" y="43757"/>
                  </a:lnTo>
                  <a:lnTo>
                    <a:pt x="62948" y="43405"/>
                  </a:lnTo>
                  <a:lnTo>
                    <a:pt x="63249" y="43054"/>
                  </a:lnTo>
                  <a:lnTo>
                    <a:pt x="63400" y="42802"/>
                  </a:lnTo>
                  <a:lnTo>
                    <a:pt x="63450" y="42501"/>
                  </a:lnTo>
                  <a:lnTo>
                    <a:pt x="63400" y="42200"/>
                  </a:lnTo>
                  <a:lnTo>
                    <a:pt x="63300" y="41848"/>
                  </a:lnTo>
                  <a:lnTo>
                    <a:pt x="63149" y="41496"/>
                  </a:lnTo>
                  <a:lnTo>
                    <a:pt x="62948" y="41094"/>
                  </a:lnTo>
                  <a:lnTo>
                    <a:pt x="62697" y="40793"/>
                  </a:lnTo>
                  <a:lnTo>
                    <a:pt x="62395" y="40441"/>
                  </a:lnTo>
                  <a:lnTo>
                    <a:pt x="59180" y="44812"/>
                  </a:lnTo>
                  <a:lnTo>
                    <a:pt x="59532" y="43958"/>
                  </a:lnTo>
                  <a:lnTo>
                    <a:pt x="59934" y="43054"/>
                  </a:lnTo>
                  <a:lnTo>
                    <a:pt x="60637" y="41295"/>
                  </a:lnTo>
                  <a:lnTo>
                    <a:pt x="60637" y="41195"/>
                  </a:lnTo>
                  <a:lnTo>
                    <a:pt x="60536" y="41145"/>
                  </a:lnTo>
                  <a:lnTo>
                    <a:pt x="60486" y="41145"/>
                  </a:lnTo>
                  <a:lnTo>
                    <a:pt x="60386" y="41195"/>
                  </a:lnTo>
                  <a:lnTo>
                    <a:pt x="59883" y="42350"/>
                  </a:lnTo>
                  <a:lnTo>
                    <a:pt x="59281" y="43456"/>
                  </a:lnTo>
                  <a:lnTo>
                    <a:pt x="58678" y="44561"/>
                  </a:lnTo>
                  <a:lnTo>
                    <a:pt x="58025" y="45616"/>
                  </a:lnTo>
                  <a:lnTo>
                    <a:pt x="57522" y="46419"/>
                  </a:lnTo>
                  <a:lnTo>
                    <a:pt x="56919" y="47123"/>
                  </a:lnTo>
                  <a:lnTo>
                    <a:pt x="55864" y="47977"/>
                  </a:lnTo>
                  <a:lnTo>
                    <a:pt x="54709" y="48931"/>
                  </a:lnTo>
                  <a:lnTo>
                    <a:pt x="53503" y="49785"/>
                  </a:lnTo>
                  <a:lnTo>
                    <a:pt x="52448" y="50489"/>
                  </a:lnTo>
                  <a:lnTo>
                    <a:pt x="52046" y="50237"/>
                  </a:lnTo>
                  <a:lnTo>
                    <a:pt x="51695" y="49986"/>
                  </a:lnTo>
                  <a:lnTo>
                    <a:pt x="51393" y="49635"/>
                  </a:lnTo>
                  <a:lnTo>
                    <a:pt x="51142" y="49283"/>
                  </a:lnTo>
                  <a:lnTo>
                    <a:pt x="50941" y="48931"/>
                  </a:lnTo>
                  <a:lnTo>
                    <a:pt x="50740" y="48479"/>
                  </a:lnTo>
                  <a:lnTo>
                    <a:pt x="50589" y="48027"/>
                  </a:lnTo>
                  <a:lnTo>
                    <a:pt x="50489" y="47525"/>
                  </a:lnTo>
                  <a:lnTo>
                    <a:pt x="50037" y="45314"/>
                  </a:lnTo>
                  <a:lnTo>
                    <a:pt x="49585" y="43054"/>
                  </a:lnTo>
                  <a:lnTo>
                    <a:pt x="49585" y="43003"/>
                  </a:lnTo>
                  <a:lnTo>
                    <a:pt x="49434" y="43003"/>
                  </a:lnTo>
                  <a:lnTo>
                    <a:pt x="49434" y="43054"/>
                  </a:lnTo>
                  <a:lnTo>
                    <a:pt x="49585" y="44561"/>
                  </a:lnTo>
                  <a:lnTo>
                    <a:pt x="49735" y="46118"/>
                  </a:lnTo>
                  <a:lnTo>
                    <a:pt x="49786" y="46922"/>
                  </a:lnTo>
                  <a:lnTo>
                    <a:pt x="49936" y="47675"/>
                  </a:lnTo>
                  <a:lnTo>
                    <a:pt x="50137" y="48429"/>
                  </a:lnTo>
                  <a:lnTo>
                    <a:pt x="50389" y="49132"/>
                  </a:lnTo>
                  <a:lnTo>
                    <a:pt x="50589" y="49584"/>
                  </a:lnTo>
                  <a:lnTo>
                    <a:pt x="50891" y="50087"/>
                  </a:lnTo>
                  <a:lnTo>
                    <a:pt x="51243" y="50489"/>
                  </a:lnTo>
                  <a:lnTo>
                    <a:pt x="51644" y="50840"/>
                  </a:lnTo>
                  <a:lnTo>
                    <a:pt x="51343" y="50941"/>
                  </a:lnTo>
                  <a:lnTo>
                    <a:pt x="51142" y="50941"/>
                  </a:lnTo>
                  <a:lnTo>
                    <a:pt x="51042" y="50891"/>
                  </a:lnTo>
                  <a:lnTo>
                    <a:pt x="50891" y="50840"/>
                  </a:lnTo>
                  <a:lnTo>
                    <a:pt x="50690" y="50589"/>
                  </a:lnTo>
                  <a:lnTo>
                    <a:pt x="50439" y="50187"/>
                  </a:lnTo>
                  <a:lnTo>
                    <a:pt x="50288" y="49685"/>
                  </a:lnTo>
                  <a:lnTo>
                    <a:pt x="50087" y="49082"/>
                  </a:lnTo>
                  <a:lnTo>
                    <a:pt x="49936" y="48379"/>
                  </a:lnTo>
                  <a:lnTo>
                    <a:pt x="49685" y="46872"/>
                  </a:lnTo>
                  <a:lnTo>
                    <a:pt x="49484" y="45264"/>
                  </a:lnTo>
                  <a:lnTo>
                    <a:pt x="49334" y="43707"/>
                  </a:lnTo>
                  <a:lnTo>
                    <a:pt x="49183" y="41346"/>
                  </a:lnTo>
                  <a:lnTo>
                    <a:pt x="49183" y="40692"/>
                  </a:lnTo>
                  <a:lnTo>
                    <a:pt x="49233" y="40039"/>
                  </a:lnTo>
                  <a:lnTo>
                    <a:pt x="49384" y="39386"/>
                  </a:lnTo>
                  <a:lnTo>
                    <a:pt x="49534" y="38783"/>
                  </a:lnTo>
                  <a:lnTo>
                    <a:pt x="49836" y="37728"/>
                  </a:lnTo>
                  <a:lnTo>
                    <a:pt x="50087" y="37025"/>
                  </a:lnTo>
                  <a:lnTo>
                    <a:pt x="50137" y="36925"/>
                  </a:lnTo>
                  <a:lnTo>
                    <a:pt x="50137" y="36874"/>
                  </a:lnTo>
                  <a:lnTo>
                    <a:pt x="50338" y="36623"/>
                  </a:lnTo>
                  <a:lnTo>
                    <a:pt x="50539" y="36422"/>
                  </a:lnTo>
                  <a:lnTo>
                    <a:pt x="50891" y="36221"/>
                  </a:lnTo>
                  <a:lnTo>
                    <a:pt x="51243" y="36020"/>
                  </a:lnTo>
                  <a:lnTo>
                    <a:pt x="52097" y="35669"/>
                  </a:lnTo>
                  <a:lnTo>
                    <a:pt x="53051" y="35367"/>
                  </a:lnTo>
                  <a:lnTo>
                    <a:pt x="54106" y="35116"/>
                  </a:lnTo>
                  <a:lnTo>
                    <a:pt x="55111" y="34965"/>
                  </a:lnTo>
                  <a:lnTo>
                    <a:pt x="56065" y="34865"/>
                  </a:lnTo>
                  <a:lnTo>
                    <a:pt x="57070" y="34865"/>
                  </a:lnTo>
                  <a:lnTo>
                    <a:pt x="57221" y="34815"/>
                  </a:lnTo>
                  <a:lnTo>
                    <a:pt x="57371" y="34714"/>
                  </a:lnTo>
                  <a:lnTo>
                    <a:pt x="57522" y="34614"/>
                  </a:lnTo>
                  <a:lnTo>
                    <a:pt x="57572" y="34463"/>
                  </a:lnTo>
                  <a:lnTo>
                    <a:pt x="57673" y="34262"/>
                  </a:lnTo>
                  <a:lnTo>
                    <a:pt x="57723" y="33860"/>
                  </a:lnTo>
                  <a:lnTo>
                    <a:pt x="57673" y="33358"/>
                  </a:lnTo>
                  <a:lnTo>
                    <a:pt x="57623" y="32855"/>
                  </a:lnTo>
                  <a:lnTo>
                    <a:pt x="57321" y="31700"/>
                  </a:lnTo>
                  <a:lnTo>
                    <a:pt x="55462" y="32403"/>
                  </a:lnTo>
                  <a:lnTo>
                    <a:pt x="53654" y="33107"/>
                  </a:lnTo>
                  <a:lnTo>
                    <a:pt x="53252" y="33207"/>
                  </a:lnTo>
                  <a:lnTo>
                    <a:pt x="52750" y="33358"/>
                  </a:lnTo>
                  <a:lnTo>
                    <a:pt x="52298" y="33408"/>
                  </a:lnTo>
                  <a:lnTo>
                    <a:pt x="51896" y="33408"/>
                  </a:lnTo>
                  <a:lnTo>
                    <a:pt x="51695" y="33308"/>
                  </a:lnTo>
                  <a:lnTo>
                    <a:pt x="51544" y="33207"/>
                  </a:lnTo>
                  <a:lnTo>
                    <a:pt x="51393" y="33056"/>
                  </a:lnTo>
                  <a:lnTo>
                    <a:pt x="51243" y="32855"/>
                  </a:lnTo>
                  <a:lnTo>
                    <a:pt x="51092" y="32504"/>
                  </a:lnTo>
                  <a:lnTo>
                    <a:pt x="50941" y="32102"/>
                  </a:lnTo>
                  <a:lnTo>
                    <a:pt x="50891" y="31750"/>
                  </a:lnTo>
                  <a:lnTo>
                    <a:pt x="50790" y="31348"/>
                  </a:lnTo>
                  <a:lnTo>
                    <a:pt x="50790" y="30595"/>
                  </a:lnTo>
                  <a:lnTo>
                    <a:pt x="50790" y="29841"/>
                  </a:lnTo>
                  <a:lnTo>
                    <a:pt x="50891" y="29138"/>
                  </a:lnTo>
                  <a:lnTo>
                    <a:pt x="50991" y="28384"/>
                  </a:lnTo>
                  <a:lnTo>
                    <a:pt x="51092" y="27631"/>
                  </a:lnTo>
                  <a:lnTo>
                    <a:pt x="51443" y="26124"/>
                  </a:lnTo>
                  <a:lnTo>
                    <a:pt x="51845" y="24667"/>
                  </a:lnTo>
                  <a:lnTo>
                    <a:pt x="52298" y="23210"/>
                  </a:lnTo>
                  <a:lnTo>
                    <a:pt x="52298" y="23160"/>
                  </a:lnTo>
                  <a:lnTo>
                    <a:pt x="52247" y="23110"/>
                  </a:lnTo>
                  <a:lnTo>
                    <a:pt x="52197" y="23110"/>
                  </a:lnTo>
                  <a:lnTo>
                    <a:pt x="52147" y="23160"/>
                  </a:lnTo>
                  <a:lnTo>
                    <a:pt x="51293" y="25219"/>
                  </a:lnTo>
                  <a:lnTo>
                    <a:pt x="50891" y="26274"/>
                  </a:lnTo>
                  <a:lnTo>
                    <a:pt x="50589" y="27329"/>
                  </a:lnTo>
                  <a:lnTo>
                    <a:pt x="50338" y="28384"/>
                  </a:lnTo>
                  <a:lnTo>
                    <a:pt x="50137" y="29490"/>
                  </a:lnTo>
                  <a:lnTo>
                    <a:pt x="50087" y="30042"/>
                  </a:lnTo>
                  <a:lnTo>
                    <a:pt x="50087" y="30595"/>
                  </a:lnTo>
                  <a:lnTo>
                    <a:pt x="50087" y="31147"/>
                  </a:lnTo>
                  <a:lnTo>
                    <a:pt x="50137" y="31700"/>
                  </a:lnTo>
                  <a:lnTo>
                    <a:pt x="50238" y="32152"/>
                  </a:lnTo>
                  <a:lnTo>
                    <a:pt x="50338" y="32554"/>
                  </a:lnTo>
                  <a:lnTo>
                    <a:pt x="50087" y="32052"/>
                  </a:lnTo>
                  <a:lnTo>
                    <a:pt x="49936" y="31549"/>
                  </a:lnTo>
                  <a:lnTo>
                    <a:pt x="49886" y="30997"/>
                  </a:lnTo>
                  <a:lnTo>
                    <a:pt x="49886" y="30494"/>
                  </a:lnTo>
                  <a:lnTo>
                    <a:pt x="49936" y="29841"/>
                  </a:lnTo>
                  <a:lnTo>
                    <a:pt x="50087" y="28937"/>
                  </a:lnTo>
                  <a:lnTo>
                    <a:pt x="50539" y="26475"/>
                  </a:lnTo>
                  <a:lnTo>
                    <a:pt x="51544" y="21401"/>
                  </a:lnTo>
                  <a:lnTo>
                    <a:pt x="50539" y="20899"/>
                  </a:lnTo>
                  <a:lnTo>
                    <a:pt x="49534" y="20547"/>
                  </a:lnTo>
                  <a:lnTo>
                    <a:pt x="49133" y="20447"/>
                  </a:lnTo>
                  <a:lnTo>
                    <a:pt x="48680" y="20346"/>
                  </a:lnTo>
                  <a:lnTo>
                    <a:pt x="48027" y="20346"/>
                  </a:lnTo>
                  <a:lnTo>
                    <a:pt x="47877" y="20397"/>
                  </a:lnTo>
                  <a:lnTo>
                    <a:pt x="47776" y="20497"/>
                  </a:lnTo>
                  <a:lnTo>
                    <a:pt x="47575" y="20698"/>
                  </a:lnTo>
                  <a:lnTo>
                    <a:pt x="47475" y="21050"/>
                  </a:lnTo>
                  <a:lnTo>
                    <a:pt x="47374" y="21452"/>
                  </a:lnTo>
                  <a:lnTo>
                    <a:pt x="47374" y="21904"/>
                  </a:lnTo>
                  <a:lnTo>
                    <a:pt x="47374" y="22456"/>
                  </a:lnTo>
                  <a:lnTo>
                    <a:pt x="47475" y="23612"/>
                  </a:lnTo>
                  <a:lnTo>
                    <a:pt x="47625" y="24918"/>
                  </a:lnTo>
                  <a:lnTo>
                    <a:pt x="47826" y="26174"/>
                  </a:lnTo>
                  <a:lnTo>
                    <a:pt x="47977" y="27380"/>
                  </a:lnTo>
                  <a:lnTo>
                    <a:pt x="48027" y="28384"/>
                  </a:lnTo>
                  <a:lnTo>
                    <a:pt x="48027" y="28837"/>
                  </a:lnTo>
                  <a:lnTo>
                    <a:pt x="47927" y="29339"/>
                  </a:lnTo>
                  <a:lnTo>
                    <a:pt x="47826" y="30293"/>
                  </a:lnTo>
                  <a:lnTo>
                    <a:pt x="47676" y="31248"/>
                  </a:lnTo>
                  <a:lnTo>
                    <a:pt x="47424" y="32353"/>
                  </a:lnTo>
                  <a:lnTo>
                    <a:pt x="47173" y="32705"/>
                  </a:lnTo>
                  <a:lnTo>
                    <a:pt x="46922" y="33056"/>
                  </a:lnTo>
                  <a:lnTo>
                    <a:pt x="46621" y="33358"/>
                  </a:lnTo>
                  <a:lnTo>
                    <a:pt x="46319" y="33659"/>
                  </a:lnTo>
                  <a:lnTo>
                    <a:pt x="45917" y="33810"/>
                  </a:lnTo>
                  <a:lnTo>
                    <a:pt x="45465" y="33961"/>
                  </a:lnTo>
                  <a:lnTo>
                    <a:pt x="44963" y="34011"/>
                  </a:lnTo>
                  <a:lnTo>
                    <a:pt x="44410" y="34011"/>
                  </a:lnTo>
                  <a:lnTo>
                    <a:pt x="43657" y="33910"/>
                  </a:lnTo>
                  <a:lnTo>
                    <a:pt x="42853" y="33710"/>
                  </a:lnTo>
                  <a:lnTo>
                    <a:pt x="41999" y="33509"/>
                  </a:lnTo>
                  <a:lnTo>
                    <a:pt x="41195" y="33207"/>
                  </a:lnTo>
                  <a:lnTo>
                    <a:pt x="40391" y="32906"/>
                  </a:lnTo>
                  <a:lnTo>
                    <a:pt x="39638" y="32554"/>
                  </a:lnTo>
                  <a:lnTo>
                    <a:pt x="38884" y="32202"/>
                  </a:lnTo>
                  <a:lnTo>
                    <a:pt x="38181" y="31851"/>
                  </a:lnTo>
                  <a:lnTo>
                    <a:pt x="38131" y="31801"/>
                  </a:lnTo>
                  <a:lnTo>
                    <a:pt x="38131" y="31851"/>
                  </a:lnTo>
                  <a:lnTo>
                    <a:pt x="38131" y="31901"/>
                  </a:lnTo>
                  <a:lnTo>
                    <a:pt x="39889" y="33006"/>
                  </a:lnTo>
                  <a:lnTo>
                    <a:pt x="40743" y="33458"/>
                  </a:lnTo>
                  <a:lnTo>
                    <a:pt x="41697" y="33910"/>
                  </a:lnTo>
                  <a:lnTo>
                    <a:pt x="41697" y="33910"/>
                  </a:lnTo>
                  <a:lnTo>
                    <a:pt x="40391" y="33408"/>
                  </a:lnTo>
                  <a:lnTo>
                    <a:pt x="39135" y="32855"/>
                  </a:lnTo>
                  <a:lnTo>
                    <a:pt x="37076" y="31901"/>
                  </a:lnTo>
                  <a:lnTo>
                    <a:pt x="36975" y="32253"/>
                  </a:lnTo>
                  <a:lnTo>
                    <a:pt x="36975" y="32604"/>
                  </a:lnTo>
                  <a:lnTo>
                    <a:pt x="36975" y="32906"/>
                  </a:lnTo>
                  <a:lnTo>
                    <a:pt x="36975" y="33257"/>
                  </a:lnTo>
                  <a:lnTo>
                    <a:pt x="37076" y="33659"/>
                  </a:lnTo>
                  <a:lnTo>
                    <a:pt x="37226" y="33961"/>
                  </a:lnTo>
                  <a:lnTo>
                    <a:pt x="37377" y="34262"/>
                  </a:lnTo>
                  <a:lnTo>
                    <a:pt x="37578" y="34463"/>
                  </a:lnTo>
                  <a:lnTo>
                    <a:pt x="37829" y="34664"/>
                  </a:lnTo>
                  <a:lnTo>
                    <a:pt x="38080" y="34764"/>
                  </a:lnTo>
                  <a:lnTo>
                    <a:pt x="38382" y="34865"/>
                  </a:lnTo>
                  <a:lnTo>
                    <a:pt x="38683" y="34915"/>
                  </a:lnTo>
                  <a:lnTo>
                    <a:pt x="39387" y="35016"/>
                  </a:lnTo>
                  <a:lnTo>
                    <a:pt x="40190" y="34965"/>
                  </a:lnTo>
                  <a:lnTo>
                    <a:pt x="41999" y="34865"/>
                  </a:lnTo>
                  <a:lnTo>
                    <a:pt x="42451" y="34865"/>
                  </a:lnTo>
                  <a:lnTo>
                    <a:pt x="42853" y="35016"/>
                  </a:lnTo>
                  <a:lnTo>
                    <a:pt x="43205" y="35217"/>
                  </a:lnTo>
                  <a:lnTo>
                    <a:pt x="43556" y="35518"/>
                  </a:lnTo>
                  <a:lnTo>
                    <a:pt x="43858" y="35870"/>
                  </a:lnTo>
                  <a:lnTo>
                    <a:pt x="44109" y="36272"/>
                  </a:lnTo>
                  <a:lnTo>
                    <a:pt x="44360" y="36774"/>
                  </a:lnTo>
                  <a:lnTo>
                    <a:pt x="44561" y="37276"/>
                  </a:lnTo>
                  <a:lnTo>
                    <a:pt x="44913" y="38432"/>
                  </a:lnTo>
                  <a:lnTo>
                    <a:pt x="45214" y="39688"/>
                  </a:lnTo>
                  <a:lnTo>
                    <a:pt x="45817" y="42149"/>
                  </a:lnTo>
                  <a:lnTo>
                    <a:pt x="45917" y="42752"/>
                  </a:lnTo>
                  <a:lnTo>
                    <a:pt x="45917" y="43355"/>
                  </a:lnTo>
                  <a:lnTo>
                    <a:pt x="45817" y="44058"/>
                  </a:lnTo>
                  <a:lnTo>
                    <a:pt x="45666" y="44711"/>
                  </a:lnTo>
                  <a:lnTo>
                    <a:pt x="45465" y="45365"/>
                  </a:lnTo>
                  <a:lnTo>
                    <a:pt x="45164" y="46068"/>
                  </a:lnTo>
                  <a:lnTo>
                    <a:pt x="44862" y="46721"/>
                  </a:lnTo>
                  <a:lnTo>
                    <a:pt x="44511" y="47374"/>
                  </a:lnTo>
                  <a:lnTo>
                    <a:pt x="43807" y="48580"/>
                  </a:lnTo>
                  <a:lnTo>
                    <a:pt x="43104" y="49584"/>
                  </a:lnTo>
                  <a:lnTo>
                    <a:pt x="42501" y="50388"/>
                  </a:lnTo>
                  <a:lnTo>
                    <a:pt x="42099" y="50840"/>
                  </a:lnTo>
                  <a:lnTo>
                    <a:pt x="41898" y="51041"/>
                  </a:lnTo>
                  <a:lnTo>
                    <a:pt x="41597" y="51192"/>
                  </a:lnTo>
                  <a:lnTo>
                    <a:pt x="41296" y="51292"/>
                  </a:lnTo>
                  <a:lnTo>
                    <a:pt x="41044" y="50991"/>
                  </a:lnTo>
                  <a:lnTo>
                    <a:pt x="40843" y="50639"/>
                  </a:lnTo>
                  <a:lnTo>
                    <a:pt x="40642" y="50237"/>
                  </a:lnTo>
                  <a:lnTo>
                    <a:pt x="40542" y="49836"/>
                  </a:lnTo>
                  <a:lnTo>
                    <a:pt x="40341" y="49233"/>
                  </a:lnTo>
                  <a:lnTo>
                    <a:pt x="40241" y="48580"/>
                  </a:lnTo>
                  <a:lnTo>
                    <a:pt x="40190" y="47977"/>
                  </a:lnTo>
                  <a:lnTo>
                    <a:pt x="40190" y="47374"/>
                  </a:lnTo>
                  <a:lnTo>
                    <a:pt x="40241" y="46721"/>
                  </a:lnTo>
                  <a:lnTo>
                    <a:pt x="40341" y="46118"/>
                  </a:lnTo>
                  <a:lnTo>
                    <a:pt x="40442" y="45515"/>
                  </a:lnTo>
                  <a:lnTo>
                    <a:pt x="40642" y="44912"/>
                  </a:lnTo>
                  <a:lnTo>
                    <a:pt x="40642" y="44862"/>
                  </a:lnTo>
                  <a:lnTo>
                    <a:pt x="40592" y="44862"/>
                  </a:lnTo>
                  <a:lnTo>
                    <a:pt x="40341" y="45515"/>
                  </a:lnTo>
                  <a:lnTo>
                    <a:pt x="40090" y="46168"/>
                  </a:lnTo>
                  <a:lnTo>
                    <a:pt x="39939" y="46872"/>
                  </a:lnTo>
                  <a:lnTo>
                    <a:pt x="39839" y="47525"/>
                  </a:lnTo>
                  <a:lnTo>
                    <a:pt x="39788" y="48178"/>
                  </a:lnTo>
                  <a:lnTo>
                    <a:pt x="39788" y="48881"/>
                  </a:lnTo>
                  <a:lnTo>
                    <a:pt x="39839" y="49584"/>
                  </a:lnTo>
                  <a:lnTo>
                    <a:pt x="39989" y="50237"/>
                  </a:lnTo>
                  <a:lnTo>
                    <a:pt x="39989" y="50237"/>
                  </a:lnTo>
                  <a:lnTo>
                    <a:pt x="39889" y="49986"/>
                  </a:lnTo>
                  <a:lnTo>
                    <a:pt x="39839" y="49685"/>
                  </a:lnTo>
                  <a:lnTo>
                    <a:pt x="39738" y="48982"/>
                  </a:lnTo>
                  <a:lnTo>
                    <a:pt x="39738" y="48178"/>
                  </a:lnTo>
                  <a:lnTo>
                    <a:pt x="39738" y="47274"/>
                  </a:lnTo>
                  <a:lnTo>
                    <a:pt x="39839" y="46369"/>
                  </a:lnTo>
                  <a:lnTo>
                    <a:pt x="39939" y="45465"/>
                  </a:lnTo>
                  <a:lnTo>
                    <a:pt x="40140" y="43807"/>
                  </a:lnTo>
                  <a:lnTo>
                    <a:pt x="39236" y="43908"/>
                  </a:lnTo>
                  <a:lnTo>
                    <a:pt x="38332" y="44109"/>
                  </a:lnTo>
                  <a:lnTo>
                    <a:pt x="37930" y="44259"/>
                  </a:lnTo>
                  <a:lnTo>
                    <a:pt x="37578" y="44410"/>
                  </a:lnTo>
                  <a:lnTo>
                    <a:pt x="37226" y="44561"/>
                  </a:lnTo>
                  <a:lnTo>
                    <a:pt x="36975" y="44762"/>
                  </a:lnTo>
                  <a:lnTo>
                    <a:pt x="36824" y="45013"/>
                  </a:lnTo>
                  <a:lnTo>
                    <a:pt x="36674" y="45264"/>
                  </a:lnTo>
                  <a:lnTo>
                    <a:pt x="36623" y="45565"/>
                  </a:lnTo>
                  <a:lnTo>
                    <a:pt x="36623" y="45917"/>
                  </a:lnTo>
                  <a:lnTo>
                    <a:pt x="36674" y="46319"/>
                  </a:lnTo>
                  <a:lnTo>
                    <a:pt x="36774" y="46721"/>
                  </a:lnTo>
                  <a:lnTo>
                    <a:pt x="37076" y="47575"/>
                  </a:lnTo>
                  <a:lnTo>
                    <a:pt x="37427" y="48429"/>
                  </a:lnTo>
                  <a:lnTo>
                    <a:pt x="37829" y="49333"/>
                  </a:lnTo>
                  <a:lnTo>
                    <a:pt x="38583" y="50891"/>
                  </a:lnTo>
                  <a:lnTo>
                    <a:pt x="38834" y="51192"/>
                  </a:lnTo>
                  <a:lnTo>
                    <a:pt x="39336" y="51996"/>
                  </a:lnTo>
                  <a:lnTo>
                    <a:pt x="39587" y="52498"/>
                  </a:lnTo>
                  <a:lnTo>
                    <a:pt x="39839" y="53051"/>
                  </a:lnTo>
                  <a:lnTo>
                    <a:pt x="39989" y="53603"/>
                  </a:lnTo>
                  <a:lnTo>
                    <a:pt x="39989" y="53855"/>
                  </a:lnTo>
                  <a:lnTo>
                    <a:pt x="39989" y="54106"/>
                  </a:lnTo>
                  <a:lnTo>
                    <a:pt x="39989" y="54156"/>
                  </a:lnTo>
                  <a:lnTo>
                    <a:pt x="39035" y="54709"/>
                  </a:lnTo>
                  <a:lnTo>
                    <a:pt x="38131" y="55311"/>
                  </a:lnTo>
                  <a:lnTo>
                    <a:pt x="37176" y="55864"/>
                  </a:lnTo>
                  <a:lnTo>
                    <a:pt x="36222" y="56366"/>
                  </a:lnTo>
                  <a:lnTo>
                    <a:pt x="35368" y="56718"/>
                  </a:lnTo>
                  <a:lnTo>
                    <a:pt x="34514" y="56969"/>
                  </a:lnTo>
                  <a:lnTo>
                    <a:pt x="34112" y="57019"/>
                  </a:lnTo>
                  <a:lnTo>
                    <a:pt x="33659" y="57070"/>
                  </a:lnTo>
                  <a:lnTo>
                    <a:pt x="33207" y="57120"/>
                  </a:lnTo>
                  <a:lnTo>
                    <a:pt x="32755" y="57120"/>
                  </a:lnTo>
                  <a:lnTo>
                    <a:pt x="32303" y="57070"/>
                  </a:lnTo>
                  <a:lnTo>
                    <a:pt x="31851" y="56969"/>
                  </a:lnTo>
                  <a:lnTo>
                    <a:pt x="31399" y="56819"/>
                  </a:lnTo>
                  <a:lnTo>
                    <a:pt x="30997" y="56668"/>
                  </a:lnTo>
                  <a:lnTo>
                    <a:pt x="30143" y="56316"/>
                  </a:lnTo>
                  <a:lnTo>
                    <a:pt x="29339" y="55864"/>
                  </a:lnTo>
                  <a:lnTo>
                    <a:pt x="29289" y="55864"/>
                  </a:lnTo>
                  <a:lnTo>
                    <a:pt x="29239" y="55914"/>
                  </a:lnTo>
                  <a:lnTo>
                    <a:pt x="29239" y="55965"/>
                  </a:lnTo>
                  <a:lnTo>
                    <a:pt x="29289" y="55965"/>
                  </a:lnTo>
                  <a:lnTo>
                    <a:pt x="29841" y="56366"/>
                  </a:lnTo>
                  <a:lnTo>
                    <a:pt x="30444" y="56718"/>
                  </a:lnTo>
                  <a:lnTo>
                    <a:pt x="31047" y="57019"/>
                  </a:lnTo>
                  <a:lnTo>
                    <a:pt x="31650" y="57220"/>
                  </a:lnTo>
                  <a:lnTo>
                    <a:pt x="32303" y="57421"/>
                  </a:lnTo>
                  <a:lnTo>
                    <a:pt x="32906" y="57522"/>
                  </a:lnTo>
                  <a:lnTo>
                    <a:pt x="33559" y="57572"/>
                  </a:lnTo>
                  <a:lnTo>
                    <a:pt x="34262" y="57572"/>
                  </a:lnTo>
                  <a:lnTo>
                    <a:pt x="32554" y="58175"/>
                  </a:lnTo>
                  <a:lnTo>
                    <a:pt x="31901" y="58225"/>
                  </a:lnTo>
                  <a:lnTo>
                    <a:pt x="31248" y="58175"/>
                  </a:lnTo>
                  <a:lnTo>
                    <a:pt x="30294" y="57673"/>
                  </a:lnTo>
                  <a:lnTo>
                    <a:pt x="29841" y="57321"/>
                  </a:lnTo>
                  <a:lnTo>
                    <a:pt x="29389" y="56969"/>
                  </a:lnTo>
                  <a:lnTo>
                    <a:pt x="28686" y="56366"/>
                  </a:lnTo>
                  <a:lnTo>
                    <a:pt x="27983" y="55663"/>
                  </a:lnTo>
                  <a:lnTo>
                    <a:pt x="27330" y="54960"/>
                  </a:lnTo>
                  <a:lnTo>
                    <a:pt x="26727" y="54206"/>
                  </a:lnTo>
                  <a:lnTo>
                    <a:pt x="26074" y="53352"/>
                  </a:lnTo>
                  <a:lnTo>
                    <a:pt x="25471" y="52448"/>
                  </a:lnTo>
                  <a:lnTo>
                    <a:pt x="24918" y="51493"/>
                  </a:lnTo>
                  <a:lnTo>
                    <a:pt x="24466" y="50539"/>
                  </a:lnTo>
                  <a:lnTo>
                    <a:pt x="24064" y="49534"/>
                  </a:lnTo>
                  <a:lnTo>
                    <a:pt x="23763" y="48479"/>
                  </a:lnTo>
                  <a:lnTo>
                    <a:pt x="23512" y="47424"/>
                  </a:lnTo>
                  <a:lnTo>
                    <a:pt x="23411" y="46319"/>
                  </a:lnTo>
                  <a:lnTo>
                    <a:pt x="23361" y="46319"/>
                  </a:lnTo>
                  <a:lnTo>
                    <a:pt x="23311" y="46922"/>
                  </a:lnTo>
                  <a:lnTo>
                    <a:pt x="23311" y="47474"/>
                  </a:lnTo>
                  <a:lnTo>
                    <a:pt x="23361" y="48027"/>
                  </a:lnTo>
                  <a:lnTo>
                    <a:pt x="23411" y="48580"/>
                  </a:lnTo>
                  <a:lnTo>
                    <a:pt x="23662" y="49685"/>
                  </a:lnTo>
                  <a:lnTo>
                    <a:pt x="23964" y="50740"/>
                  </a:lnTo>
                  <a:lnTo>
                    <a:pt x="24416" y="51745"/>
                  </a:lnTo>
                  <a:lnTo>
                    <a:pt x="24918" y="52749"/>
                  </a:lnTo>
                  <a:lnTo>
                    <a:pt x="25521" y="53704"/>
                  </a:lnTo>
                  <a:lnTo>
                    <a:pt x="26174" y="54608"/>
                  </a:lnTo>
                  <a:lnTo>
                    <a:pt x="27028" y="55663"/>
                  </a:lnTo>
                  <a:lnTo>
                    <a:pt x="27983" y="56768"/>
                  </a:lnTo>
                  <a:lnTo>
                    <a:pt x="28535" y="57321"/>
                  </a:lnTo>
                  <a:lnTo>
                    <a:pt x="29138" y="57823"/>
                  </a:lnTo>
                  <a:lnTo>
                    <a:pt x="29691" y="58326"/>
                  </a:lnTo>
                  <a:lnTo>
                    <a:pt x="30344" y="58728"/>
                  </a:lnTo>
                  <a:lnTo>
                    <a:pt x="29741" y="58728"/>
                  </a:lnTo>
                  <a:lnTo>
                    <a:pt x="29339" y="58677"/>
                  </a:lnTo>
                  <a:lnTo>
                    <a:pt x="28937" y="58527"/>
                  </a:lnTo>
                  <a:lnTo>
                    <a:pt x="28485" y="58225"/>
                  </a:lnTo>
                  <a:lnTo>
                    <a:pt x="27983" y="57773"/>
                  </a:lnTo>
                  <a:lnTo>
                    <a:pt x="27480" y="57220"/>
                  </a:lnTo>
                  <a:lnTo>
                    <a:pt x="26928" y="56567"/>
                  </a:lnTo>
                  <a:lnTo>
                    <a:pt x="26425" y="55864"/>
                  </a:lnTo>
                  <a:lnTo>
                    <a:pt x="25873" y="55060"/>
                  </a:lnTo>
                  <a:lnTo>
                    <a:pt x="25370" y="54206"/>
                  </a:lnTo>
                  <a:lnTo>
                    <a:pt x="24868" y="53352"/>
                  </a:lnTo>
                  <a:lnTo>
                    <a:pt x="24416" y="52448"/>
                  </a:lnTo>
                  <a:lnTo>
                    <a:pt x="23964" y="51594"/>
                  </a:lnTo>
                  <a:lnTo>
                    <a:pt x="23562" y="50690"/>
                  </a:lnTo>
                  <a:lnTo>
                    <a:pt x="23260" y="49886"/>
                  </a:lnTo>
                  <a:lnTo>
                    <a:pt x="23009" y="49082"/>
                  </a:lnTo>
                  <a:lnTo>
                    <a:pt x="22858" y="48328"/>
                  </a:lnTo>
                  <a:lnTo>
                    <a:pt x="22758" y="47675"/>
                  </a:lnTo>
                  <a:lnTo>
                    <a:pt x="22758" y="47073"/>
                  </a:lnTo>
                  <a:lnTo>
                    <a:pt x="22758" y="46419"/>
                  </a:lnTo>
                  <a:lnTo>
                    <a:pt x="22858" y="45766"/>
                  </a:lnTo>
                  <a:lnTo>
                    <a:pt x="22959" y="45113"/>
                  </a:lnTo>
                  <a:lnTo>
                    <a:pt x="23311" y="43807"/>
                  </a:lnTo>
                  <a:lnTo>
                    <a:pt x="23662" y="42601"/>
                  </a:lnTo>
                  <a:lnTo>
                    <a:pt x="24064" y="41546"/>
                  </a:lnTo>
                  <a:lnTo>
                    <a:pt x="24416" y="40692"/>
                  </a:lnTo>
                  <a:lnTo>
                    <a:pt x="24818" y="39939"/>
                  </a:lnTo>
                  <a:lnTo>
                    <a:pt x="25069" y="39336"/>
                  </a:lnTo>
                  <a:lnTo>
                    <a:pt x="25370" y="38884"/>
                  </a:lnTo>
                  <a:lnTo>
                    <a:pt x="26074" y="38080"/>
                  </a:lnTo>
                  <a:lnTo>
                    <a:pt x="27129" y="37075"/>
                  </a:lnTo>
                  <a:lnTo>
                    <a:pt x="28435" y="35920"/>
                  </a:lnTo>
                  <a:lnTo>
                    <a:pt x="29841" y="34664"/>
                  </a:lnTo>
                  <a:lnTo>
                    <a:pt x="31349" y="33458"/>
                  </a:lnTo>
                  <a:lnTo>
                    <a:pt x="32705" y="32353"/>
                  </a:lnTo>
                  <a:lnTo>
                    <a:pt x="33911" y="31449"/>
                  </a:lnTo>
                  <a:lnTo>
                    <a:pt x="34765" y="30846"/>
                  </a:lnTo>
                  <a:lnTo>
                    <a:pt x="35116" y="30545"/>
                  </a:lnTo>
                  <a:lnTo>
                    <a:pt x="35368" y="30243"/>
                  </a:lnTo>
                  <a:lnTo>
                    <a:pt x="35568" y="29841"/>
                  </a:lnTo>
                  <a:lnTo>
                    <a:pt x="35769" y="29389"/>
                  </a:lnTo>
                  <a:lnTo>
                    <a:pt x="35870" y="28887"/>
                  </a:lnTo>
                  <a:lnTo>
                    <a:pt x="35970" y="28334"/>
                  </a:lnTo>
                  <a:lnTo>
                    <a:pt x="36121" y="27229"/>
                  </a:lnTo>
                  <a:lnTo>
                    <a:pt x="36272" y="24968"/>
                  </a:lnTo>
                  <a:lnTo>
                    <a:pt x="36423" y="24014"/>
                  </a:lnTo>
                  <a:lnTo>
                    <a:pt x="36523" y="23612"/>
                  </a:lnTo>
                  <a:lnTo>
                    <a:pt x="36623" y="23260"/>
                  </a:lnTo>
                  <a:lnTo>
                    <a:pt x="36875" y="22959"/>
                  </a:lnTo>
                  <a:lnTo>
                    <a:pt x="37226" y="22557"/>
                  </a:lnTo>
                  <a:lnTo>
                    <a:pt x="37729" y="22105"/>
                  </a:lnTo>
                  <a:lnTo>
                    <a:pt x="38281" y="21653"/>
                  </a:lnTo>
                  <a:lnTo>
                    <a:pt x="39638" y="20598"/>
                  </a:lnTo>
                  <a:lnTo>
                    <a:pt x="41145" y="19492"/>
                  </a:lnTo>
                  <a:lnTo>
                    <a:pt x="44059" y="17483"/>
                  </a:lnTo>
                  <a:lnTo>
                    <a:pt x="45164" y="16729"/>
                  </a:lnTo>
                  <a:lnTo>
                    <a:pt x="45817" y="16177"/>
                  </a:lnTo>
                  <a:lnTo>
                    <a:pt x="45968" y="15926"/>
                  </a:lnTo>
                  <a:lnTo>
                    <a:pt x="46068" y="15674"/>
                  </a:lnTo>
                  <a:lnTo>
                    <a:pt x="46068" y="15323"/>
                  </a:lnTo>
                  <a:lnTo>
                    <a:pt x="46068" y="14921"/>
                  </a:lnTo>
                  <a:lnTo>
                    <a:pt x="45968" y="14519"/>
                  </a:lnTo>
                  <a:lnTo>
                    <a:pt x="45867" y="14117"/>
                  </a:lnTo>
                  <a:lnTo>
                    <a:pt x="45716" y="13715"/>
                  </a:lnTo>
                  <a:lnTo>
                    <a:pt x="45515" y="13313"/>
                  </a:lnTo>
                  <a:lnTo>
                    <a:pt x="42401" y="16177"/>
                  </a:lnTo>
                  <a:lnTo>
                    <a:pt x="38985" y="19191"/>
                  </a:lnTo>
                  <a:lnTo>
                    <a:pt x="38985" y="19191"/>
                  </a:lnTo>
                  <a:lnTo>
                    <a:pt x="40090" y="17985"/>
                  </a:lnTo>
                  <a:lnTo>
                    <a:pt x="41095" y="16729"/>
                  </a:lnTo>
                  <a:lnTo>
                    <a:pt x="43154" y="14117"/>
                  </a:lnTo>
                  <a:lnTo>
                    <a:pt x="43205" y="14067"/>
                  </a:lnTo>
                  <a:lnTo>
                    <a:pt x="43205" y="14017"/>
                  </a:lnTo>
                  <a:lnTo>
                    <a:pt x="43154" y="13866"/>
                  </a:lnTo>
                  <a:lnTo>
                    <a:pt x="43004" y="13816"/>
                  </a:lnTo>
                  <a:lnTo>
                    <a:pt x="42953" y="13816"/>
                  </a:lnTo>
                  <a:lnTo>
                    <a:pt x="42903" y="13866"/>
                  </a:lnTo>
                  <a:lnTo>
                    <a:pt x="41798" y="15172"/>
                  </a:lnTo>
                  <a:lnTo>
                    <a:pt x="40642" y="16428"/>
                  </a:lnTo>
                  <a:lnTo>
                    <a:pt x="38382" y="18990"/>
                  </a:lnTo>
                  <a:lnTo>
                    <a:pt x="37327" y="20146"/>
                  </a:lnTo>
                  <a:lnTo>
                    <a:pt x="36222" y="21251"/>
                  </a:lnTo>
                  <a:lnTo>
                    <a:pt x="35719" y="21653"/>
                  </a:lnTo>
                  <a:lnTo>
                    <a:pt x="35518" y="21000"/>
                  </a:lnTo>
                  <a:lnTo>
                    <a:pt x="35368" y="20296"/>
                  </a:lnTo>
                  <a:lnTo>
                    <a:pt x="35267" y="19593"/>
                  </a:lnTo>
                  <a:lnTo>
                    <a:pt x="35217" y="18890"/>
                  </a:lnTo>
                  <a:lnTo>
                    <a:pt x="35217" y="18186"/>
                  </a:lnTo>
                  <a:lnTo>
                    <a:pt x="35317" y="17433"/>
                  </a:lnTo>
                  <a:lnTo>
                    <a:pt x="35418" y="16729"/>
                  </a:lnTo>
                  <a:lnTo>
                    <a:pt x="35568" y="16076"/>
                  </a:lnTo>
                  <a:lnTo>
                    <a:pt x="35568" y="16026"/>
                  </a:lnTo>
                  <a:lnTo>
                    <a:pt x="35518" y="15976"/>
                  </a:lnTo>
                  <a:lnTo>
                    <a:pt x="35468" y="16026"/>
                  </a:lnTo>
                  <a:lnTo>
                    <a:pt x="35217" y="16679"/>
                  </a:lnTo>
                  <a:lnTo>
                    <a:pt x="35016" y="17382"/>
                  </a:lnTo>
                  <a:lnTo>
                    <a:pt x="34865" y="18086"/>
                  </a:lnTo>
                  <a:lnTo>
                    <a:pt x="34815" y="18789"/>
                  </a:lnTo>
                  <a:lnTo>
                    <a:pt x="34815" y="17533"/>
                  </a:lnTo>
                  <a:lnTo>
                    <a:pt x="34865" y="17031"/>
                  </a:lnTo>
                  <a:lnTo>
                    <a:pt x="34915" y="16679"/>
                  </a:lnTo>
                  <a:lnTo>
                    <a:pt x="35217" y="15423"/>
                  </a:lnTo>
                  <a:lnTo>
                    <a:pt x="35518" y="13615"/>
                  </a:lnTo>
                  <a:lnTo>
                    <a:pt x="35217" y="13514"/>
                  </a:lnTo>
                  <a:lnTo>
                    <a:pt x="34915" y="13414"/>
                  </a:lnTo>
                  <a:lnTo>
                    <a:pt x="34564" y="13364"/>
                  </a:lnTo>
                  <a:lnTo>
                    <a:pt x="34262" y="13313"/>
                  </a:lnTo>
                  <a:lnTo>
                    <a:pt x="33961" y="13364"/>
                  </a:lnTo>
                  <a:lnTo>
                    <a:pt x="33659" y="13464"/>
                  </a:lnTo>
                  <a:lnTo>
                    <a:pt x="33408" y="13615"/>
                  </a:lnTo>
                  <a:lnTo>
                    <a:pt x="33157" y="13816"/>
                  </a:lnTo>
                  <a:lnTo>
                    <a:pt x="33057" y="13916"/>
                  </a:lnTo>
                  <a:lnTo>
                    <a:pt x="32956" y="14117"/>
                  </a:lnTo>
                  <a:lnTo>
                    <a:pt x="32856" y="14519"/>
                  </a:lnTo>
                  <a:lnTo>
                    <a:pt x="32755" y="15072"/>
                  </a:lnTo>
                  <a:lnTo>
                    <a:pt x="32755" y="15674"/>
                  </a:lnTo>
                  <a:lnTo>
                    <a:pt x="32755" y="17131"/>
                  </a:lnTo>
                  <a:lnTo>
                    <a:pt x="32906" y="18739"/>
                  </a:lnTo>
                  <a:lnTo>
                    <a:pt x="33006" y="20296"/>
                  </a:lnTo>
                  <a:lnTo>
                    <a:pt x="33157" y="21703"/>
                  </a:lnTo>
                  <a:lnTo>
                    <a:pt x="33157" y="22758"/>
                  </a:lnTo>
                  <a:lnTo>
                    <a:pt x="33107" y="23160"/>
                  </a:lnTo>
                  <a:lnTo>
                    <a:pt x="33006" y="23361"/>
                  </a:lnTo>
                  <a:lnTo>
                    <a:pt x="33006" y="23511"/>
                  </a:lnTo>
                  <a:lnTo>
                    <a:pt x="33006" y="23813"/>
                  </a:lnTo>
                  <a:lnTo>
                    <a:pt x="32956" y="23964"/>
                  </a:lnTo>
                  <a:lnTo>
                    <a:pt x="32856" y="24164"/>
                  </a:lnTo>
                  <a:lnTo>
                    <a:pt x="32755" y="24315"/>
                  </a:lnTo>
                  <a:lnTo>
                    <a:pt x="32604" y="24466"/>
                  </a:lnTo>
                  <a:lnTo>
                    <a:pt x="32303" y="24365"/>
                  </a:lnTo>
                  <a:lnTo>
                    <a:pt x="32002" y="24265"/>
                  </a:lnTo>
                  <a:lnTo>
                    <a:pt x="31499" y="23964"/>
                  </a:lnTo>
                  <a:lnTo>
                    <a:pt x="31047" y="23562"/>
                  </a:lnTo>
                  <a:lnTo>
                    <a:pt x="30595" y="23059"/>
                  </a:lnTo>
                  <a:lnTo>
                    <a:pt x="29992" y="22255"/>
                  </a:lnTo>
                  <a:lnTo>
                    <a:pt x="29389" y="21351"/>
                  </a:lnTo>
                  <a:lnTo>
                    <a:pt x="28837" y="20447"/>
                  </a:lnTo>
                  <a:lnTo>
                    <a:pt x="28334" y="19492"/>
                  </a:lnTo>
                  <a:lnTo>
                    <a:pt x="28284" y="19492"/>
                  </a:lnTo>
                  <a:lnTo>
                    <a:pt x="28234" y="19543"/>
                  </a:lnTo>
                  <a:lnTo>
                    <a:pt x="28435" y="20095"/>
                  </a:lnTo>
                  <a:lnTo>
                    <a:pt x="28585" y="20648"/>
                  </a:lnTo>
                  <a:lnTo>
                    <a:pt x="29088" y="21703"/>
                  </a:lnTo>
                  <a:lnTo>
                    <a:pt x="28083" y="20447"/>
                  </a:lnTo>
                  <a:lnTo>
                    <a:pt x="27229" y="19342"/>
                  </a:lnTo>
                  <a:lnTo>
                    <a:pt x="26827" y="19794"/>
                  </a:lnTo>
                  <a:lnTo>
                    <a:pt x="26425" y="20246"/>
                  </a:lnTo>
                  <a:lnTo>
                    <a:pt x="26074" y="20748"/>
                  </a:lnTo>
                  <a:lnTo>
                    <a:pt x="25772" y="21201"/>
                  </a:lnTo>
                  <a:lnTo>
                    <a:pt x="25471" y="21703"/>
                  </a:lnTo>
                  <a:lnTo>
                    <a:pt x="25270" y="22105"/>
                  </a:lnTo>
                  <a:lnTo>
                    <a:pt x="25169" y="22507"/>
                  </a:lnTo>
                  <a:lnTo>
                    <a:pt x="25169" y="22808"/>
                  </a:lnTo>
                  <a:lnTo>
                    <a:pt x="25220" y="23009"/>
                  </a:lnTo>
                  <a:lnTo>
                    <a:pt x="25421" y="23260"/>
                  </a:lnTo>
                  <a:lnTo>
                    <a:pt x="25722" y="23461"/>
                  </a:lnTo>
                  <a:lnTo>
                    <a:pt x="26124" y="23712"/>
                  </a:lnTo>
                  <a:lnTo>
                    <a:pt x="27129" y="24164"/>
                  </a:lnTo>
                  <a:lnTo>
                    <a:pt x="28284" y="24667"/>
                  </a:lnTo>
                  <a:lnTo>
                    <a:pt x="29540" y="25219"/>
                  </a:lnTo>
                  <a:lnTo>
                    <a:pt x="30695" y="25722"/>
                  </a:lnTo>
                  <a:lnTo>
                    <a:pt x="31198" y="26023"/>
                  </a:lnTo>
                  <a:lnTo>
                    <a:pt x="31650" y="26274"/>
                  </a:lnTo>
                  <a:lnTo>
                    <a:pt x="32052" y="26576"/>
                  </a:lnTo>
                  <a:lnTo>
                    <a:pt x="32353" y="26877"/>
                  </a:lnTo>
                  <a:lnTo>
                    <a:pt x="32554" y="27078"/>
                  </a:lnTo>
                  <a:lnTo>
                    <a:pt x="33006" y="27581"/>
                  </a:lnTo>
                  <a:lnTo>
                    <a:pt x="32805" y="27932"/>
                  </a:lnTo>
                  <a:lnTo>
                    <a:pt x="32504" y="28535"/>
                  </a:lnTo>
                  <a:lnTo>
                    <a:pt x="32102" y="29037"/>
                  </a:lnTo>
                  <a:lnTo>
                    <a:pt x="31700" y="29590"/>
                  </a:lnTo>
                  <a:lnTo>
                    <a:pt x="31248" y="30042"/>
                  </a:lnTo>
                  <a:lnTo>
                    <a:pt x="30394" y="30896"/>
                  </a:lnTo>
                  <a:lnTo>
                    <a:pt x="29490" y="31700"/>
                  </a:lnTo>
                  <a:lnTo>
                    <a:pt x="27631" y="33207"/>
                  </a:lnTo>
                  <a:lnTo>
                    <a:pt x="27581" y="33257"/>
                  </a:lnTo>
                  <a:lnTo>
                    <a:pt x="27581" y="33308"/>
                  </a:lnTo>
                  <a:lnTo>
                    <a:pt x="27681" y="33308"/>
                  </a:lnTo>
                  <a:lnTo>
                    <a:pt x="28887" y="32454"/>
                  </a:lnTo>
                  <a:lnTo>
                    <a:pt x="30093" y="31600"/>
                  </a:lnTo>
                  <a:lnTo>
                    <a:pt x="31248" y="30746"/>
                  </a:lnTo>
                  <a:lnTo>
                    <a:pt x="31801" y="30243"/>
                  </a:lnTo>
                  <a:lnTo>
                    <a:pt x="32303" y="29741"/>
                  </a:lnTo>
                  <a:lnTo>
                    <a:pt x="32856" y="29037"/>
                  </a:lnTo>
                  <a:lnTo>
                    <a:pt x="33157" y="28686"/>
                  </a:lnTo>
                  <a:lnTo>
                    <a:pt x="33408" y="28284"/>
                  </a:lnTo>
                  <a:lnTo>
                    <a:pt x="33509" y="28636"/>
                  </a:lnTo>
                  <a:lnTo>
                    <a:pt x="33258" y="29289"/>
                  </a:lnTo>
                  <a:lnTo>
                    <a:pt x="32956" y="29892"/>
                  </a:lnTo>
                  <a:lnTo>
                    <a:pt x="32554" y="30444"/>
                  </a:lnTo>
                  <a:lnTo>
                    <a:pt x="32052" y="30997"/>
                  </a:lnTo>
                  <a:lnTo>
                    <a:pt x="31449" y="31499"/>
                  </a:lnTo>
                  <a:lnTo>
                    <a:pt x="30746" y="31951"/>
                  </a:lnTo>
                  <a:lnTo>
                    <a:pt x="30042" y="32403"/>
                  </a:lnTo>
                  <a:lnTo>
                    <a:pt x="29339" y="32805"/>
                  </a:lnTo>
                  <a:lnTo>
                    <a:pt x="27882" y="33659"/>
                  </a:lnTo>
                  <a:lnTo>
                    <a:pt x="26375" y="34513"/>
                  </a:lnTo>
                  <a:lnTo>
                    <a:pt x="25621" y="34915"/>
                  </a:lnTo>
                  <a:lnTo>
                    <a:pt x="24818" y="35317"/>
                  </a:lnTo>
                  <a:lnTo>
                    <a:pt x="24014" y="35619"/>
                  </a:lnTo>
                  <a:lnTo>
                    <a:pt x="23260" y="35920"/>
                  </a:lnTo>
                  <a:lnTo>
                    <a:pt x="23210" y="35920"/>
                  </a:lnTo>
                  <a:lnTo>
                    <a:pt x="23260" y="35970"/>
                  </a:lnTo>
                  <a:lnTo>
                    <a:pt x="23913" y="35920"/>
                  </a:lnTo>
                  <a:lnTo>
                    <a:pt x="24617" y="35769"/>
                  </a:lnTo>
                  <a:lnTo>
                    <a:pt x="25320" y="35619"/>
                  </a:lnTo>
                  <a:lnTo>
                    <a:pt x="25973" y="35367"/>
                  </a:lnTo>
                  <a:lnTo>
                    <a:pt x="24366" y="36322"/>
                  </a:lnTo>
                  <a:lnTo>
                    <a:pt x="22959" y="37075"/>
                  </a:lnTo>
                  <a:lnTo>
                    <a:pt x="22557" y="36824"/>
                  </a:lnTo>
                  <a:lnTo>
                    <a:pt x="22256" y="36573"/>
                  </a:lnTo>
                  <a:lnTo>
                    <a:pt x="21904" y="36221"/>
                  </a:lnTo>
                  <a:lnTo>
                    <a:pt x="21603" y="35769"/>
                  </a:lnTo>
                  <a:lnTo>
                    <a:pt x="21301" y="35217"/>
                  </a:lnTo>
                  <a:lnTo>
                    <a:pt x="21000" y="34664"/>
                  </a:lnTo>
                  <a:lnTo>
                    <a:pt x="20447" y="33509"/>
                  </a:lnTo>
                  <a:lnTo>
                    <a:pt x="19894" y="32253"/>
                  </a:lnTo>
                  <a:lnTo>
                    <a:pt x="19392" y="30896"/>
                  </a:lnTo>
                  <a:lnTo>
                    <a:pt x="18990" y="29590"/>
                  </a:lnTo>
                  <a:lnTo>
                    <a:pt x="18639" y="28234"/>
                  </a:lnTo>
                  <a:lnTo>
                    <a:pt x="18588" y="28183"/>
                  </a:lnTo>
                  <a:lnTo>
                    <a:pt x="18488" y="28183"/>
                  </a:lnTo>
                  <a:lnTo>
                    <a:pt x="18488" y="28284"/>
                  </a:lnTo>
                  <a:lnTo>
                    <a:pt x="18890" y="30042"/>
                  </a:lnTo>
                  <a:lnTo>
                    <a:pt x="19091" y="30946"/>
                  </a:lnTo>
                  <a:lnTo>
                    <a:pt x="19342" y="31851"/>
                  </a:lnTo>
                  <a:lnTo>
                    <a:pt x="19643" y="32705"/>
                  </a:lnTo>
                  <a:lnTo>
                    <a:pt x="19945" y="33559"/>
                  </a:lnTo>
                  <a:lnTo>
                    <a:pt x="20296" y="34413"/>
                  </a:lnTo>
                  <a:lnTo>
                    <a:pt x="20698" y="35217"/>
                  </a:lnTo>
                  <a:lnTo>
                    <a:pt x="20949" y="35769"/>
                  </a:lnTo>
                  <a:lnTo>
                    <a:pt x="21301" y="36322"/>
                  </a:lnTo>
                  <a:lnTo>
                    <a:pt x="20799" y="35769"/>
                  </a:lnTo>
                  <a:lnTo>
                    <a:pt x="20347" y="35166"/>
                  </a:lnTo>
                  <a:lnTo>
                    <a:pt x="19945" y="34212"/>
                  </a:lnTo>
                  <a:lnTo>
                    <a:pt x="19593" y="33207"/>
                  </a:lnTo>
                  <a:lnTo>
                    <a:pt x="18940" y="31248"/>
                  </a:lnTo>
                  <a:lnTo>
                    <a:pt x="18136" y="28736"/>
                  </a:lnTo>
                  <a:lnTo>
                    <a:pt x="17383" y="26174"/>
                  </a:lnTo>
                  <a:lnTo>
                    <a:pt x="16679" y="23562"/>
                  </a:lnTo>
                  <a:lnTo>
                    <a:pt x="16076" y="21000"/>
                  </a:lnTo>
                  <a:lnTo>
                    <a:pt x="16076" y="20949"/>
                  </a:lnTo>
                  <a:lnTo>
                    <a:pt x="15976" y="20949"/>
                  </a:lnTo>
                  <a:lnTo>
                    <a:pt x="15976" y="21000"/>
                  </a:lnTo>
                  <a:lnTo>
                    <a:pt x="16378" y="23411"/>
                  </a:lnTo>
                  <a:lnTo>
                    <a:pt x="16880" y="25822"/>
                  </a:lnTo>
                  <a:lnTo>
                    <a:pt x="17433" y="28183"/>
                  </a:lnTo>
                  <a:lnTo>
                    <a:pt x="18086" y="30545"/>
                  </a:lnTo>
                  <a:lnTo>
                    <a:pt x="17081" y="27128"/>
                  </a:lnTo>
                  <a:lnTo>
                    <a:pt x="16227" y="23813"/>
                  </a:lnTo>
                  <a:lnTo>
                    <a:pt x="15524" y="21150"/>
                  </a:lnTo>
                  <a:lnTo>
                    <a:pt x="15172" y="19442"/>
                  </a:lnTo>
                  <a:lnTo>
                    <a:pt x="15021" y="18538"/>
                  </a:lnTo>
                  <a:lnTo>
                    <a:pt x="14971" y="17734"/>
                  </a:lnTo>
                  <a:lnTo>
                    <a:pt x="14971" y="17031"/>
                  </a:lnTo>
                  <a:lnTo>
                    <a:pt x="14971" y="16478"/>
                  </a:lnTo>
                  <a:lnTo>
                    <a:pt x="15072" y="15674"/>
                  </a:lnTo>
                  <a:lnTo>
                    <a:pt x="15172" y="15373"/>
                  </a:lnTo>
                  <a:lnTo>
                    <a:pt x="15222" y="15222"/>
                  </a:lnTo>
                  <a:lnTo>
                    <a:pt x="15423" y="15021"/>
                  </a:lnTo>
                  <a:lnTo>
                    <a:pt x="15725" y="14820"/>
                  </a:lnTo>
                  <a:lnTo>
                    <a:pt x="16127" y="14619"/>
                  </a:lnTo>
                  <a:lnTo>
                    <a:pt x="17131" y="14218"/>
                  </a:lnTo>
                  <a:lnTo>
                    <a:pt x="18337" y="13765"/>
                  </a:lnTo>
                  <a:lnTo>
                    <a:pt x="20698" y="12911"/>
                  </a:lnTo>
                  <a:lnTo>
                    <a:pt x="21603" y="12560"/>
                  </a:lnTo>
                  <a:lnTo>
                    <a:pt x="21954" y="12359"/>
                  </a:lnTo>
                  <a:lnTo>
                    <a:pt x="22155" y="12258"/>
                  </a:lnTo>
                  <a:lnTo>
                    <a:pt x="22256" y="12057"/>
                  </a:lnTo>
                  <a:lnTo>
                    <a:pt x="22256" y="11806"/>
                  </a:lnTo>
                  <a:lnTo>
                    <a:pt x="22256" y="11505"/>
                  </a:lnTo>
                  <a:lnTo>
                    <a:pt x="22155" y="11103"/>
                  </a:lnTo>
                  <a:lnTo>
                    <a:pt x="21854" y="10199"/>
                  </a:lnTo>
                  <a:lnTo>
                    <a:pt x="21452" y="9144"/>
                  </a:lnTo>
                  <a:lnTo>
                    <a:pt x="20246" y="9947"/>
                  </a:lnTo>
                  <a:lnTo>
                    <a:pt x="18990" y="10299"/>
                  </a:lnTo>
                  <a:lnTo>
                    <a:pt x="17734" y="10751"/>
                  </a:lnTo>
                  <a:lnTo>
                    <a:pt x="16529" y="11203"/>
                  </a:lnTo>
                  <a:lnTo>
                    <a:pt x="15323" y="11756"/>
                  </a:lnTo>
                  <a:lnTo>
                    <a:pt x="15273" y="11756"/>
                  </a:lnTo>
                  <a:lnTo>
                    <a:pt x="15273" y="11806"/>
                  </a:lnTo>
                  <a:lnTo>
                    <a:pt x="15323" y="11856"/>
                  </a:lnTo>
                  <a:lnTo>
                    <a:pt x="15373" y="11856"/>
                  </a:lnTo>
                  <a:lnTo>
                    <a:pt x="18689" y="10952"/>
                  </a:lnTo>
                  <a:lnTo>
                    <a:pt x="18689" y="10952"/>
                  </a:lnTo>
                  <a:lnTo>
                    <a:pt x="16830" y="12057"/>
                  </a:lnTo>
                  <a:lnTo>
                    <a:pt x="15926" y="12509"/>
                  </a:lnTo>
                  <a:lnTo>
                    <a:pt x="15072" y="12911"/>
                  </a:lnTo>
                  <a:lnTo>
                    <a:pt x="14820" y="12811"/>
                  </a:lnTo>
                  <a:lnTo>
                    <a:pt x="14569" y="12660"/>
                  </a:lnTo>
                  <a:lnTo>
                    <a:pt x="14318" y="12509"/>
                  </a:lnTo>
                  <a:lnTo>
                    <a:pt x="14117" y="12258"/>
                  </a:lnTo>
                  <a:lnTo>
                    <a:pt x="14067" y="12258"/>
                  </a:lnTo>
                  <a:lnTo>
                    <a:pt x="14017" y="12309"/>
                  </a:lnTo>
                  <a:lnTo>
                    <a:pt x="14167" y="12509"/>
                  </a:lnTo>
                  <a:lnTo>
                    <a:pt x="14318" y="12710"/>
                  </a:lnTo>
                  <a:lnTo>
                    <a:pt x="14519" y="12911"/>
                  </a:lnTo>
                  <a:lnTo>
                    <a:pt x="14720" y="13062"/>
                  </a:lnTo>
                  <a:lnTo>
                    <a:pt x="14720" y="13062"/>
                  </a:lnTo>
                  <a:lnTo>
                    <a:pt x="14368" y="13012"/>
                  </a:lnTo>
                  <a:lnTo>
                    <a:pt x="14017" y="12861"/>
                  </a:lnTo>
                  <a:lnTo>
                    <a:pt x="13615" y="12007"/>
                  </a:lnTo>
                  <a:lnTo>
                    <a:pt x="13313" y="11103"/>
                  </a:lnTo>
                  <a:lnTo>
                    <a:pt x="12962" y="10199"/>
                  </a:lnTo>
                  <a:lnTo>
                    <a:pt x="12710" y="9244"/>
                  </a:lnTo>
                  <a:lnTo>
                    <a:pt x="12208" y="7385"/>
                  </a:lnTo>
                  <a:lnTo>
                    <a:pt x="11806" y="5577"/>
                  </a:lnTo>
                  <a:lnTo>
                    <a:pt x="11756" y="5527"/>
                  </a:lnTo>
                  <a:lnTo>
                    <a:pt x="11706" y="5476"/>
                  </a:lnTo>
                  <a:lnTo>
                    <a:pt x="11656" y="5527"/>
                  </a:lnTo>
                  <a:lnTo>
                    <a:pt x="11656" y="5577"/>
                  </a:lnTo>
                  <a:lnTo>
                    <a:pt x="11856" y="6933"/>
                  </a:lnTo>
                  <a:lnTo>
                    <a:pt x="12108" y="8290"/>
                  </a:lnTo>
                  <a:lnTo>
                    <a:pt x="12359" y="9596"/>
                  </a:lnTo>
                  <a:lnTo>
                    <a:pt x="12710" y="10902"/>
                  </a:lnTo>
                  <a:lnTo>
                    <a:pt x="13012" y="11907"/>
                  </a:lnTo>
                  <a:lnTo>
                    <a:pt x="13313" y="12962"/>
                  </a:lnTo>
                  <a:lnTo>
                    <a:pt x="12911" y="11907"/>
                  </a:lnTo>
                  <a:lnTo>
                    <a:pt x="12560" y="10852"/>
                  </a:lnTo>
                  <a:lnTo>
                    <a:pt x="12258" y="9746"/>
                  </a:lnTo>
                  <a:lnTo>
                    <a:pt x="12007" y="8641"/>
                  </a:lnTo>
                  <a:lnTo>
                    <a:pt x="11555" y="6732"/>
                  </a:lnTo>
                  <a:lnTo>
                    <a:pt x="11153" y="4773"/>
                  </a:lnTo>
                  <a:lnTo>
                    <a:pt x="10852" y="2864"/>
                  </a:lnTo>
                  <a:lnTo>
                    <a:pt x="10601" y="855"/>
                  </a:lnTo>
                  <a:lnTo>
                    <a:pt x="10601" y="804"/>
                  </a:lnTo>
                  <a:lnTo>
                    <a:pt x="10500" y="804"/>
                  </a:lnTo>
                  <a:lnTo>
                    <a:pt x="10500" y="855"/>
                  </a:lnTo>
                  <a:lnTo>
                    <a:pt x="10500" y="1909"/>
                  </a:lnTo>
                  <a:lnTo>
                    <a:pt x="10601" y="2914"/>
                  </a:lnTo>
                  <a:lnTo>
                    <a:pt x="10701" y="3919"/>
                  </a:lnTo>
                  <a:lnTo>
                    <a:pt x="10801" y="4974"/>
                  </a:lnTo>
                  <a:lnTo>
                    <a:pt x="11153" y="6983"/>
                  </a:lnTo>
                  <a:lnTo>
                    <a:pt x="11555" y="8993"/>
                  </a:lnTo>
                  <a:lnTo>
                    <a:pt x="11957" y="11002"/>
                  </a:lnTo>
                  <a:lnTo>
                    <a:pt x="11605" y="9847"/>
                  </a:lnTo>
                  <a:lnTo>
                    <a:pt x="11354" y="8591"/>
                  </a:lnTo>
                  <a:lnTo>
                    <a:pt x="11053" y="7235"/>
                  </a:lnTo>
                  <a:lnTo>
                    <a:pt x="10801" y="5878"/>
                  </a:lnTo>
                  <a:lnTo>
                    <a:pt x="10400" y="3316"/>
                  </a:lnTo>
                  <a:lnTo>
                    <a:pt x="10098" y="1256"/>
                  </a:lnTo>
                  <a:lnTo>
                    <a:pt x="10048" y="603"/>
                  </a:lnTo>
                  <a:lnTo>
                    <a:pt x="10048" y="0"/>
                  </a:lnTo>
                  <a:close/>
                </a:path>
              </a:pathLst>
            </a:custGeom>
            <a:solidFill>
              <a:srgbClr val="A44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76"/>
            <p:cNvSpPr/>
            <p:nvPr/>
          </p:nvSpPr>
          <p:spPr>
            <a:xfrm>
              <a:off x="799525" y="1982100"/>
              <a:ext cx="64075" cy="20125"/>
            </a:xfrm>
            <a:custGeom>
              <a:avLst/>
              <a:gdLst/>
              <a:ahLst/>
              <a:cxnLst/>
              <a:rect l="l" t="t" r="r" b="b"/>
              <a:pathLst>
                <a:path w="2563" h="805" extrusionOk="0">
                  <a:moveTo>
                    <a:pt x="2462" y="1"/>
                  </a:moveTo>
                  <a:lnTo>
                    <a:pt x="1256" y="403"/>
                  </a:lnTo>
                  <a:lnTo>
                    <a:pt x="653" y="553"/>
                  </a:lnTo>
                  <a:lnTo>
                    <a:pt x="50" y="704"/>
                  </a:lnTo>
                  <a:lnTo>
                    <a:pt x="0" y="754"/>
                  </a:lnTo>
                  <a:lnTo>
                    <a:pt x="50" y="805"/>
                  </a:lnTo>
                  <a:lnTo>
                    <a:pt x="703" y="704"/>
                  </a:lnTo>
                  <a:lnTo>
                    <a:pt x="1357" y="604"/>
                  </a:lnTo>
                  <a:lnTo>
                    <a:pt x="1959" y="403"/>
                  </a:lnTo>
                  <a:lnTo>
                    <a:pt x="2261" y="302"/>
                  </a:lnTo>
                  <a:lnTo>
                    <a:pt x="2512" y="152"/>
                  </a:lnTo>
                  <a:lnTo>
                    <a:pt x="2562" y="101"/>
                  </a:lnTo>
                  <a:lnTo>
                    <a:pt x="2562" y="1"/>
                  </a:lnTo>
                  <a:close/>
                </a:path>
              </a:pathLst>
            </a:custGeom>
            <a:solidFill>
              <a:srgbClr val="A44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76"/>
            <p:cNvSpPr/>
            <p:nvPr/>
          </p:nvSpPr>
          <p:spPr>
            <a:xfrm>
              <a:off x="647550" y="2952950"/>
              <a:ext cx="1275" cy="127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0"/>
                  </a:moveTo>
                  <a:lnTo>
                    <a:pt x="0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A44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76"/>
            <p:cNvSpPr/>
            <p:nvPr/>
          </p:nvSpPr>
          <p:spPr>
            <a:xfrm>
              <a:off x="675175" y="1793725"/>
              <a:ext cx="25150" cy="158275"/>
            </a:xfrm>
            <a:custGeom>
              <a:avLst/>
              <a:gdLst/>
              <a:ahLst/>
              <a:cxnLst/>
              <a:rect l="l" t="t" r="r" b="b"/>
              <a:pathLst>
                <a:path w="1006" h="6331" extrusionOk="0">
                  <a:moveTo>
                    <a:pt x="1" y="0"/>
                  </a:moveTo>
                  <a:lnTo>
                    <a:pt x="1" y="50"/>
                  </a:lnTo>
                  <a:lnTo>
                    <a:pt x="352" y="3165"/>
                  </a:lnTo>
                  <a:lnTo>
                    <a:pt x="553" y="4723"/>
                  </a:lnTo>
                  <a:lnTo>
                    <a:pt x="855" y="6230"/>
                  </a:lnTo>
                  <a:lnTo>
                    <a:pt x="905" y="6280"/>
                  </a:lnTo>
                  <a:lnTo>
                    <a:pt x="955" y="6330"/>
                  </a:lnTo>
                  <a:lnTo>
                    <a:pt x="1005" y="6280"/>
                  </a:lnTo>
                  <a:lnTo>
                    <a:pt x="1005" y="6230"/>
                  </a:lnTo>
                  <a:lnTo>
                    <a:pt x="855" y="4672"/>
                  </a:lnTo>
                  <a:lnTo>
                    <a:pt x="603" y="3115"/>
                  </a:lnTo>
                  <a:lnTo>
                    <a:pt x="51" y="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76"/>
            <p:cNvSpPr/>
            <p:nvPr/>
          </p:nvSpPr>
          <p:spPr>
            <a:xfrm>
              <a:off x="488050" y="2034850"/>
              <a:ext cx="101750" cy="89200"/>
            </a:xfrm>
            <a:custGeom>
              <a:avLst/>
              <a:gdLst/>
              <a:ahLst/>
              <a:cxnLst/>
              <a:rect l="l" t="t" r="r" b="b"/>
              <a:pathLst>
                <a:path w="4070" h="3568" extrusionOk="0">
                  <a:moveTo>
                    <a:pt x="50" y="1"/>
                  </a:moveTo>
                  <a:lnTo>
                    <a:pt x="0" y="51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955" y="1005"/>
                  </a:lnTo>
                  <a:lnTo>
                    <a:pt x="1909" y="1910"/>
                  </a:lnTo>
                  <a:lnTo>
                    <a:pt x="2914" y="2764"/>
                  </a:lnTo>
                  <a:lnTo>
                    <a:pt x="3919" y="3568"/>
                  </a:lnTo>
                  <a:lnTo>
                    <a:pt x="4019" y="3568"/>
                  </a:lnTo>
                  <a:lnTo>
                    <a:pt x="4069" y="3517"/>
                  </a:lnTo>
                  <a:lnTo>
                    <a:pt x="4069" y="3467"/>
                  </a:lnTo>
                  <a:lnTo>
                    <a:pt x="4069" y="3367"/>
                  </a:lnTo>
                  <a:lnTo>
                    <a:pt x="3115" y="2513"/>
                  </a:lnTo>
                  <a:lnTo>
                    <a:pt x="2110" y="1659"/>
                  </a:lnTo>
                  <a:lnTo>
                    <a:pt x="1105" y="805"/>
                  </a:lnTo>
                  <a:lnTo>
                    <a:pt x="101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76"/>
            <p:cNvSpPr/>
            <p:nvPr/>
          </p:nvSpPr>
          <p:spPr>
            <a:xfrm>
              <a:off x="756825" y="1902975"/>
              <a:ext cx="59050" cy="104275"/>
            </a:xfrm>
            <a:custGeom>
              <a:avLst/>
              <a:gdLst/>
              <a:ahLst/>
              <a:cxnLst/>
              <a:rect l="l" t="t" r="r" b="b"/>
              <a:pathLst>
                <a:path w="2362" h="4171" extrusionOk="0">
                  <a:moveTo>
                    <a:pt x="2311" y="1"/>
                  </a:moveTo>
                  <a:lnTo>
                    <a:pt x="2261" y="51"/>
                  </a:lnTo>
                  <a:lnTo>
                    <a:pt x="1608" y="955"/>
                  </a:lnTo>
                  <a:lnTo>
                    <a:pt x="1005" y="1960"/>
                  </a:lnTo>
                  <a:lnTo>
                    <a:pt x="452" y="2965"/>
                  </a:lnTo>
                  <a:lnTo>
                    <a:pt x="0" y="4020"/>
                  </a:lnTo>
                  <a:lnTo>
                    <a:pt x="0" y="4120"/>
                  </a:lnTo>
                  <a:lnTo>
                    <a:pt x="50" y="4171"/>
                  </a:lnTo>
                  <a:lnTo>
                    <a:pt x="151" y="4171"/>
                  </a:lnTo>
                  <a:lnTo>
                    <a:pt x="201" y="4120"/>
                  </a:lnTo>
                  <a:lnTo>
                    <a:pt x="1256" y="2111"/>
                  </a:lnTo>
                  <a:lnTo>
                    <a:pt x="1809" y="1106"/>
                  </a:lnTo>
                  <a:lnTo>
                    <a:pt x="2361" y="101"/>
                  </a:lnTo>
                  <a:lnTo>
                    <a:pt x="2361" y="51"/>
                  </a:lnTo>
                  <a:lnTo>
                    <a:pt x="2361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76"/>
            <p:cNvSpPr/>
            <p:nvPr/>
          </p:nvSpPr>
          <p:spPr>
            <a:xfrm>
              <a:off x="1661075" y="2363900"/>
              <a:ext cx="42725" cy="119350"/>
            </a:xfrm>
            <a:custGeom>
              <a:avLst/>
              <a:gdLst/>
              <a:ahLst/>
              <a:cxnLst/>
              <a:rect l="l" t="t" r="r" b="b"/>
              <a:pathLst>
                <a:path w="1709" h="4774" extrusionOk="0">
                  <a:moveTo>
                    <a:pt x="1609" y="1"/>
                  </a:moveTo>
                  <a:lnTo>
                    <a:pt x="1006" y="1106"/>
                  </a:lnTo>
                  <a:lnTo>
                    <a:pt x="704" y="1659"/>
                  </a:lnTo>
                  <a:lnTo>
                    <a:pt x="503" y="2262"/>
                  </a:lnTo>
                  <a:lnTo>
                    <a:pt x="302" y="2814"/>
                  </a:lnTo>
                  <a:lnTo>
                    <a:pt x="152" y="3417"/>
                  </a:lnTo>
                  <a:lnTo>
                    <a:pt x="51" y="4070"/>
                  </a:lnTo>
                  <a:lnTo>
                    <a:pt x="1" y="4673"/>
                  </a:lnTo>
                  <a:lnTo>
                    <a:pt x="51" y="4723"/>
                  </a:lnTo>
                  <a:lnTo>
                    <a:pt x="101" y="4773"/>
                  </a:lnTo>
                  <a:lnTo>
                    <a:pt x="152" y="4773"/>
                  </a:lnTo>
                  <a:lnTo>
                    <a:pt x="202" y="4673"/>
                  </a:lnTo>
                  <a:lnTo>
                    <a:pt x="503" y="3517"/>
                  </a:lnTo>
                  <a:lnTo>
                    <a:pt x="855" y="2362"/>
                  </a:lnTo>
                  <a:lnTo>
                    <a:pt x="1207" y="1207"/>
                  </a:lnTo>
                  <a:lnTo>
                    <a:pt x="1458" y="654"/>
                  </a:lnTo>
                  <a:lnTo>
                    <a:pt x="1709" y="101"/>
                  </a:lnTo>
                  <a:lnTo>
                    <a:pt x="1709" y="51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76"/>
            <p:cNvSpPr/>
            <p:nvPr/>
          </p:nvSpPr>
          <p:spPr>
            <a:xfrm>
              <a:off x="1653550" y="2384000"/>
              <a:ext cx="21375" cy="61575"/>
            </a:xfrm>
            <a:custGeom>
              <a:avLst/>
              <a:gdLst/>
              <a:ahLst/>
              <a:cxnLst/>
              <a:rect l="l" t="t" r="r" b="b"/>
              <a:pathLst>
                <a:path w="855" h="2463" extrusionOk="0">
                  <a:moveTo>
                    <a:pt x="754" y="1"/>
                  </a:moveTo>
                  <a:lnTo>
                    <a:pt x="704" y="51"/>
                  </a:lnTo>
                  <a:lnTo>
                    <a:pt x="252" y="1206"/>
                  </a:lnTo>
                  <a:lnTo>
                    <a:pt x="101" y="1809"/>
                  </a:lnTo>
                  <a:lnTo>
                    <a:pt x="0" y="2362"/>
                  </a:lnTo>
                  <a:lnTo>
                    <a:pt x="0" y="2462"/>
                  </a:lnTo>
                  <a:lnTo>
                    <a:pt x="151" y="2462"/>
                  </a:lnTo>
                  <a:lnTo>
                    <a:pt x="201" y="2412"/>
                  </a:lnTo>
                  <a:lnTo>
                    <a:pt x="503" y="1257"/>
                  </a:lnTo>
                  <a:lnTo>
                    <a:pt x="654" y="654"/>
                  </a:lnTo>
                  <a:lnTo>
                    <a:pt x="855" y="101"/>
                  </a:lnTo>
                  <a:lnTo>
                    <a:pt x="855" y="5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76"/>
            <p:cNvSpPr/>
            <p:nvPr/>
          </p:nvSpPr>
          <p:spPr>
            <a:xfrm>
              <a:off x="1761550" y="2794700"/>
              <a:ext cx="85450" cy="123100"/>
            </a:xfrm>
            <a:custGeom>
              <a:avLst/>
              <a:gdLst/>
              <a:ahLst/>
              <a:cxnLst/>
              <a:rect l="l" t="t" r="r" b="b"/>
              <a:pathLst>
                <a:path w="3418" h="4924" extrusionOk="0">
                  <a:moveTo>
                    <a:pt x="3317" y="0"/>
                  </a:moveTo>
                  <a:lnTo>
                    <a:pt x="3266" y="50"/>
                  </a:lnTo>
                  <a:lnTo>
                    <a:pt x="1558" y="2361"/>
                  </a:lnTo>
                  <a:lnTo>
                    <a:pt x="704" y="3567"/>
                  </a:lnTo>
                  <a:lnTo>
                    <a:pt x="353" y="4170"/>
                  </a:lnTo>
                  <a:lnTo>
                    <a:pt x="1" y="4773"/>
                  </a:lnTo>
                  <a:lnTo>
                    <a:pt x="1" y="4873"/>
                  </a:lnTo>
                  <a:lnTo>
                    <a:pt x="1" y="4923"/>
                  </a:lnTo>
                  <a:lnTo>
                    <a:pt x="152" y="4923"/>
                  </a:lnTo>
                  <a:lnTo>
                    <a:pt x="604" y="4371"/>
                  </a:lnTo>
                  <a:lnTo>
                    <a:pt x="1056" y="3768"/>
                  </a:lnTo>
                  <a:lnTo>
                    <a:pt x="1860" y="2562"/>
                  </a:lnTo>
                  <a:lnTo>
                    <a:pt x="3417" y="151"/>
                  </a:lnTo>
                  <a:lnTo>
                    <a:pt x="3417" y="50"/>
                  </a:lnTo>
                  <a:lnTo>
                    <a:pt x="3417" y="0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76"/>
            <p:cNvSpPr/>
            <p:nvPr/>
          </p:nvSpPr>
          <p:spPr>
            <a:xfrm>
              <a:off x="971575" y="2895175"/>
              <a:ext cx="74125" cy="187150"/>
            </a:xfrm>
            <a:custGeom>
              <a:avLst/>
              <a:gdLst/>
              <a:ahLst/>
              <a:cxnLst/>
              <a:rect l="l" t="t" r="r" b="b"/>
              <a:pathLst>
                <a:path w="2965" h="7486" extrusionOk="0">
                  <a:moveTo>
                    <a:pt x="51" y="0"/>
                  </a:moveTo>
                  <a:lnTo>
                    <a:pt x="51" y="50"/>
                  </a:lnTo>
                  <a:lnTo>
                    <a:pt x="1" y="452"/>
                  </a:lnTo>
                  <a:lnTo>
                    <a:pt x="1" y="904"/>
                  </a:lnTo>
                  <a:lnTo>
                    <a:pt x="51" y="1407"/>
                  </a:lnTo>
                  <a:lnTo>
                    <a:pt x="151" y="1859"/>
                  </a:lnTo>
                  <a:lnTo>
                    <a:pt x="453" y="2763"/>
                  </a:lnTo>
                  <a:lnTo>
                    <a:pt x="754" y="3617"/>
                  </a:lnTo>
                  <a:lnTo>
                    <a:pt x="1156" y="4622"/>
                  </a:lnTo>
                  <a:lnTo>
                    <a:pt x="1608" y="5576"/>
                  </a:lnTo>
                  <a:lnTo>
                    <a:pt x="2161" y="6531"/>
                  </a:lnTo>
                  <a:lnTo>
                    <a:pt x="2713" y="7435"/>
                  </a:lnTo>
                  <a:lnTo>
                    <a:pt x="2814" y="7485"/>
                  </a:lnTo>
                  <a:lnTo>
                    <a:pt x="2914" y="7485"/>
                  </a:lnTo>
                  <a:lnTo>
                    <a:pt x="2965" y="7435"/>
                  </a:lnTo>
                  <a:lnTo>
                    <a:pt x="2914" y="7335"/>
                  </a:lnTo>
                  <a:lnTo>
                    <a:pt x="1960" y="5526"/>
                  </a:lnTo>
                  <a:lnTo>
                    <a:pt x="1508" y="4622"/>
                  </a:lnTo>
                  <a:lnTo>
                    <a:pt x="1106" y="3718"/>
                  </a:lnTo>
                  <a:lnTo>
                    <a:pt x="754" y="2813"/>
                  </a:lnTo>
                  <a:lnTo>
                    <a:pt x="453" y="1909"/>
                  </a:lnTo>
                  <a:lnTo>
                    <a:pt x="302" y="1457"/>
                  </a:lnTo>
                  <a:lnTo>
                    <a:pt x="202" y="955"/>
                  </a:lnTo>
                  <a:lnTo>
                    <a:pt x="151" y="502"/>
                  </a:lnTo>
                  <a:lnTo>
                    <a:pt x="151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76"/>
            <p:cNvSpPr/>
            <p:nvPr/>
          </p:nvSpPr>
          <p:spPr>
            <a:xfrm>
              <a:off x="1391050" y="2887625"/>
              <a:ext cx="16350" cy="98000"/>
            </a:xfrm>
            <a:custGeom>
              <a:avLst/>
              <a:gdLst/>
              <a:ahLst/>
              <a:cxnLst/>
              <a:rect l="l" t="t" r="r" b="b"/>
              <a:pathLst>
                <a:path w="654" h="3920" extrusionOk="0">
                  <a:moveTo>
                    <a:pt x="403" y="1"/>
                  </a:moveTo>
                  <a:lnTo>
                    <a:pt x="403" y="51"/>
                  </a:lnTo>
                  <a:lnTo>
                    <a:pt x="152" y="503"/>
                  </a:lnTo>
                  <a:lnTo>
                    <a:pt x="51" y="955"/>
                  </a:lnTo>
                  <a:lnTo>
                    <a:pt x="1" y="1458"/>
                  </a:lnTo>
                  <a:lnTo>
                    <a:pt x="1" y="1910"/>
                  </a:lnTo>
                  <a:lnTo>
                    <a:pt x="51" y="2412"/>
                  </a:lnTo>
                  <a:lnTo>
                    <a:pt x="152" y="2914"/>
                  </a:lnTo>
                  <a:lnTo>
                    <a:pt x="252" y="3367"/>
                  </a:lnTo>
                  <a:lnTo>
                    <a:pt x="453" y="3819"/>
                  </a:lnTo>
                  <a:lnTo>
                    <a:pt x="503" y="3919"/>
                  </a:lnTo>
                  <a:lnTo>
                    <a:pt x="604" y="3869"/>
                  </a:lnTo>
                  <a:lnTo>
                    <a:pt x="654" y="3819"/>
                  </a:lnTo>
                  <a:lnTo>
                    <a:pt x="654" y="3768"/>
                  </a:lnTo>
                  <a:lnTo>
                    <a:pt x="453" y="2814"/>
                  </a:lnTo>
                  <a:lnTo>
                    <a:pt x="302" y="1910"/>
                  </a:lnTo>
                  <a:lnTo>
                    <a:pt x="252" y="1458"/>
                  </a:lnTo>
                  <a:lnTo>
                    <a:pt x="252" y="1005"/>
                  </a:lnTo>
                  <a:lnTo>
                    <a:pt x="353" y="553"/>
                  </a:lnTo>
                  <a:lnTo>
                    <a:pt x="503" y="101"/>
                  </a:lnTo>
                  <a:lnTo>
                    <a:pt x="503" y="51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76"/>
            <p:cNvSpPr/>
            <p:nvPr/>
          </p:nvSpPr>
          <p:spPr>
            <a:xfrm>
              <a:off x="1354625" y="2504575"/>
              <a:ext cx="106800" cy="77900"/>
            </a:xfrm>
            <a:custGeom>
              <a:avLst/>
              <a:gdLst/>
              <a:ahLst/>
              <a:cxnLst/>
              <a:rect l="l" t="t" r="r" b="b"/>
              <a:pathLst>
                <a:path w="4272" h="3116" extrusionOk="0">
                  <a:moveTo>
                    <a:pt x="1" y="0"/>
                  </a:moveTo>
                  <a:lnTo>
                    <a:pt x="1" y="51"/>
                  </a:lnTo>
                  <a:lnTo>
                    <a:pt x="1" y="101"/>
                  </a:lnTo>
                  <a:lnTo>
                    <a:pt x="453" y="553"/>
                  </a:lnTo>
                  <a:lnTo>
                    <a:pt x="905" y="1005"/>
                  </a:lnTo>
                  <a:lnTo>
                    <a:pt x="1408" y="1457"/>
                  </a:lnTo>
                  <a:lnTo>
                    <a:pt x="1910" y="1859"/>
                  </a:lnTo>
                  <a:lnTo>
                    <a:pt x="2463" y="2211"/>
                  </a:lnTo>
                  <a:lnTo>
                    <a:pt x="3015" y="2562"/>
                  </a:lnTo>
                  <a:lnTo>
                    <a:pt x="3568" y="2864"/>
                  </a:lnTo>
                  <a:lnTo>
                    <a:pt x="4171" y="3115"/>
                  </a:lnTo>
                  <a:lnTo>
                    <a:pt x="4221" y="3115"/>
                  </a:lnTo>
                  <a:lnTo>
                    <a:pt x="4271" y="3065"/>
                  </a:lnTo>
                  <a:lnTo>
                    <a:pt x="4271" y="3015"/>
                  </a:lnTo>
                  <a:lnTo>
                    <a:pt x="4271" y="2964"/>
                  </a:lnTo>
                  <a:lnTo>
                    <a:pt x="3116" y="2311"/>
                  </a:lnTo>
                  <a:lnTo>
                    <a:pt x="2061" y="1608"/>
                  </a:lnTo>
                  <a:lnTo>
                    <a:pt x="1056" y="854"/>
                  </a:lnTo>
                  <a:lnTo>
                    <a:pt x="554" y="45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76"/>
            <p:cNvSpPr/>
            <p:nvPr/>
          </p:nvSpPr>
          <p:spPr>
            <a:xfrm>
              <a:off x="1615875" y="3182775"/>
              <a:ext cx="54025" cy="22625"/>
            </a:xfrm>
            <a:custGeom>
              <a:avLst/>
              <a:gdLst/>
              <a:ahLst/>
              <a:cxnLst/>
              <a:rect l="l" t="t" r="r" b="b"/>
              <a:pathLst>
                <a:path w="2161" h="905" extrusionOk="0">
                  <a:moveTo>
                    <a:pt x="0" y="0"/>
                  </a:moveTo>
                  <a:lnTo>
                    <a:pt x="0" y="51"/>
                  </a:lnTo>
                  <a:lnTo>
                    <a:pt x="0" y="101"/>
                  </a:lnTo>
                  <a:lnTo>
                    <a:pt x="0" y="151"/>
                  </a:lnTo>
                  <a:lnTo>
                    <a:pt x="1005" y="603"/>
                  </a:lnTo>
                  <a:lnTo>
                    <a:pt x="1507" y="804"/>
                  </a:lnTo>
                  <a:lnTo>
                    <a:pt x="2060" y="905"/>
                  </a:lnTo>
                  <a:lnTo>
                    <a:pt x="2110" y="905"/>
                  </a:lnTo>
                  <a:lnTo>
                    <a:pt x="2161" y="854"/>
                  </a:lnTo>
                  <a:lnTo>
                    <a:pt x="2161" y="804"/>
                  </a:lnTo>
                  <a:lnTo>
                    <a:pt x="2110" y="754"/>
                  </a:lnTo>
                  <a:lnTo>
                    <a:pt x="1608" y="553"/>
                  </a:lnTo>
                  <a:lnTo>
                    <a:pt x="1106" y="35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76"/>
            <p:cNvSpPr/>
            <p:nvPr/>
          </p:nvSpPr>
          <p:spPr>
            <a:xfrm>
              <a:off x="603600" y="2777100"/>
              <a:ext cx="13825" cy="110550"/>
            </a:xfrm>
            <a:custGeom>
              <a:avLst/>
              <a:gdLst/>
              <a:ahLst/>
              <a:cxnLst/>
              <a:rect l="l" t="t" r="r" b="b"/>
              <a:pathLst>
                <a:path w="553" h="4422" extrusionOk="0">
                  <a:moveTo>
                    <a:pt x="101" y="1"/>
                  </a:moveTo>
                  <a:lnTo>
                    <a:pt x="101" y="51"/>
                  </a:lnTo>
                  <a:lnTo>
                    <a:pt x="0" y="1156"/>
                  </a:lnTo>
                  <a:lnTo>
                    <a:pt x="0" y="2211"/>
                  </a:lnTo>
                  <a:lnTo>
                    <a:pt x="101" y="3266"/>
                  </a:lnTo>
                  <a:lnTo>
                    <a:pt x="201" y="3819"/>
                  </a:lnTo>
                  <a:lnTo>
                    <a:pt x="301" y="4371"/>
                  </a:lnTo>
                  <a:lnTo>
                    <a:pt x="352" y="4422"/>
                  </a:lnTo>
                  <a:lnTo>
                    <a:pt x="502" y="4422"/>
                  </a:lnTo>
                  <a:lnTo>
                    <a:pt x="553" y="4321"/>
                  </a:lnTo>
                  <a:lnTo>
                    <a:pt x="301" y="2211"/>
                  </a:lnTo>
                  <a:lnTo>
                    <a:pt x="251" y="1106"/>
                  </a:lnTo>
                  <a:lnTo>
                    <a:pt x="201" y="5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39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nderwater Coral Backgrounds by Slidesgo ">
  <a:themeElements>
    <a:clrScheme name="Simple Light">
      <a:dk1>
        <a:srgbClr val="FFFFFF"/>
      </a:dk1>
      <a:lt1>
        <a:srgbClr val="4216A1"/>
      </a:lt1>
      <a:dk2>
        <a:srgbClr val="19085B"/>
      </a:dk2>
      <a:lt2>
        <a:srgbClr val="F30497"/>
      </a:lt2>
      <a:accent1>
        <a:srgbClr val="5E25CC"/>
      </a:accent1>
      <a:accent2>
        <a:srgbClr val="6209A4"/>
      </a:accent2>
      <a:accent3>
        <a:srgbClr val="75119D"/>
      </a:accent3>
      <a:accent4>
        <a:srgbClr val="496AF2"/>
      </a:accent4>
      <a:accent5>
        <a:srgbClr val="14A0D5"/>
      </a:accent5>
      <a:accent6>
        <a:srgbClr val="D460E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862</Words>
  <Application>Microsoft Office PowerPoint</Application>
  <PresentationFormat>On-screen Show (16:9)</PresentationFormat>
  <Paragraphs>69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Lato</vt:lpstr>
      <vt:lpstr>Nunito</vt:lpstr>
      <vt:lpstr>Andika New Basic</vt:lpstr>
      <vt:lpstr>Arial</vt:lpstr>
      <vt:lpstr>Rubik</vt:lpstr>
      <vt:lpstr>Underwater Coral Backgrounds by Slidesgo </vt:lpstr>
      <vt:lpstr>Ilustrasi </vt:lpstr>
      <vt:lpstr>PowerPoint Presentation</vt:lpstr>
      <vt:lpstr>Pengantar</vt:lpstr>
      <vt:lpstr>PowerPoint Presentation</vt:lpstr>
      <vt:lpstr>Defenisi Ilustrasi</vt:lpstr>
      <vt:lpstr>Ilustrasi   </vt:lpstr>
      <vt:lpstr>PowerPoint Presentation</vt:lpstr>
      <vt:lpstr>Tujuan ilustrasi = memperjelas pesan agar mudah dipahami, memberi nilai estetika pada media, menguatkan narasi, membangkitkan emosi, mengarahkan perhatian audiens, mendokumentasikan peristiwa, serta meningkatkan daya ingat melalui visualisasi.</vt:lpstr>
      <vt:lpstr> Corak/ Bentuk</vt:lpstr>
      <vt:lpstr>Ilustrasi Naturalis   Gambar yang memiliki bentuk dan warna yang sama dengan kenyataan (realis) yang ada di alam tanpa adanya pengurangan atau pun penambahan.</vt:lpstr>
      <vt:lpstr>Ilustrasi  Semi Realis  Gambar ilustrasi yang dibuat menyerupai keadaan yang sebernarnya, baik proporsi maupun anatomi dibuat menyerupai dengan objek yang di gambar.</vt:lpstr>
      <vt:lpstr>Ilustrasi Dekoratif  </vt:lpstr>
      <vt:lpstr>Ilustrasi Karakter Diri   ilustrasi karakter diri adalah gambar yang men-cirikhaskan diri  baik itu bentuk wajah, tubuh maupun sifat serta kebiasaan</vt:lpstr>
      <vt:lpstr>Ilustrasi  Khayalan (Imajinasi)  ilustrasi khayalan adalah  ilustasi yang dibuat dengan  khayalan, bukan kenyataan. </vt:lpstr>
      <vt:lpstr>Ilustrasi Kartun  Kartun merupakan gambar  disertai penampilan lucu  yang mempresentasikan  suatu peristiwa.</vt:lpstr>
      <vt:lpstr>Cerita Bergambar  (Cergam)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1 Ilustrasi Desain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Ilustrasi</dc:title>
  <dc:creator>Acer</dc:creator>
  <cp:lastModifiedBy>Ade M</cp:lastModifiedBy>
  <cp:revision>30</cp:revision>
  <dcterms:created xsi:type="dcterms:W3CDTF">2023-03-04T08:26:00Z</dcterms:created>
  <dcterms:modified xsi:type="dcterms:W3CDTF">2025-09-22T02:01:01Z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AEFA9069B34D4D5493598404C875D86C</vt:lpwstr>
  </property>
  <property fmtid="{D5CDD505-2E9C-101B-9397-08002B2CF9AE}" pid="3" name="KSOProductBuildVer">
    <vt:lpwstr>1033-11.2.0.11486</vt:lpwstr>
  </property>
</Properties>
</file>