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6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551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44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57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612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622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179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72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919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08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36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854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30F9-2291-4C2E-A6C3-48921034A5DE}" type="datetimeFigureOut">
              <a:rPr lang="id-ID" smtClean="0"/>
              <a:t>06/07/2024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3B73-BB21-4926-B50C-78E471AA81F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302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id-ID" sz="5400" b="1" u="sng" dirty="0"/>
              <a:t>Teknik Arsir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5285871" cy="29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0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5165353" cy="561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07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id-ID">
                <a:solidFill>
                  <a:schemeClr val="bg1"/>
                </a:solidFill>
              </a:rPr>
              <a:t>Pointilis  </a:t>
            </a:r>
            <a:r>
              <a:rPr lang="id-ID" dirty="0">
                <a:solidFill>
                  <a:schemeClr val="bg1"/>
                </a:solidFill>
              </a:rPr>
              <a:t>( Arsiran titik)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d-ID" sz="2400" dirty="0"/>
              <a:t>Teknik arsiran ini membuat titik titik kecil seperti pada teknik pointilisme. </a:t>
            </a:r>
          </a:p>
        </p:txBody>
      </p:sp>
    </p:spTree>
    <p:extLst>
      <p:ext uri="{BB962C8B-B14F-4D97-AF65-F5344CB8AC3E}">
        <p14:creationId xmlns:p14="http://schemas.microsoft.com/office/powerpoint/2010/main" val="329333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247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9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059" y="260648"/>
            <a:ext cx="8229600" cy="1143000"/>
          </a:xfrm>
          <a:solidFill>
            <a:schemeClr val="tx1"/>
          </a:solidFill>
        </p:spPr>
        <p:txBody>
          <a:bodyPr/>
          <a:lstStyle/>
          <a:p>
            <a:pPr algn="r"/>
            <a:r>
              <a:rPr lang="id-ID" dirty="0">
                <a:solidFill>
                  <a:schemeClr val="bg1"/>
                </a:solidFill>
              </a:rPr>
              <a:t>Fungsi Teknik Arsir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/>
              <a:t>Adapun beberapa fungsi tenik arsir yaitu :</a:t>
            </a:r>
          </a:p>
          <a:p>
            <a:endParaRPr lang="id-ID" dirty="0"/>
          </a:p>
          <a:p>
            <a:pPr algn="just"/>
            <a:r>
              <a:rPr lang="id-ID" dirty="0"/>
              <a:t>Memberikan karakter pada objek gambar.</a:t>
            </a:r>
          </a:p>
          <a:p>
            <a:pPr algn="just"/>
            <a:r>
              <a:rPr lang="id-ID" dirty="0"/>
              <a:t>Memberikan kesan bentuk dan volume pada objek atau benda.</a:t>
            </a:r>
          </a:p>
          <a:p>
            <a:pPr algn="just"/>
            <a:r>
              <a:rPr lang="id-ID" dirty="0"/>
              <a:t>Memberikan kesan karak dan kedalam pada gambar.</a:t>
            </a:r>
          </a:p>
          <a:p>
            <a:pPr algn="just"/>
            <a:r>
              <a:rPr lang="id-ID" dirty="0"/>
              <a:t>Mengisi bidang yang kosong.</a:t>
            </a:r>
          </a:p>
          <a:p>
            <a:pPr algn="just"/>
            <a:r>
              <a:rPr lang="id-ID" dirty="0"/>
              <a:t>Finishing touch gambar</a:t>
            </a:r>
          </a:p>
        </p:txBody>
      </p:sp>
    </p:spTree>
    <p:extLst>
      <p:ext uri="{BB962C8B-B14F-4D97-AF65-F5344CB8AC3E}">
        <p14:creationId xmlns:p14="http://schemas.microsoft.com/office/powerpoint/2010/main" val="246653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fi-FI" sz="3200" b="1" dirty="0">
                <a:solidFill>
                  <a:schemeClr val="bg1"/>
                </a:solidFill>
              </a:rPr>
              <a:t>Alat – Alat yang digunakan Pada Teknik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fi-FI" sz="3200" b="1" dirty="0">
                <a:solidFill>
                  <a:schemeClr val="bg1"/>
                </a:solidFill>
              </a:rPr>
              <a:t>Arsir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4800" dirty="0"/>
              <a:t>Kertas gambar</a:t>
            </a:r>
          </a:p>
          <a:p>
            <a:pPr algn="just"/>
            <a:r>
              <a:rPr lang="id-ID" sz="4800" dirty="0"/>
              <a:t>Pensil</a:t>
            </a:r>
          </a:p>
          <a:p>
            <a:pPr algn="just"/>
            <a:r>
              <a:rPr lang="id-ID" sz="4800" dirty="0"/>
              <a:t>Penghapus</a:t>
            </a:r>
          </a:p>
          <a:p>
            <a:pPr algn="just"/>
            <a:r>
              <a:rPr lang="id-ID" sz="4800" dirty="0"/>
              <a:t>Kuas dan cutton bud</a:t>
            </a:r>
          </a:p>
        </p:txBody>
      </p:sp>
    </p:spTree>
    <p:extLst>
      <p:ext uri="{BB962C8B-B14F-4D97-AF65-F5344CB8AC3E}">
        <p14:creationId xmlns:p14="http://schemas.microsoft.com/office/powerpoint/2010/main" val="112347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0174"/>
            <a:ext cx="8532441" cy="159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44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80" y="1030474"/>
            <a:ext cx="6564839" cy="47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04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872208"/>
          </a:xfrm>
          <a:solidFill>
            <a:schemeClr val="tx1"/>
          </a:solidFill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Contoh – Contoh Gambar Arsir</a:t>
            </a:r>
          </a:p>
        </p:txBody>
      </p:sp>
    </p:spTree>
    <p:extLst>
      <p:ext uri="{BB962C8B-B14F-4D97-AF65-F5344CB8AC3E}">
        <p14:creationId xmlns:p14="http://schemas.microsoft.com/office/powerpoint/2010/main" val="343677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52463"/>
            <a:ext cx="72580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3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747713"/>
            <a:ext cx="53244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38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Introduction</a:t>
            </a:r>
            <a:endParaRPr lang="id-ID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id-ID" sz="2400" dirty="0"/>
          </a:p>
          <a:p>
            <a:pPr algn="just"/>
            <a:r>
              <a:rPr lang="id-ID" sz="2400" dirty="0"/>
              <a:t>Teknik arsir merupakan teknik dasar menggambar menggunakan pensil. Teknik arsir ini adalah suatu teknik menggambar yang dilakukan dengan cara mengulang-ulang goresan pensil pada suatu bidang kosong untuk menyempurnakan gambar yang telah dibuat.</a:t>
            </a:r>
          </a:p>
        </p:txBody>
      </p:sp>
    </p:spTree>
    <p:extLst>
      <p:ext uri="{BB962C8B-B14F-4D97-AF65-F5344CB8AC3E}">
        <p14:creationId xmlns:p14="http://schemas.microsoft.com/office/powerpoint/2010/main" val="206327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33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Latihan </a:t>
            </a:r>
            <a:r>
              <a:rPr lang="en-US" sz="5400" dirty="0" err="1"/>
              <a:t>Arsiran</a:t>
            </a:r>
            <a:r>
              <a:rPr lang="en-US" sz="5400" dirty="0"/>
              <a:t> 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Tirulah gambar di bawah ini, lalu arsir sesuai dengan ke 5 teknik arsiran yang telah dijelaskan tadi.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2195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97D73E-C5B8-4029-A08D-0E7590C7E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8" t="30391" r="35825" b="16384"/>
          <a:stretch/>
        </p:blipFill>
        <p:spPr>
          <a:xfrm>
            <a:off x="1547664" y="625956"/>
            <a:ext cx="6048672" cy="56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id-ID" b="1" dirty="0">
                <a:solidFill>
                  <a:schemeClr val="bg1"/>
                </a:solidFill>
              </a:rPr>
              <a:t>  Macam – Macam Teknik </a:t>
            </a:r>
            <a:r>
              <a:rPr lang="id-ID" b="1" dirty="0"/>
              <a:t>Arsir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24944"/>
            <a:ext cx="8229600" cy="2188840"/>
          </a:xfrm>
        </p:spPr>
        <p:txBody>
          <a:bodyPr>
            <a:normAutofit/>
          </a:bodyPr>
          <a:lstStyle/>
          <a:p>
            <a:r>
              <a:rPr lang="id-ID" sz="2400" dirty="0"/>
              <a:t>Hatching (Arsiran Satu Arah)</a:t>
            </a:r>
          </a:p>
          <a:p>
            <a:pPr marL="0" indent="0" algn="just">
              <a:buNone/>
            </a:pPr>
            <a:r>
              <a:rPr lang="id-ID" sz="2400" dirty="0"/>
              <a:t>Pada teknik ini pensil digoreskan dalam arah yang sama, sehingga terlihat barisan garis sejajar dan searah. </a:t>
            </a:r>
          </a:p>
        </p:txBody>
      </p:sp>
    </p:spTree>
    <p:extLst>
      <p:ext uri="{BB962C8B-B14F-4D97-AF65-F5344CB8AC3E}">
        <p14:creationId xmlns:p14="http://schemas.microsoft.com/office/powerpoint/2010/main" val="223633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010822" cy="559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  <a:solidFill>
            <a:schemeClr val="tx1"/>
          </a:solidFill>
        </p:spPr>
        <p:txBody>
          <a:bodyPr/>
          <a:lstStyle/>
          <a:p>
            <a:pPr algn="r"/>
            <a:r>
              <a:rPr lang="id-ID" dirty="0">
                <a:solidFill>
                  <a:schemeClr val="bg1"/>
                </a:solidFill>
              </a:rPr>
              <a:t>Crosshatching (Arsiran Silang)</a:t>
            </a:r>
            <a:r>
              <a:rPr lang="id-ID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d-ID" dirty="0"/>
              <a:t>Arsiran silang mirp dengan teknik arsiran satu arah namun arsiran goresannya tampak terlihat saling berpotongan. </a:t>
            </a:r>
          </a:p>
        </p:txBody>
      </p:sp>
    </p:spTree>
    <p:extLst>
      <p:ext uri="{BB962C8B-B14F-4D97-AF65-F5344CB8AC3E}">
        <p14:creationId xmlns:p14="http://schemas.microsoft.com/office/powerpoint/2010/main" val="354909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829622" cy="554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5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6" y="260648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Countour</a:t>
            </a:r>
            <a:r>
              <a:rPr lang="en-US" dirty="0">
                <a:solidFill>
                  <a:schemeClr val="bg1"/>
                </a:solidFill>
              </a:rPr>
              <a:t> Hatching (</a:t>
            </a:r>
            <a:r>
              <a:rPr lang="en-US" dirty="0" err="1">
                <a:solidFill>
                  <a:schemeClr val="bg1"/>
                </a:solidFill>
              </a:rPr>
              <a:t>Arsiran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Searah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Kontur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algn="just"/>
            <a:r>
              <a:rPr lang="id-ID" dirty="0"/>
              <a:t>Pada teknik arsiran ini goresan arsir pada pena atau pensil mengikuti bentuk kontur bidang yang akan diarsir, maka akan terlihat volume pada benda tersebut. </a:t>
            </a:r>
          </a:p>
        </p:txBody>
      </p:sp>
    </p:spTree>
    <p:extLst>
      <p:ext uri="{BB962C8B-B14F-4D97-AF65-F5344CB8AC3E}">
        <p14:creationId xmlns:p14="http://schemas.microsoft.com/office/powerpoint/2010/main" val="364099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18131"/>
            <a:ext cx="5947345" cy="538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23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03" y="260648"/>
            <a:ext cx="8229600" cy="1143000"/>
          </a:xfrm>
          <a:solidFill>
            <a:schemeClr val="tx1"/>
          </a:solidFill>
        </p:spPr>
        <p:txBody>
          <a:bodyPr/>
          <a:lstStyle/>
          <a:p>
            <a:pPr algn="r"/>
            <a:r>
              <a:rPr lang="id-ID" dirty="0">
                <a:solidFill>
                  <a:schemeClr val="bg1"/>
                </a:solidFill>
              </a:rPr>
              <a:t>Scumbling (Arsiran Coretan Bebas</a:t>
            </a:r>
            <a:r>
              <a:rPr lang="id-ID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07" y="2564904"/>
            <a:ext cx="8229600" cy="2908920"/>
          </a:xfrm>
        </p:spPr>
        <p:txBody>
          <a:bodyPr>
            <a:noAutofit/>
          </a:bodyPr>
          <a:lstStyle/>
          <a:p>
            <a:pPr algn="just"/>
            <a:r>
              <a:rPr lang="id-ID" dirty="0"/>
              <a:t>Arsiran ini adalah arsiran yang goresannya tampak terlihat tidak beraturan dan berbentuk corat-coret bebas. </a:t>
            </a:r>
          </a:p>
        </p:txBody>
      </p:sp>
    </p:spTree>
    <p:extLst>
      <p:ext uri="{BB962C8B-B14F-4D97-AF65-F5344CB8AC3E}">
        <p14:creationId xmlns:p14="http://schemas.microsoft.com/office/powerpoint/2010/main" val="122971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243</Words>
  <Application>Microsoft Office PowerPoint</Application>
  <PresentationFormat>On-screen Show (4:3)</PresentationFormat>
  <Paragraphs>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Teknik Arsir</vt:lpstr>
      <vt:lpstr>Introduction</vt:lpstr>
      <vt:lpstr>  Macam – Macam Teknik Arsir</vt:lpstr>
      <vt:lpstr>PowerPoint Presentation</vt:lpstr>
      <vt:lpstr>Crosshatching (Arsiran Silang))</vt:lpstr>
      <vt:lpstr>PowerPoint Presentation</vt:lpstr>
      <vt:lpstr>Countour Hatching (Arsiran Searah Kontur)</vt:lpstr>
      <vt:lpstr>PowerPoint Presentation</vt:lpstr>
      <vt:lpstr>Scumbling (Arsiran Coretan Bebas)</vt:lpstr>
      <vt:lpstr>PowerPoint Presentation</vt:lpstr>
      <vt:lpstr>Pointilis  ( Arsiran titik)</vt:lpstr>
      <vt:lpstr>PowerPoint Presentation</vt:lpstr>
      <vt:lpstr>Fungsi Teknik Arsir</vt:lpstr>
      <vt:lpstr>Alat – Alat yang digunakan Pada Teknik Arsir</vt:lpstr>
      <vt:lpstr>PowerPoint Presentation</vt:lpstr>
      <vt:lpstr>PowerPoint Presentation</vt:lpstr>
      <vt:lpstr>Contoh – Contoh Gambar Arsir</vt:lpstr>
      <vt:lpstr>PowerPoint Presentation</vt:lpstr>
      <vt:lpstr>PowerPoint Presentation</vt:lpstr>
      <vt:lpstr>Latihan Arsiran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Arsir</dc:title>
  <dc:creator>Acer</dc:creator>
  <cp:lastModifiedBy>Ade M</cp:lastModifiedBy>
  <cp:revision>9</cp:revision>
  <dcterms:created xsi:type="dcterms:W3CDTF">2020-10-26T15:43:29Z</dcterms:created>
  <dcterms:modified xsi:type="dcterms:W3CDTF">2024-07-06T09:02:59Z</dcterms:modified>
</cp:coreProperties>
</file>