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4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4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17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8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3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4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3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Analisis</a:t>
            </a:r>
            <a:r>
              <a:rPr lang="en-US" sz="3600" b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3600" b="1" cap="none" spc="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Perancangan</a:t>
            </a:r>
            <a:endParaRPr lang="en-US" sz="3600" b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57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</a:t>
            </a:r>
            <a:r>
              <a:rPr lang="en-US" sz="3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Informasi</a:t>
            </a:r>
            <a:r>
              <a:rPr lang="en-US" sz="3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Terstruktur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095" y="2172488"/>
            <a:ext cx="1582484" cy="534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Pertemuan-1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2050" name="Picture 2" descr="A smiling businessman waves at you.">
            <a:extLst>
              <a:ext uri="{FF2B5EF4-FFF2-40B4-BE49-F238E27FC236}">
                <a16:creationId xmlns:a16="http://schemas.microsoft.com/office/drawing/2014/main" id="{4BCE01F5-56DB-4556-91D0-9D3050CDD3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02386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Terdapat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mendefinisikan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6642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prosedur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4291145"/>
            <a:ext cx="613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Pendekatan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komponen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elemen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n animation of a stick figure standing confused with a large question mark behind him.">
            <a:extLst>
              <a:ext uri="{FF2B5EF4-FFF2-40B4-BE49-F238E27FC236}">
                <a16:creationId xmlns:a16="http://schemas.microsoft.com/office/drawing/2014/main" id="{252DE15B-5E87-4F49-B42E-96DE361D00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01204"/>
            <a:ext cx="2837179" cy="28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diklasifikasikan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katagori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0593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Abstract system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vs 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Physical system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5C361-0CB8-420A-979E-74A594A5C670}"/>
              </a:ext>
            </a:extLst>
          </p:cNvPr>
          <p:cNvSpPr/>
          <p:nvPr/>
        </p:nvSpPr>
        <p:spPr>
          <a:xfrm>
            <a:off x="827584" y="300578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Natural system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vs 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Human made system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0B7C2-65A8-4481-83F0-C1BB68CD6A09}"/>
              </a:ext>
            </a:extLst>
          </p:cNvPr>
          <p:cNvSpPr/>
          <p:nvPr/>
        </p:nvSpPr>
        <p:spPr>
          <a:xfrm>
            <a:off x="755576" y="41113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Deterministic system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vs 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Probabilistic system</a:t>
            </a:r>
            <a:endParaRPr lang="en-US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62C30-4399-417A-BCC1-55DEBA3F8BA2}"/>
              </a:ext>
            </a:extLst>
          </p:cNvPr>
          <p:cNvSpPr/>
          <p:nvPr/>
        </p:nvSpPr>
        <p:spPr>
          <a:xfrm>
            <a:off x="757583" y="515603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Closed system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vs </a:t>
            </a:r>
            <a:r>
              <a:rPr 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Open system</a:t>
            </a:r>
            <a:endParaRPr lang="en-US" i="1" dirty="0"/>
          </a:p>
        </p:txBody>
      </p:sp>
      <p:pic>
        <p:nvPicPr>
          <p:cNvPr id="3074" name="Picture 2" descr="A 3D stick figure sits in a similar pose made famous by Auguste Rodin&amp;#039;s The Thinker.  A good image to indicate thought or careful decision making.">
            <a:extLst>
              <a:ext uri="{FF2B5EF4-FFF2-40B4-BE49-F238E27FC236}">
                <a16:creationId xmlns:a16="http://schemas.microsoft.com/office/drawing/2014/main" id="{2F0C5530-F21F-4DE0-87AB-7B1BD285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690"/>
            <a:ext cx="1031503" cy="1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magnifying glass enlarges binary code on a computer screen. This clip-art can represent having your computer inspected.">
            <a:extLst>
              <a:ext uri="{FF2B5EF4-FFF2-40B4-BE49-F238E27FC236}">
                <a16:creationId xmlns:a16="http://schemas.microsoft.com/office/drawing/2014/main" id="{EE521B64-BF91-4813-9DAD-E30D4E58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70288"/>
            <a:ext cx="1031503" cy="1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this animation a plant grows from the grown up and sprouts leaves.&amp;lt;br&amp;gt;&amp;lt;br&amp;gt;Also remember that the first frame this animation is blank, so it will appear as a blank image until you view(play) your slide show in PowerPoint.">
            <a:extLst>
              <a:ext uri="{FF2B5EF4-FFF2-40B4-BE49-F238E27FC236}">
                <a16:creationId xmlns:a16="http://schemas.microsoft.com/office/drawing/2014/main" id="{4E595675-3493-4EEE-B841-0F805EA4E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24" y="2979725"/>
            <a:ext cx="1031503" cy="1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is animated clip art shows a construction stick figure building a brick wall.">
            <a:extLst>
              <a:ext uri="{FF2B5EF4-FFF2-40B4-BE49-F238E27FC236}">
                <a16:creationId xmlns:a16="http://schemas.microsoft.com/office/drawing/2014/main" id="{6308EDC6-3964-4971-9336-7FACA13C1C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16" y="2905661"/>
            <a:ext cx="1031503" cy="1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e match symbols for addition, subtraction, division, and multiplication bounce up and down in this animated clipart.">
            <a:extLst>
              <a:ext uri="{FF2B5EF4-FFF2-40B4-BE49-F238E27FC236}">
                <a16:creationId xmlns:a16="http://schemas.microsoft.com/office/drawing/2014/main" id="{D1A22A5D-5FC1-4FE6-8B2A-242612F85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01" y="3859495"/>
            <a:ext cx="1068425" cy="10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n animation of a stick figure flipping a coin.">
            <a:extLst>
              <a:ext uri="{FF2B5EF4-FFF2-40B4-BE49-F238E27FC236}">
                <a16:creationId xmlns:a16="http://schemas.microsoft.com/office/drawing/2014/main" id="{A790D25D-D9C9-45C5-B09D-ECD8690A3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54" y="3953957"/>
            <a:ext cx="1129297" cy="11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n animation of a stick figure pulling open a door and looking around inside.">
            <a:extLst>
              <a:ext uri="{FF2B5EF4-FFF2-40B4-BE49-F238E27FC236}">
                <a16:creationId xmlns:a16="http://schemas.microsoft.com/office/drawing/2014/main" id="{96A3054C-8227-4BB8-8213-A8E995685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47" y="5027330"/>
            <a:ext cx="1269536" cy="12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his clip art image shows a open doorway blocked by a wall of bricks.">
            <a:extLst>
              <a:ext uri="{FF2B5EF4-FFF2-40B4-BE49-F238E27FC236}">
                <a16:creationId xmlns:a16="http://schemas.microsoft.com/office/drawing/2014/main" id="{397B66BC-D61F-413C-95B5-789F1611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4" y="4970743"/>
            <a:ext cx="1269537" cy="12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Karakteristik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”</a:t>
            </a:r>
            <a:endParaRPr lang="en-US" dirty="0"/>
          </a:p>
        </p:txBody>
      </p:sp>
      <p:pic>
        <p:nvPicPr>
          <p:cNvPr id="4098" name="Picture 2" descr="A stick figure uses binoculars to look up above.">
            <a:extLst>
              <a:ext uri="{FF2B5EF4-FFF2-40B4-BE49-F238E27FC236}">
                <a16:creationId xmlns:a16="http://schemas.microsoft.com/office/drawing/2014/main" id="{5BB66586-8C72-4D06-8E77-0EF63C257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411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2812C4-73AB-41FD-B811-E832A63445DC}"/>
              </a:ext>
            </a:extLst>
          </p:cNvPr>
          <p:cNvSpPr/>
          <p:nvPr/>
        </p:nvSpPr>
        <p:spPr>
          <a:xfrm>
            <a:off x="7759692" y="2678187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" panose="020B0604020202020204" pitchFamily="34" charset="0"/>
              </a:rPr>
              <a:t>Goal</a:t>
            </a:r>
            <a:endParaRPr lang="en-US" sz="12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546FE2A-5703-4B4D-966F-0DAEA43B992B}"/>
              </a:ext>
            </a:extLst>
          </p:cNvPr>
          <p:cNvSpPr/>
          <p:nvPr/>
        </p:nvSpPr>
        <p:spPr>
          <a:xfrm>
            <a:off x="7061569" y="2594869"/>
            <a:ext cx="624165" cy="448819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F01EA847-A230-4397-B48D-4FE5E8E8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74" y="1119187"/>
            <a:ext cx="49720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Komponen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informasi</a:t>
            </a:r>
            <a:endParaRPr lang="en-US" dirty="0"/>
          </a:p>
        </p:txBody>
      </p:sp>
      <p:pic>
        <p:nvPicPr>
          <p:cNvPr id="9" name="Picture 9" descr="bloksistem.jpg">
            <a:extLst>
              <a:ext uri="{FF2B5EF4-FFF2-40B4-BE49-F238E27FC236}">
                <a16:creationId xmlns:a16="http://schemas.microsoft.com/office/drawing/2014/main" id="{CFF9EBB5-AEC5-461C-B0F1-470BD9F325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5" y="2312796"/>
            <a:ext cx="6774805" cy="30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 stick figure tries on a pair of glasses by taking them off and on.">
            <a:extLst>
              <a:ext uri="{FF2B5EF4-FFF2-40B4-BE49-F238E27FC236}">
                <a16:creationId xmlns:a16="http://schemas.microsoft.com/office/drawing/2014/main" id="{64F97656-8AF4-47A1-8018-0828DC1DBB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14096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wo arrows rotating clockwise.">
            <a:extLst>
              <a:ext uri="{FF2B5EF4-FFF2-40B4-BE49-F238E27FC236}">
                <a16:creationId xmlns:a16="http://schemas.microsoft.com/office/drawing/2014/main" id="{A0300146-561F-4895-BC17-6C8F6872E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3488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Siklus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informasi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902248-1399-4CAA-90EC-2B060C8B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31543"/>
            <a:ext cx="583723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informasi</a:t>
            </a:r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E14B4F2-1483-41E5-A4A2-C4755981F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949828" cy="22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 animation of a stick figure checking three box with a mark.  &amp;lt;br&amp;gt;&amp;lt;br&amp;gt; This animation is made to only loop one time. &#10;&amp;lt;a href=&amp;quot;http://www.presentermedia.com/blog/2010/07/set-number-loops-animated-gif/&amp;quot;&amp;gt; Learn how to set the number of loops here.&amp;lt;/a&amp;gt;  ">
            <a:extLst>
              <a:ext uri="{FF2B5EF4-FFF2-40B4-BE49-F238E27FC236}">
                <a16:creationId xmlns:a16="http://schemas.microsoft.com/office/drawing/2014/main" id="{F771370F-FD96-4984-97D8-0DEB719CA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2" y="380752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 image of an approved ink stamp.">
            <a:extLst>
              <a:ext uri="{FF2B5EF4-FFF2-40B4-BE49-F238E27FC236}">
                <a16:creationId xmlns:a16="http://schemas.microsoft.com/office/drawing/2014/main" id="{FF34D057-E776-4474-8149-35D20305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88" y="34265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Karakteristik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pada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masing-masing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level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manajemen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54850DF-664E-473F-8106-C48BE308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4578"/>
            <a:ext cx="73247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 business man with a briefcase walks with his two associates.">
            <a:extLst>
              <a:ext uri="{FF2B5EF4-FFF2-40B4-BE49-F238E27FC236}">
                <a16:creationId xmlns:a16="http://schemas.microsoft.com/office/drawing/2014/main" id="{1F9BD2DB-36A6-49A9-8AD2-53805F3D2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0508"/>
            <a:ext cx="1932845" cy="19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Konsep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Dasar</a:t>
            </a:r>
            <a:endParaRPr lang="en-US" sz="40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86863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Pola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konsumsi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pada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masing-masing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level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manajemen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D833BE-69BE-4493-883D-1664E884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3247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n animation of three businessmen giving each other a high five.">
            <a:extLst>
              <a:ext uri="{FF2B5EF4-FFF2-40B4-BE49-F238E27FC236}">
                <a16:creationId xmlns:a16="http://schemas.microsoft.com/office/drawing/2014/main" id="{91DBC803-69FA-4AB4-85BE-C797412AA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6195"/>
            <a:ext cx="194421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Bradley Hand ITC</vt:lpstr>
      <vt:lpstr>Calibri</vt:lpstr>
      <vt:lpstr>Cambria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2023-10-23T09:02:10Z</dcterms:modified>
</cp:coreProperties>
</file>