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83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41EA09-6FE1-4C8D-BD8B-761CDD9182F8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69BE96-7593-4594-A71B-E8378626DB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00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Data visualization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memiliki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peran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yang sangat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penting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dalam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analisis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data dan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membantu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dalam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proses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pemahaman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,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interpretasi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, dan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komunikasi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informasi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dari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data.</a:t>
            </a:r>
          </a:p>
          <a:p>
            <a:pPr algn="l"/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Berikut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adalah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beberapa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peran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utama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data visualization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dalam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analisis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data:</a:t>
            </a:r>
          </a:p>
          <a:p>
            <a:pPr algn="l"/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Data visualization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merupakan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alat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yang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kuat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dalam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menganalisis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data,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menghubungkan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antara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data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mentah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dan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wawasan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yang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mendukung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pengambilan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keputusan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yang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akurat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.</a:t>
            </a:r>
          </a:p>
          <a:p>
            <a:pPr algn="l"/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Melalui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visualisasi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data,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kita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mampu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menyampaikan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narasi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yang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kuat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dan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signifikan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dari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dataset yang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dimiliki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.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Sekarang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,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mari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kita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telusuri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berbagai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jenis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visualisasi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data yang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dapat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digunakan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untuk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analisis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lebih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lanjut</a:t>
            </a:r>
            <a: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  <a:t>.</a:t>
            </a:r>
          </a:p>
          <a:p>
            <a:pPr algn="l"/>
            <a:endParaRPr lang="en-US" b="0" i="0" dirty="0">
              <a:solidFill>
                <a:srgbClr val="4D4D4D"/>
              </a:solidFill>
              <a:effectLst/>
              <a:latin typeface="Montserrat" panose="00000500000000000000" pitchFamily="2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069BE96-7593-4594-A71B-E8378626DB1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376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AF236-2D68-4AD9-AC64-F6F9EC5B46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75B76C-B19E-448D-90AC-E7C6EB5EFF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DEC7AB-2988-40CE-A35A-B701053B7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AB3D7-3F34-4D17-8929-B5B05459B9D5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F9804F-63C1-4C8E-996E-0C464028B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177766-63A0-4D5B-8FF7-28356E93F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41B31-C00B-4EDF-9F3F-3357E116B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149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3E827-E5D5-46E8-90E4-DBD7CCC88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70EB06-6FD1-47F0-84B5-A97439F4BA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B19337-F4F2-42EF-A192-23FE16644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AB3D7-3F34-4D17-8929-B5B05459B9D5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3BA858-9E52-4828-A9D2-5C199B963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E9FFF8-52D9-482A-BD71-9486B2C50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41B31-C00B-4EDF-9F3F-3357E116B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31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221C1D-5D25-4B85-B766-EF21E545A0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C1B21D-7364-48E8-90F0-21945F9268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D1ADA5-F987-4D0B-BF8F-D6D523191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AB3D7-3F34-4D17-8929-B5B05459B9D5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60DC2D-0547-4CE1-8921-7D0C1024B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B52596-FF4F-4168-806C-9B8009A32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41B31-C00B-4EDF-9F3F-3357E116B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874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727B0-D9A7-4503-8DD3-BA3E95ABC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3230DD-02A7-41CF-8E7C-01147DF591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4039B8-CD15-459F-BD2F-EFF214DD7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AB3D7-3F34-4D17-8929-B5B05459B9D5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40B96-B653-43E2-BB27-C42B0AD10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9FC37B-EFCB-4CE5-8AC7-F0F26F9B9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41B31-C00B-4EDF-9F3F-3357E116B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653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342AF-DC1B-46E5-AD92-29E2CB848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074603-4305-493A-A679-85A17B253A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29CC9-308B-4C94-B6D8-276F2874A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AB3D7-3F34-4D17-8929-B5B05459B9D5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A89F3E-BEB0-4427-A3A5-5ABBEB485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F49F6F-250A-498A-BE29-B22F4D5FD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41B31-C00B-4EDF-9F3F-3357E116B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664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C2980-12E4-4902-A40E-33B9C6DE8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89A75C-1B7C-4856-9AE9-5EAA1C8F3C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C3838C-8A77-4AB6-A426-0F3DF14ACD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7492A-0375-4797-9DA5-9130ED86C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AB3D7-3F34-4D17-8929-B5B05459B9D5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62615D-7AE0-4024-AF26-20221DD30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33B16A-040E-4891-B39E-00F314DAF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41B31-C00B-4EDF-9F3F-3357E116B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450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533AF-E2CC-431A-8C90-1D02B4A15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CD12A1-BBC5-47FA-807B-DEE2E7079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FCDB4F-99C5-49E3-B22F-7E08E239B4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07F746-DE7C-408C-BE7D-44B111E518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710B2B-F386-4AF3-B038-503292DEA6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90A875-2352-43D5-97B9-694229CF6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AB3D7-3F34-4D17-8929-B5B05459B9D5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E0488F-9A8B-49DF-B199-7D74E9EEB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A3CE4A-2D61-49DF-9AF8-BBD95C8BF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41B31-C00B-4EDF-9F3F-3357E116B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940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F1E62-00AD-4EB6-A5C5-D3F1CED06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361248-19E7-4D17-B72F-478D23A2D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AB3D7-3F34-4D17-8929-B5B05459B9D5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9D1E65-1346-446A-937A-1FA10BF69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F40513-98F4-43A4-9F36-18CC1EC32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41B31-C00B-4EDF-9F3F-3357E116B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908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196D52-B0F7-4AD9-918E-D2D794FB0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AB3D7-3F34-4D17-8929-B5B05459B9D5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C77C74-4846-432F-9AFA-0748D2E59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DE7DD9-B504-4578-84AA-3112ACA26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41B31-C00B-4EDF-9F3F-3357E116B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061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27EEC-CC05-45F1-8F76-811A10CF1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85DA01-6F0D-42A3-8E95-30387E1789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A45E7C-0A7D-4114-A27B-A939C82A87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73EDFD-41ED-409D-93F2-0F6AAD508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AB3D7-3F34-4D17-8929-B5B05459B9D5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30717C-7559-4CDE-ADED-C150F0F77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861E3C-728D-4FB6-8FFE-F1C646265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41B31-C00B-4EDF-9F3F-3357E116B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120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2991E-476B-4512-9919-8D8188942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A8FDE8-D571-4705-AA39-8D616335AA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15C3E9-8B39-4AA6-89F0-CF3CC9170C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DDBB06-C749-4573-8C8D-71B37CF19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AB3D7-3F34-4D17-8929-B5B05459B9D5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D35C2B-459B-41FB-A60E-34D3DA1AC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C4B948-C22E-4D49-B682-16891966F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41B31-C00B-4EDF-9F3F-3357E116B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543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C83604-77A0-4131-8FCA-D6484D586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DAC25B-3B66-419C-8FD4-6D6324E111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C56EA0-BA32-484A-8D8D-32D0C05E3F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DAB3D7-3F34-4D17-8929-B5B05459B9D5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12C55-FF7B-49B1-9653-EE2B29B582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8007A-5450-4CCF-B74D-F13DB18FF0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41B31-C00B-4EDF-9F3F-3357E116B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778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558F3-9055-4537-9022-FD052D786E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26948"/>
          </a:xfrm>
        </p:spPr>
        <p:txBody>
          <a:bodyPr>
            <a:normAutofit/>
          </a:bodyPr>
          <a:lstStyle/>
          <a:p>
            <a:r>
              <a:rPr lang="en-US" sz="3200" dirty="0" err="1"/>
              <a:t>Apa</a:t>
            </a:r>
            <a:r>
              <a:rPr lang="en-US" sz="3200" dirty="0"/>
              <a:t> </a:t>
            </a:r>
            <a:r>
              <a:rPr lang="en-US" sz="3200" dirty="0" err="1"/>
              <a:t>itu</a:t>
            </a:r>
            <a:r>
              <a:rPr lang="en-US" sz="3200" dirty="0"/>
              <a:t> </a:t>
            </a:r>
            <a:r>
              <a:rPr lang="en-US" sz="3200" dirty="0" err="1"/>
              <a:t>Visualiasi</a:t>
            </a:r>
            <a:r>
              <a:rPr lang="en-US" sz="3200" dirty="0"/>
              <a:t> Data 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A867EC-38F3-47E2-A42B-2C015DDEE2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9159" y="2442541"/>
            <a:ext cx="9144000" cy="1655762"/>
          </a:xfrm>
        </p:spPr>
        <p:txBody>
          <a:bodyPr>
            <a:noAutofit/>
          </a:bodyPr>
          <a:lstStyle/>
          <a:p>
            <a:pPr algn="just"/>
            <a:r>
              <a:rPr lang="en-US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Data Visualization (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Visualisasi</a:t>
            </a:r>
            <a:r>
              <a:rPr lang="en-US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Data)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menggambarkan</a:t>
            </a:r>
            <a:r>
              <a:rPr lang="en-US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bentuk</a:t>
            </a:r>
            <a:r>
              <a:rPr lang="en-US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grafis</a:t>
            </a:r>
            <a:r>
              <a:rPr lang="en-US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visual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memudahkan</a:t>
            </a:r>
            <a:r>
              <a:rPr lang="en-US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pemahaman</a:t>
            </a:r>
            <a:r>
              <a:rPr lang="en-US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komunikasi</a:t>
            </a:r>
            <a:r>
              <a:rPr lang="en-US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US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utama</a:t>
            </a:r>
            <a:r>
              <a:rPr lang="en-US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data visualization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menyajikan</a:t>
            </a:r>
            <a:r>
              <a:rPr lang="en-US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US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intuitif</a:t>
            </a:r>
            <a:r>
              <a:rPr lang="en-US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menarik</a:t>
            </a:r>
            <a:r>
              <a:rPr lang="en-US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US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pengguna</a:t>
            </a:r>
            <a:r>
              <a:rPr lang="en-US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cepat</a:t>
            </a:r>
            <a:r>
              <a:rPr lang="en-US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mengidentifikasi</a:t>
            </a:r>
            <a:r>
              <a:rPr lang="en-US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pola</a:t>
            </a:r>
            <a:r>
              <a:rPr lang="en-US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tren</a:t>
            </a:r>
            <a:r>
              <a:rPr lang="en-US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dan insight yang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mungkin</a:t>
            </a:r>
            <a:r>
              <a:rPr lang="en-US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sulit</a:t>
            </a:r>
            <a:r>
              <a:rPr lang="en-US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dilihat</a:t>
            </a:r>
            <a:r>
              <a:rPr lang="en-US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mentah</a:t>
            </a:r>
            <a:r>
              <a:rPr lang="en-US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1077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C5DE8-19AC-4B75-8E15-6F7D3841B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700" b="1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ea typeface="Microsoft JhengHei UI Light" panose="020B0304030504040204" pitchFamily="34" charset="-120"/>
                <a:cs typeface="Times New Roman" panose="02020603050405020304" pitchFamily="18" charset="0"/>
              </a:rPr>
              <a:t>Peran </a:t>
            </a:r>
            <a:r>
              <a:rPr lang="en-US" sz="2700" b="1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ea typeface="Microsoft JhengHei UI Light" panose="020B0304030504040204" pitchFamily="34" charset="-120"/>
                <a:cs typeface="Times New Roman" panose="02020603050405020304" pitchFamily="18" charset="0"/>
              </a:rPr>
              <a:t>Penting</a:t>
            </a:r>
            <a:r>
              <a:rPr lang="en-US" sz="2700" b="1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ea typeface="Microsoft JhengHei UI Light" panose="020B0304030504040204" pitchFamily="34" charset="-120"/>
                <a:cs typeface="Times New Roman" panose="02020603050405020304" pitchFamily="18" charset="0"/>
              </a:rPr>
              <a:t> Data Visualization </a:t>
            </a:r>
            <a:r>
              <a:rPr lang="en-US" sz="2700" b="1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ea typeface="Microsoft JhengHei UI Light" panose="020B0304030504040204" pitchFamily="34" charset="-120"/>
                <a:cs typeface="Times New Roman" panose="02020603050405020304" pitchFamily="18" charset="0"/>
              </a:rPr>
              <a:t>dalam</a:t>
            </a:r>
            <a:r>
              <a:rPr lang="en-US" sz="2700" b="1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ea typeface="Microsoft JhengHei UI Light" panose="020B03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sz="2700" b="1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ea typeface="Microsoft JhengHei UI Light" panose="020B0304030504040204" pitchFamily="34" charset="-120"/>
                <a:cs typeface="Times New Roman" panose="02020603050405020304" pitchFamily="18" charset="0"/>
              </a:rPr>
              <a:t>Analisis</a:t>
            </a:r>
            <a:r>
              <a:rPr lang="en-US" sz="2700" b="1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ea typeface="Microsoft JhengHei UI Light" panose="020B0304030504040204" pitchFamily="34" charset="-120"/>
                <a:cs typeface="Times New Roman" panose="02020603050405020304" pitchFamily="18" charset="0"/>
              </a:rPr>
              <a:t> Data</a:t>
            </a:r>
            <a:br>
              <a:rPr lang="en-US" b="0" i="0" dirty="0">
                <a:solidFill>
                  <a:srgbClr val="4D4D4D"/>
                </a:solidFill>
                <a:effectLst/>
                <a:latin typeface="Montserrat" panose="00000500000000000000" pitchFamily="2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B568A-1E4C-48AF-AB99-0581E6F9BE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74035"/>
            <a:ext cx="10515600" cy="5202928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sz="4300" b="1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4300" b="1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Memahami</a:t>
            </a:r>
            <a:r>
              <a:rPr lang="en-US" sz="4300" b="1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sz="4300" b="1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4300" b="1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1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Cepat</a:t>
            </a:r>
            <a:endParaRPr lang="en-US" sz="4300" b="0" i="0" dirty="0">
              <a:solidFill>
                <a:srgbClr val="4D4D4D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Data visualization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memungkinkan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analis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pengguna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cepat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memahami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pola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data yang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kompleks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Grafik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visualisasi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lainnya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membantu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mengidentifikasi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tren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outlier, dan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relevan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data,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mempercepat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proses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pemahaman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en-US" sz="4300" b="1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4300" b="1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Mengungkapkan</a:t>
            </a:r>
            <a:r>
              <a:rPr lang="en-US" sz="4300" b="1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1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Tren</a:t>
            </a:r>
            <a:r>
              <a:rPr lang="en-US" sz="4300" b="1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Pola</a:t>
            </a:r>
            <a:endParaRPr lang="en-US" sz="4300" b="0" i="0" dirty="0">
              <a:solidFill>
                <a:srgbClr val="4D4D4D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Visualisasi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memudahkan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pola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tren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data. Ketika data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diwakili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bentuk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grafis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pola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mungkin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terlihat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tabel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angka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mudah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diidentifikasi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Hal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membantu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pengguna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mengetahui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apakah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tren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positif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negatif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siklus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data.</a:t>
            </a:r>
          </a:p>
          <a:p>
            <a:pPr algn="l"/>
            <a:r>
              <a:rPr lang="en-US" sz="4300" b="1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4300" b="1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Mengidentifikasi</a:t>
            </a:r>
            <a:r>
              <a:rPr lang="en-US" sz="4300" b="1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1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Perbandingan</a:t>
            </a:r>
            <a:r>
              <a:rPr lang="en-US" sz="4300" b="1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4300" b="1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Perbedaan</a:t>
            </a:r>
            <a:endParaRPr lang="en-US" sz="4300" b="0" i="0" dirty="0">
              <a:solidFill>
                <a:srgbClr val="4D4D4D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Data visualization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membantu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membandingkan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data dan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mengidentifikasi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perbedaan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kelompok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kategori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data.</a:t>
            </a:r>
          </a:p>
          <a:p>
            <a:pPr algn="l"/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Misalnya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bar chart,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mudah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membandingkan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penjualan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bulan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membandingkan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kinerja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tim.</a:t>
            </a:r>
            <a:endParaRPr lang="en-US" sz="4300" b="0" i="0" dirty="0">
              <a:solidFill>
                <a:srgbClr val="4D4D4D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4300" b="1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Insight Data</a:t>
            </a:r>
            <a:endParaRPr lang="en-US" sz="4300" b="0" i="0" dirty="0">
              <a:solidFill>
                <a:srgbClr val="4D4D4D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data,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sering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kali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insight yang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ingin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disampaikan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Data visualization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memungkinkan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menyoroti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kunci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pesan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ingin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disampaikan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jelas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menarik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en-US" sz="4300" b="1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4300" b="1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Mendukung</a:t>
            </a:r>
            <a:r>
              <a:rPr lang="en-US" sz="4300" b="1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1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Pengambilan</a:t>
            </a:r>
            <a:r>
              <a:rPr lang="en-US" sz="4300" b="1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Keputusan </a:t>
            </a:r>
            <a:endParaRPr lang="en-US" sz="4300" b="0" i="0" dirty="0">
              <a:solidFill>
                <a:srgbClr val="4D4D4D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Data visualization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membantu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pengambilan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terinformasi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memvisualisasikan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data,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pengambil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melihat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dampak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berbeda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visual dan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membuat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terarah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en-US" sz="4300" b="1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n-US" sz="4300" b="1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Komunikasi</a:t>
            </a:r>
            <a:r>
              <a:rPr lang="en-US" sz="4300" b="1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4300" b="1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Efektif</a:t>
            </a:r>
            <a:r>
              <a:rPr lang="en-US" sz="4300" b="1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4300" b="0" i="0" dirty="0">
              <a:solidFill>
                <a:srgbClr val="4D4D4D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Visualisasi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memfasilitasi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komunikasi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efektif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analis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data dan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pemangku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kepentingan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Grafik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visualisasi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lainnya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membantu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menyampaikan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jelas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terstruktur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dan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mudah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dipahami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en-US" sz="4300" b="1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en-US" sz="4300" b="1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Mengungkapkan</a:t>
            </a:r>
            <a:r>
              <a:rPr lang="en-US" sz="4300" b="1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1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Kasus</a:t>
            </a:r>
            <a:r>
              <a:rPr lang="en-US" sz="4300" b="1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1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Bisnis</a:t>
            </a:r>
            <a:r>
              <a:rPr lang="en-US" sz="4300" b="1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4300" b="0" i="0" dirty="0">
              <a:solidFill>
                <a:srgbClr val="4D4D4D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lingkungan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bisnis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data visualization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membantu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mengungkapkan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kasus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bisnis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mengidentifikasi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peluang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baru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mengoptimalkan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proses,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mengatasi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masalah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mungkin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timbul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en-US" sz="4300" b="1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en-US" sz="4300" b="1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US" sz="4300" b="1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1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Keterlibatan</a:t>
            </a:r>
            <a:r>
              <a:rPr lang="en-US" sz="4300" b="1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4300" b="0" i="0" dirty="0">
              <a:solidFill>
                <a:srgbClr val="4D4D4D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Visualisasi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menarik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mudah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diingat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daripada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mentah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bentuk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tabel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angka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Hal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keterlibatan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pengguna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membuat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menyenangkan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4300" b="0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efisien</a:t>
            </a:r>
            <a:r>
              <a:rPr lang="en-US" sz="4300" b="0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953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1E11B-B573-42E4-A656-B04812CFC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4BF75-783A-46D0-9CF5-1CD46D9E9F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670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502</Words>
  <Application>Microsoft Office PowerPoint</Application>
  <PresentationFormat>Widescreen</PresentationFormat>
  <Paragraphs>28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Montserrat</vt:lpstr>
      <vt:lpstr>Times New Roman</vt:lpstr>
      <vt:lpstr>Office Theme</vt:lpstr>
      <vt:lpstr>Apa itu Visualiasi Data ?</vt:lpstr>
      <vt:lpstr>Peran Penting Data Visualization dalam Analisis Data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Apa itu Visualiasi Data ?</dc:title>
  <dc:creator>Sri Karnila</dc:creator>
  <cp:lastModifiedBy>Sri Karnila</cp:lastModifiedBy>
  <cp:revision>3</cp:revision>
  <dcterms:created xsi:type="dcterms:W3CDTF">2024-09-25T15:17:14Z</dcterms:created>
  <dcterms:modified xsi:type="dcterms:W3CDTF">2024-09-26T04:19:49Z</dcterms:modified>
</cp:coreProperties>
</file>