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1" r:id="rId3"/>
    <p:sldId id="297" r:id="rId4"/>
    <p:sldId id="298" r:id="rId5"/>
    <p:sldId id="274" r:id="rId6"/>
    <p:sldId id="299" r:id="rId7"/>
    <p:sldId id="300" r:id="rId8"/>
    <p:sldId id="301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02" r:id="rId30"/>
  </p:sldIdLst>
  <p:sldSz cx="9144000" cy="6858000" type="screen4x3"/>
  <p:notesSz cx="7102475" cy="93884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 varScale="1">
        <p:scale>
          <a:sx n="67" d="100"/>
          <a:sy n="67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1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3AE7FE-FC3C-CF03-6C73-149A5D004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392" y="1052736"/>
            <a:ext cx="9125888" cy="412965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3B749-3102-1980-873B-8E9E6FB2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76556-ABB5-241D-87C4-0D073E27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4789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D4A10E-3F7D-C2FE-0DEA-683DDB0D8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90" y="1628800"/>
            <a:ext cx="8807220" cy="37970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861F0-6C97-57E8-C623-ACDFDBFB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DB8F3-5889-960B-96BC-DA1E4041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616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6819A1-E711-02F6-112A-94C05C612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348" y="1623715"/>
            <a:ext cx="7313304" cy="291732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9F327-3795-F228-391E-40AC81F9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5600E-E83D-7BC7-6A88-FA5B4EB2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2879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1F068B-2585-178C-5145-EEC82290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8B768-06DE-D867-62A9-F42F27E4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FCCE8-01CA-91A8-D5E9-8F11CEE6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2F143-EEB4-86A6-92D0-E94206A8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489"/>
            <a:ext cx="8784667" cy="30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287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3FA9D2-56CC-FD41-58C7-B3C85622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95D1A-7386-AD57-1F78-39C41C33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23A5-BB2A-7448-6C34-103F9615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A57D2-45E5-C788-7A98-3AEC111B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2" y="1604218"/>
            <a:ext cx="7659735" cy="32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9708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4E2513-0B31-3C99-0FBD-359868373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AC3D4-B9BF-A25D-EE98-DD7CFD4F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2521-E47A-FBF2-C50C-35FA237B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CDCD7-B3A8-99B6-2055-CB628EEA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023937"/>
            <a:ext cx="75628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4133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E26539-BE57-DDD3-57A0-6FE76E80D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4C058-D5C4-4948-364E-FF558096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36C60-1138-BA27-E5D8-AEE11D3C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AB3B9-7F7A-1773-7836-FD2F2011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045389" cy="24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127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14EA61-8230-8528-890A-56732D6B8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C110A-42B0-ABA2-CF79-6129E703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C050E-40CB-C4DD-6E8D-AD9E95F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65649-6650-BBE5-C9B7-1CE97D00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97" y="1419869"/>
            <a:ext cx="8075240" cy="40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5385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D3B3BF-911D-A853-9B1E-646C4B0D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5C665-DD57-987A-9C85-F42D8075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3871C-2060-1CB3-6C36-E15B8E19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87900-BF0D-7C42-D1A5-A10931AF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35914"/>
            <a:ext cx="7135316" cy="39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023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25C49-5A35-5876-B787-ADC79F31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76CFE-1D22-3924-EED7-B661C818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C4965-3C81-0623-D515-A29803D0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650AB-87FD-7AFF-7F66-7C8E7C54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4013"/>
            <a:ext cx="8075240" cy="47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5611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820" y="0"/>
            <a:ext cx="8229600" cy="1143000"/>
          </a:xfrm>
        </p:spPr>
        <p:txBody>
          <a:bodyPr/>
          <a:lstStyle/>
          <a:p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Manajer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Puncak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Manajer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Menengah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/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Manajer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Lini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Pertama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/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Nonmanajerial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/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id-ID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D21B0-4415-01A6-4740-AA4D49C5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6A322-410B-7E21-9396-8EB71BD6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E1EFA-BD56-5070-27B8-727F1A9E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94D40-E5A5-D15E-4540-605A0F05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600200"/>
            <a:ext cx="7943850" cy="19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3786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3E080-E379-477F-070A-D8111299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E4C5E-53B2-4095-460E-1527698A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257E-4802-5BB8-EBAB-935371EB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A9F18-CE4A-5578-0064-3784C8018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2033587"/>
            <a:ext cx="76866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610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16E3A0-18F2-39AE-92D0-A22F3A2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56F74-6D76-AC7C-9B2A-5C7B5295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86FFA-7405-5D30-F7CA-6DCEFEF5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BDD09-D194-5A98-6AC1-CB3C884A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024062"/>
            <a:ext cx="71532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428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C4FD8F-EA9E-FEE8-EEC6-A77E37F6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FAF8E-13F0-A1EF-7891-5FA4C7A7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E03E8-726D-5584-BD61-B623D6E0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5968B-8B26-66A4-5316-A0F806DE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9" y="1734444"/>
            <a:ext cx="9040465" cy="30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2138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0962FE-0AC3-82A7-3D10-71F3DCA06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35E9A-65F2-EAE9-A211-8AE42E5E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A87C7-F8AE-F6FA-1ED2-D573553B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CFABC-D377-E15C-AE4E-7703A71C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209800"/>
            <a:ext cx="74961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5443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0BE824-74B8-8DE5-36D1-A8E8AE66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01119-40E5-BF42-0129-37345BF7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128FF-36A2-B3C7-0F09-D327A7F9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4AF3D-E9ED-DA76-F248-E3B5B59D2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379" y="1404888"/>
            <a:ext cx="9325698" cy="34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69148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FA6DA8-F590-2B28-A4FB-63D58AA8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1E804-F1F7-B5DC-28C5-78E290DD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56138-D923-B0CD-C77C-DF13817A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410D7-D2A2-183E-43F2-1EBD20FC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8" y="1370013"/>
            <a:ext cx="8563612" cy="36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3541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81B0D1-681A-448B-4924-D903E9668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0A74F-CDE2-F39F-A4B2-8FB3F01B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3CBDC-3789-4038-10E2-C7D09099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20EA4-2F42-3F1A-662A-2842FC2AF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4525"/>
            <a:ext cx="7467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0592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3ED7B7-E102-32F4-0F32-C0847385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48AAE-8AE2-D01E-2AFF-E817083E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F9FC6-C27E-530B-C4C6-336C4CBE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69448-34A2-1B0C-6D25-F2BA0F8F3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70013"/>
            <a:ext cx="8280708" cy="37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47917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531" y="2895327"/>
            <a:ext cx="440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Terima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Kasih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801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                    </a:t>
            </a: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Efisiensi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(Cara)            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Efektivitas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Kesia-siaan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Rendah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	       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Pencapaian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Tinggi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d-ID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52" y="2276872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8024" y="2276872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Pencapaian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Sasaran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79712" y="4005064"/>
            <a:ext cx="53285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Mengejar</a:t>
            </a:r>
            <a:r>
              <a:rPr lang="en-US" dirty="0"/>
              <a:t> :</a:t>
            </a:r>
          </a:p>
          <a:p>
            <a:pPr algn="ctr"/>
            <a:r>
              <a:rPr lang="en-US" dirty="0" err="1"/>
              <a:t>Kesia-siaan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(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)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11860" y="3356992"/>
            <a:ext cx="0" cy="64807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8144" y="3343931"/>
            <a:ext cx="0" cy="648072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(Planning)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Penataan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(Organizing)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Kepemimpinan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(Leading)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(Controlling)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Fungsi</a:t>
            </a:r>
            <a:r>
              <a:rPr lang="en-US" dirty="0"/>
              <a:t> –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id-ID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039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Peran – Peran </a:t>
            </a:r>
            <a:r>
              <a:rPr lang="en-US" dirty="0" err="1"/>
              <a:t>Manajerial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Jembatan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Antar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Pribadi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Penyambung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Informasi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Pengambil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Keputusan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Keahlian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Konseptual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Keahlian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Keahlian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3682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Manajer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Digitalisasi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Ancaman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Keamanan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Penekanan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Manajemen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Saing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1200" dirty="0"/>
              <a:t>SIF20234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4696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Manajer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Tantangan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Mengelola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bersamaan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Dimajukannya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Deadline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Terbatasnya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anggaran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Imbalan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perusahaan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berdampak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nyata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 15226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0491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5D43B3-75E9-06B8-D46C-C4CF76931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17" y="1988840"/>
            <a:ext cx="8698766" cy="35328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119F6-BC86-E511-C43E-A1C64B39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D4412-79F0-E5ED-1923-C3865250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089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324</Words>
  <Application>Microsoft Office PowerPoint</Application>
  <PresentationFormat>On-screen Show (4:3)</PresentationFormat>
  <Paragraphs>134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Office Theme</vt:lpstr>
      <vt:lpstr>PowerPoint Presentation</vt:lpstr>
      <vt:lpstr>Jenjang Manajemen</vt:lpstr>
      <vt:lpstr>Efisiensi dan Efektifitas dalam Manajemen</vt:lpstr>
      <vt:lpstr>PowerPoint Presentation</vt:lpstr>
      <vt:lpstr>Peran – Peran Manajerial</vt:lpstr>
      <vt:lpstr>Keahlian Pada Jenjang Manajemen</vt:lpstr>
      <vt:lpstr>Perubahan yang Mempengaruhi Manajer</vt:lpstr>
      <vt:lpstr>Imbalan dan Tantangan Manajer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indera _</cp:lastModifiedBy>
  <cp:revision>436</cp:revision>
  <cp:lastPrinted>2017-04-16T14:44:29Z</cp:lastPrinted>
  <dcterms:created xsi:type="dcterms:W3CDTF">2010-04-18T12:06:30Z</dcterms:created>
  <dcterms:modified xsi:type="dcterms:W3CDTF">2025-09-25T09:25:10Z</dcterms:modified>
  <cp:contentStatus/>
</cp:coreProperties>
</file>