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8A27-7E21-4FB1-AFA1-4BBAA9B3AAFC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1B20DC6-FFA0-49CE-BF72-9EAD3C22A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264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8A27-7E21-4FB1-AFA1-4BBAA9B3AAFC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1B20DC6-FFA0-49CE-BF72-9EAD3C22A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04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8A27-7E21-4FB1-AFA1-4BBAA9B3AAFC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1B20DC6-FFA0-49CE-BF72-9EAD3C22AA4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9277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8A27-7E21-4FB1-AFA1-4BBAA9B3AAFC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1B20DC6-FFA0-49CE-BF72-9EAD3C22A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1400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8A27-7E21-4FB1-AFA1-4BBAA9B3AAFC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1B20DC6-FFA0-49CE-BF72-9EAD3C22AA4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46737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8A27-7E21-4FB1-AFA1-4BBAA9B3AAFC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1B20DC6-FFA0-49CE-BF72-9EAD3C22A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48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8A27-7E21-4FB1-AFA1-4BBAA9B3AAFC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0DC6-FFA0-49CE-BF72-9EAD3C22A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0757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8A27-7E21-4FB1-AFA1-4BBAA9B3AAFC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0DC6-FFA0-49CE-BF72-9EAD3C22A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101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8A27-7E21-4FB1-AFA1-4BBAA9B3AAFC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0DC6-FFA0-49CE-BF72-9EAD3C22A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786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8A27-7E21-4FB1-AFA1-4BBAA9B3AAFC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1B20DC6-FFA0-49CE-BF72-9EAD3C22A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46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8A27-7E21-4FB1-AFA1-4BBAA9B3AAFC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1B20DC6-FFA0-49CE-BF72-9EAD3C22A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666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8A27-7E21-4FB1-AFA1-4BBAA9B3AAFC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1B20DC6-FFA0-49CE-BF72-9EAD3C22A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41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8A27-7E21-4FB1-AFA1-4BBAA9B3AAFC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0DC6-FFA0-49CE-BF72-9EAD3C22A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169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8A27-7E21-4FB1-AFA1-4BBAA9B3AAFC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0DC6-FFA0-49CE-BF72-9EAD3C22A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21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8A27-7E21-4FB1-AFA1-4BBAA9B3AAFC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0DC6-FFA0-49CE-BF72-9EAD3C22A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782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8A27-7E21-4FB1-AFA1-4BBAA9B3AAFC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1B20DC6-FFA0-49CE-BF72-9EAD3C22A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1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E8A27-7E21-4FB1-AFA1-4BBAA9B3AAFC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1B20DC6-FFA0-49CE-BF72-9EAD3C22A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60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1%20iki%20BISNIS%20DIGITAL%202025-09-22_101940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896" y="132261"/>
            <a:ext cx="1544225" cy="163122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495006" y="1167339"/>
            <a:ext cx="74327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Digital Business: </a:t>
            </a:r>
            <a:r>
              <a:rPr lang="en-US" sz="3200" b="1" dirty="0" err="1" smtClean="0"/>
              <a:t>Pengertian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Fungsi</a:t>
            </a:r>
            <a:r>
              <a:rPr lang="en-US" sz="3200" b="1" dirty="0" smtClean="0"/>
              <a:t>,</a:t>
            </a:r>
            <a:endParaRPr lang="en-US" sz="3200" b="1" dirty="0"/>
          </a:p>
        </p:txBody>
      </p:sp>
      <p:sp>
        <p:nvSpPr>
          <p:cNvPr id="8" name="Rectangle 7"/>
          <p:cNvSpPr/>
          <p:nvPr/>
        </p:nvSpPr>
        <p:spPr>
          <a:xfrm>
            <a:off x="2238103" y="5266397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 smtClean="0"/>
              <a:t>https://telkomuniversity.ac.id/digital-business-pengertian-fungsi-serta-ide-ide-bisnis-yang-menjanjikan/</a:t>
            </a:r>
            <a:endParaRPr lang="en-US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2238103" y="4689566"/>
            <a:ext cx="1976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Referensi</a:t>
            </a:r>
            <a:r>
              <a:rPr lang="en-US" dirty="0" smtClean="0"/>
              <a:t> materi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16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3702" y="1504129"/>
            <a:ext cx="102369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/>
              <a:t>Digitalisasi</a:t>
            </a:r>
            <a:r>
              <a:rPr lang="en-US" sz="2400" dirty="0" smtClean="0"/>
              <a:t> </a:t>
            </a:r>
            <a:r>
              <a:rPr lang="en-US" sz="2400" dirty="0" err="1" smtClean="0"/>
              <a:t>bisnis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proses di mana </a:t>
            </a:r>
            <a:r>
              <a:rPr lang="en-US" sz="2400" dirty="0" err="1" smtClean="0"/>
              <a:t>bisnis</a:t>
            </a:r>
            <a:r>
              <a:rPr lang="en-US" sz="2400" dirty="0" smtClean="0"/>
              <a:t> </a:t>
            </a:r>
            <a:r>
              <a:rPr lang="en-US" sz="2400" dirty="0" err="1" smtClean="0"/>
              <a:t>mengadopsi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r>
              <a:rPr lang="en-US" sz="2400" dirty="0" smtClean="0"/>
              <a:t> digital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mengubah</a:t>
            </a:r>
            <a:r>
              <a:rPr lang="en-US" sz="2400" dirty="0" smtClean="0"/>
              <a:t> model </a:t>
            </a:r>
            <a:r>
              <a:rPr lang="en-US" sz="2400" dirty="0" err="1" smtClean="0"/>
              <a:t>bisnis</a:t>
            </a:r>
            <a:endParaRPr lang="en-US" sz="2400" dirty="0" smtClean="0"/>
          </a:p>
          <a:p>
            <a:r>
              <a:rPr lang="en-US" sz="2400" dirty="0" err="1" smtClean="0"/>
              <a:t>konvensional</a:t>
            </a:r>
            <a:r>
              <a:rPr lang="en-US" sz="2400" dirty="0" smtClean="0"/>
              <a:t> dengan </a:t>
            </a:r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mendapatkan</a:t>
            </a:r>
            <a:r>
              <a:rPr lang="en-US" sz="2400" dirty="0" smtClean="0"/>
              <a:t> </a:t>
            </a:r>
            <a:r>
              <a:rPr lang="en-US" sz="2400" dirty="0" err="1" smtClean="0"/>
              <a:t>pendapatan</a:t>
            </a:r>
            <a:r>
              <a:rPr lang="en-US" sz="2400" dirty="0" smtClean="0"/>
              <a:t> dengan </a:t>
            </a:r>
            <a:r>
              <a:rPr lang="en-US" sz="2400" dirty="0" err="1" smtClean="0"/>
              <a:t>cara</a:t>
            </a:r>
            <a:r>
              <a:rPr lang="en-US" sz="2400" dirty="0" smtClean="0"/>
              <a:t> yang lebih </a:t>
            </a:r>
            <a:r>
              <a:rPr lang="en-US" sz="2400" dirty="0" err="1" smtClean="0"/>
              <a:t>efisien</a:t>
            </a:r>
            <a:r>
              <a:rPr lang="en-US" sz="2400" dirty="0" smtClean="0"/>
              <a:t> </a:t>
            </a:r>
            <a:r>
              <a:rPr lang="en-US" sz="2400" dirty="0" err="1" smtClean="0"/>
              <a:t>serta</a:t>
            </a:r>
            <a:r>
              <a:rPr lang="en-US" sz="2400" dirty="0" smtClean="0"/>
              <a:t> </a:t>
            </a:r>
            <a:r>
              <a:rPr lang="en-US" sz="2400" dirty="0" err="1" smtClean="0"/>
              <a:t>mengubah</a:t>
            </a:r>
            <a:r>
              <a:rPr lang="en-US" sz="2400" dirty="0" smtClean="0"/>
              <a:t> </a:t>
            </a:r>
            <a:r>
              <a:rPr lang="en-US" sz="2400" dirty="0" err="1" smtClean="0"/>
              <a:t>peluang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menghasilkan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.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mengubah</a:t>
            </a:r>
            <a:r>
              <a:rPr lang="en-US" sz="2400" dirty="0" smtClean="0"/>
              <a:t> </a:t>
            </a:r>
            <a:r>
              <a:rPr lang="en-US" sz="2400" dirty="0" err="1" smtClean="0"/>
              <a:t>bisnis</a:t>
            </a:r>
            <a:r>
              <a:rPr lang="en-US" sz="2400" dirty="0" smtClean="0"/>
              <a:t> mereka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digital.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188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1417" y="1997839"/>
            <a:ext cx="994083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Apa</a:t>
            </a:r>
            <a:r>
              <a:rPr lang="en-US" sz="2800" b="1" dirty="0" smtClean="0"/>
              <a:t> Itu Bisnis Digital?</a:t>
            </a:r>
          </a:p>
          <a:p>
            <a:r>
              <a:rPr lang="en-US" sz="2400" dirty="0" smtClean="0"/>
              <a:t>Bisnis Digital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bisnis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memanfaatkan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inti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operasinya</a:t>
            </a:r>
            <a:r>
              <a:rPr lang="en-US" sz="2400" dirty="0" smtClean="0"/>
              <a:t>, baik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hal</a:t>
            </a:r>
            <a:r>
              <a:rPr lang="en-US" sz="2400" dirty="0" smtClean="0"/>
              <a:t> </a:t>
            </a:r>
            <a:r>
              <a:rPr lang="en-US" sz="2400" dirty="0" err="1" smtClean="0"/>
              <a:t>produksi</a:t>
            </a:r>
            <a:r>
              <a:rPr lang="en-US" sz="2400" dirty="0" smtClean="0"/>
              <a:t>, </a:t>
            </a:r>
            <a:r>
              <a:rPr lang="en-US" sz="2400" dirty="0" err="1" smtClean="0"/>
              <a:t>distribusi</a:t>
            </a:r>
            <a:r>
              <a:rPr lang="en-US" sz="2400" dirty="0" smtClean="0"/>
              <a:t>, </a:t>
            </a:r>
            <a:r>
              <a:rPr lang="en-US" sz="2400" dirty="0" err="1" smtClean="0"/>
              <a:t>pemasaran</a:t>
            </a:r>
            <a:r>
              <a:rPr lang="en-US" sz="2400" dirty="0" smtClean="0"/>
              <a:t>,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</a:t>
            </a:r>
            <a:r>
              <a:rPr lang="en-US" sz="2400" dirty="0" err="1" smtClean="0"/>
              <a:t>pelayanan</a:t>
            </a:r>
            <a:r>
              <a:rPr lang="en-US" sz="2400" dirty="0" smtClean="0"/>
              <a:t> </a:t>
            </a:r>
            <a:r>
              <a:rPr lang="en-US" sz="2400" dirty="0" err="1" smtClean="0"/>
              <a:t>pelanggan</a:t>
            </a:r>
            <a:r>
              <a:rPr lang="en-US" sz="2400" dirty="0" smtClean="0"/>
              <a:t>. Bisnis ini tak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memanfaatkan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mendukung</a:t>
            </a:r>
            <a:r>
              <a:rPr lang="en-US" sz="2400" dirty="0" smtClean="0"/>
              <a:t> proses yang </a:t>
            </a:r>
            <a:r>
              <a:rPr lang="en-US" sz="2400" dirty="0" err="1" smtClean="0"/>
              <a:t>ada</a:t>
            </a:r>
            <a:r>
              <a:rPr lang="en-US" sz="2400" dirty="0" smtClean="0"/>
              <a:t>, </a:t>
            </a:r>
            <a:r>
              <a:rPr lang="en-US" sz="2400" dirty="0" err="1" smtClean="0"/>
              <a:t>akan</a:t>
            </a:r>
            <a:r>
              <a:rPr lang="en-US" sz="2400" dirty="0" smtClean="0"/>
              <a:t> tetapi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aktif </a:t>
            </a:r>
            <a:r>
              <a:rPr lang="en-US" sz="2400" dirty="0" err="1" smtClean="0"/>
              <a:t>mengintegrasikan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mengandalkan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menciptakan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, </a:t>
            </a:r>
            <a:r>
              <a:rPr lang="en-US" sz="2400" dirty="0" err="1" smtClean="0"/>
              <a:t>berinovasi</a:t>
            </a:r>
            <a:r>
              <a:rPr lang="en-US" sz="2400" dirty="0" smtClean="0"/>
              <a:t>, </a:t>
            </a:r>
            <a:r>
              <a:rPr lang="en-US" sz="2400" dirty="0" err="1" smtClean="0"/>
              <a:t>serta</a:t>
            </a:r>
            <a:r>
              <a:rPr lang="en-US" sz="2400" dirty="0" smtClean="0"/>
              <a:t> </a:t>
            </a:r>
            <a:r>
              <a:rPr lang="en-US" sz="2400" dirty="0" err="1" smtClean="0"/>
              <a:t>mencapai</a:t>
            </a:r>
            <a:r>
              <a:rPr lang="en-US" sz="2400" dirty="0" smtClean="0"/>
              <a:t> </a:t>
            </a:r>
            <a:r>
              <a:rPr lang="en-US" sz="2400" dirty="0" err="1" smtClean="0"/>
              <a:t>efisiensi</a:t>
            </a:r>
            <a:r>
              <a:rPr lang="en-US" sz="2400" dirty="0" smtClean="0"/>
              <a:t> yang lebih </a:t>
            </a:r>
            <a:r>
              <a:rPr lang="en-US" sz="2400" dirty="0" err="1" smtClean="0"/>
              <a:t>besar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1989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6912" y="2443162"/>
            <a:ext cx="9737126" cy="3265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10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82389" y="3030583"/>
            <a:ext cx="1093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hlinkClick r:id="rId2" action="ppaction://hlinkfile"/>
              </a:rPr>
              <a:t>lanjutan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79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</TotalTime>
  <Words>120</Words>
  <Application>Microsoft Office PowerPoint</Application>
  <PresentationFormat>Widescreen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PLPP</dc:creator>
  <cp:lastModifiedBy>PLPP</cp:lastModifiedBy>
  <cp:revision>4</cp:revision>
  <dcterms:created xsi:type="dcterms:W3CDTF">2025-09-22T05:48:01Z</dcterms:created>
  <dcterms:modified xsi:type="dcterms:W3CDTF">2025-09-22T06:02:26Z</dcterms:modified>
</cp:coreProperties>
</file>