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7B66D55-17BB-4F02-9D91-26FBFB976DAA}" type="datetimeFigureOut">
              <a:rPr lang="en-ID" smtClean="0"/>
              <a:t>27/09/2025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CB1BD96-162F-4D14-A8B3-A9B5FA5525D9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8445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66D55-17BB-4F02-9D91-26FBFB976DAA}" type="datetimeFigureOut">
              <a:rPr lang="en-ID" smtClean="0"/>
              <a:t>27/09/2025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BD96-162F-4D14-A8B3-A9B5FA5525D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76831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66D55-17BB-4F02-9D91-26FBFB976DAA}" type="datetimeFigureOut">
              <a:rPr lang="en-ID" smtClean="0"/>
              <a:t>27/09/2025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BD96-162F-4D14-A8B3-A9B5FA5525D9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3928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66D55-17BB-4F02-9D91-26FBFB976DAA}" type="datetimeFigureOut">
              <a:rPr lang="en-ID" smtClean="0"/>
              <a:t>27/09/2025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BD96-162F-4D14-A8B3-A9B5FA5525D9}" type="slidenum">
              <a:rPr lang="en-ID" smtClean="0"/>
              <a:t>‹#›</a:t>
            </a:fld>
            <a:endParaRPr lang="en-ID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15301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66D55-17BB-4F02-9D91-26FBFB976DAA}" type="datetimeFigureOut">
              <a:rPr lang="en-ID" smtClean="0"/>
              <a:t>27/09/2025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BD96-162F-4D14-A8B3-A9B5FA5525D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907275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66D55-17BB-4F02-9D91-26FBFB976DAA}" type="datetimeFigureOut">
              <a:rPr lang="en-ID" smtClean="0"/>
              <a:t>27/09/2025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BD96-162F-4D14-A8B3-A9B5FA5525D9}" type="slidenum">
              <a:rPr lang="en-ID" smtClean="0"/>
              <a:t>‹#›</a:t>
            </a:fld>
            <a:endParaRPr lang="en-ID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85824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66D55-17BB-4F02-9D91-26FBFB976DAA}" type="datetimeFigureOut">
              <a:rPr lang="en-ID" smtClean="0"/>
              <a:t>27/09/2025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BD96-162F-4D14-A8B3-A9B5FA5525D9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79414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66D55-17BB-4F02-9D91-26FBFB976DAA}" type="datetimeFigureOut">
              <a:rPr lang="en-ID" smtClean="0"/>
              <a:t>27/09/2025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BD96-162F-4D14-A8B3-A9B5FA5525D9}" type="slidenum">
              <a:rPr lang="en-ID" smtClean="0"/>
              <a:t>‹#›</a:t>
            </a:fld>
            <a:endParaRPr lang="en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8908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66D55-17BB-4F02-9D91-26FBFB976DAA}" type="datetimeFigureOut">
              <a:rPr lang="en-ID" smtClean="0"/>
              <a:t>27/09/2025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BD96-162F-4D14-A8B3-A9B5FA5525D9}" type="slidenum">
              <a:rPr lang="en-ID" smtClean="0"/>
              <a:t>‹#›</a:t>
            </a:fld>
            <a:endParaRPr lang="en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1522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66D55-17BB-4F02-9D91-26FBFB976DAA}" type="datetimeFigureOut">
              <a:rPr lang="en-ID" smtClean="0"/>
              <a:t>27/09/2025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BD96-162F-4D14-A8B3-A9B5FA5525D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16102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66D55-17BB-4F02-9D91-26FBFB976DAA}" type="datetimeFigureOut">
              <a:rPr lang="en-ID" smtClean="0"/>
              <a:t>27/09/2025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BD96-162F-4D14-A8B3-A9B5FA5525D9}" type="slidenum">
              <a:rPr lang="en-ID" smtClean="0"/>
              <a:t>‹#›</a:t>
            </a:fld>
            <a:endParaRPr lang="en-ID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5481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66D55-17BB-4F02-9D91-26FBFB976DAA}" type="datetimeFigureOut">
              <a:rPr lang="en-ID" smtClean="0"/>
              <a:t>27/09/2025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BD96-162F-4D14-A8B3-A9B5FA5525D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45183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66D55-17BB-4F02-9D91-26FBFB976DAA}" type="datetimeFigureOut">
              <a:rPr lang="en-ID" smtClean="0"/>
              <a:t>27/09/2025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BD96-162F-4D14-A8B3-A9B5FA5525D9}" type="slidenum">
              <a:rPr lang="en-ID" smtClean="0"/>
              <a:t>‹#›</a:t>
            </a:fld>
            <a:endParaRPr lang="en-ID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7485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66D55-17BB-4F02-9D91-26FBFB976DAA}" type="datetimeFigureOut">
              <a:rPr lang="en-ID" smtClean="0"/>
              <a:t>27/09/2025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BD96-162F-4D14-A8B3-A9B5FA5525D9}" type="slidenum">
              <a:rPr lang="en-ID" smtClean="0"/>
              <a:t>‹#›</a:t>
            </a:fld>
            <a:endParaRPr lang="en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6895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66D55-17BB-4F02-9D91-26FBFB976DAA}" type="datetimeFigureOut">
              <a:rPr lang="en-ID" smtClean="0"/>
              <a:t>27/09/2025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BD96-162F-4D14-A8B3-A9B5FA5525D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62814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66D55-17BB-4F02-9D91-26FBFB976DAA}" type="datetimeFigureOut">
              <a:rPr lang="en-ID" smtClean="0"/>
              <a:t>27/09/2025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BD96-162F-4D14-A8B3-A9B5FA5525D9}" type="slidenum">
              <a:rPr lang="en-ID" smtClean="0"/>
              <a:t>‹#›</a:t>
            </a:fld>
            <a:endParaRPr lang="en-ID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1333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66D55-17BB-4F02-9D91-26FBFB976DAA}" type="datetimeFigureOut">
              <a:rPr lang="en-ID" smtClean="0"/>
              <a:t>27/09/2025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BD96-162F-4D14-A8B3-A9B5FA5525D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3340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7B66D55-17BB-4F02-9D91-26FBFB976DAA}" type="datetimeFigureOut">
              <a:rPr lang="en-ID" smtClean="0"/>
              <a:t>27/09/2025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CB1BD96-162F-4D14-A8B3-A9B5FA5525D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26092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F51C4-17A7-7F31-9456-D5112A75DF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Pertemuan</a:t>
            </a:r>
            <a:r>
              <a:rPr lang="en-US" dirty="0"/>
              <a:t> 1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A07434-ECE2-E397-B74C-27D71A08DE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D" dirty="0" err="1"/>
              <a:t>Konsep</a:t>
            </a:r>
            <a:r>
              <a:rPr lang="en-ID" dirty="0"/>
              <a:t> Dasar </a:t>
            </a:r>
            <a:r>
              <a:rPr lang="en-ID" dirty="0" err="1"/>
              <a:t>Bisnis</a:t>
            </a:r>
            <a:r>
              <a:rPr lang="en-ID" dirty="0"/>
              <a:t> Digital dan Peran </a:t>
            </a:r>
            <a:r>
              <a:rPr lang="en-ID" dirty="0" err="1"/>
              <a:t>Teknologi</a:t>
            </a:r>
            <a:r>
              <a:rPr lang="en-ID" dirty="0"/>
              <a:t> </a:t>
            </a:r>
            <a:r>
              <a:rPr lang="en-ID" dirty="0" err="1"/>
              <a:t>Informasi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Transformasi</a:t>
            </a:r>
            <a:r>
              <a:rPr lang="en-ID" dirty="0"/>
              <a:t> </a:t>
            </a:r>
            <a:r>
              <a:rPr lang="en-ID" dirty="0" err="1"/>
              <a:t>Bisnis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001893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21159-E0E7-EDC4-3D26-37F88C642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96125-CB77-A8D0-8B51-BA4B9456DB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CE68D6-0651-7A39-D096-DCB4663459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41" y="1349787"/>
            <a:ext cx="7647622" cy="324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802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626E1-B2F6-2597-DBD0-91FD15243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278C2-235E-DB9E-708F-F4CABECDAE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E6998B-BCD5-E6DF-E44D-F6634B90D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49" y="1690688"/>
            <a:ext cx="10084019" cy="28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2989D-97D9-A474-FE74-9C8E8CC10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E9930-5539-0DBB-40B3-C5A8E436B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203FD6-852E-29AE-CD7A-0C88EB5BD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966" y="2057646"/>
            <a:ext cx="11051628" cy="274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143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4DCE8-341C-6973-9087-A2F2B6A5C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73D53-1953-2FBE-A6C0-A646E4867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62C65F-12F6-6CB0-861F-524EFB288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1" y="1571625"/>
            <a:ext cx="9363073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851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42AAD-B67C-41B6-868D-50B751C53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74A26-9F09-5B7C-D41A-012675C3A4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14F4FF-EB02-9928-E1EE-2F931C3D2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463" y="1328737"/>
            <a:ext cx="9601196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809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038BF-CEE8-DCCB-A2AF-EF76838A6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42278-CF87-EA5E-4D73-313E41604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29399E-C9E9-275E-5824-0369BBD7D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138" y="1295400"/>
            <a:ext cx="9796459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0880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BB8BF-B2AA-421D-D9B0-B6F3C4CDB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2B297-39FE-B732-1A17-03FEC6C9DB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73C7ED-F5E8-601E-8472-22CD89F5F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1" y="1519237"/>
            <a:ext cx="9777412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629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AE60A-F28A-0140-BEFF-9A0410A8F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17842-4CC0-CB3F-623D-4064278BE2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 </a:t>
            </a:r>
            <a:r>
              <a:rPr lang="en-US" dirty="0" err="1"/>
              <a:t>terimakasih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863168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90091-EC97-D9F9-6CE8-52AE03474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02E09-E9E0-C47D-D842-82E66E9A2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12E8D5-8975-7C97-3F97-166A63999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64" y="1310641"/>
            <a:ext cx="11699671" cy="373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189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0C019-3FF0-C586-4A3C-BDA78DA50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CF560-D5EE-5663-DAFF-CDF45CE74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10385"/>
            <a:ext cx="10515600" cy="4351338"/>
          </a:xfrm>
        </p:spPr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876756-4B9D-8736-D8F5-5F9867104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239" y="1472565"/>
            <a:ext cx="10799521" cy="391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744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B6C2B-847A-2A5B-764C-D0E077B60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C7987-DC07-2E82-0046-AEE355B32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0C18BA-5DDE-B2FD-794C-FF884DE2A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438" y="1463040"/>
            <a:ext cx="10775362" cy="347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509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6D827-CE0F-001A-A0D3-4C00E7D83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3CE4B-4AF2-ED0A-10AC-B77A2CC606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DA18EB-6AD9-42B4-B137-F7DFBFABA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10457800" cy="291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305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6813E-5F1C-AB24-18A1-446C9FA37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92E82-9C1D-7433-B67A-A1B275126C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220EA0-B11A-020E-AA86-AFAD28A3FD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110" y="1264921"/>
            <a:ext cx="9067330" cy="409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922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1FC94-A869-5962-EF1E-0DC40D420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DFCA2-F8C4-8571-469C-A77482E2EC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E56C34-923F-8EE2-DC50-27687FB94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236" y="1341120"/>
            <a:ext cx="9177215" cy="352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759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9225D-5ECD-D804-F666-7DBCAFFEB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9182D-FD9F-8BD2-D52C-66A44AF150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E86785-2AF9-1201-AD3D-25EDD83EFA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150" y="1463040"/>
            <a:ext cx="10085173" cy="379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755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59B2F-E6EC-A49B-8A0C-728DFCC4D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A881B-4F00-77C8-0084-E555FBF915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483578-99EE-7DA6-F6CD-95F3BFCAB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084" y="1516696"/>
            <a:ext cx="8262558" cy="337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3940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</TotalTime>
  <Words>46</Words>
  <Application>Microsoft Office PowerPoint</Application>
  <PresentationFormat>Widescreen</PresentationFormat>
  <Paragraphs>34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Garamond</vt:lpstr>
      <vt:lpstr>Organic</vt:lpstr>
      <vt:lpstr>Pertemuan 1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indera _</dc:creator>
  <cp:lastModifiedBy>indera _</cp:lastModifiedBy>
  <cp:revision>3</cp:revision>
  <dcterms:created xsi:type="dcterms:W3CDTF">2025-09-27T00:37:57Z</dcterms:created>
  <dcterms:modified xsi:type="dcterms:W3CDTF">2025-09-27T00:52:12Z</dcterms:modified>
</cp:coreProperties>
</file>