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467EC3A-9F39-4999-94E7-B05B2E8D17DF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39D3CF6-CAD4-427F-8FCD-1594D3F0C98D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63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EC3A-9F39-4999-94E7-B05B2E8D17DF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3CF6-CAD4-427F-8FCD-1594D3F0C9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822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EC3A-9F39-4999-94E7-B05B2E8D17DF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3CF6-CAD4-427F-8FCD-1594D3F0C98D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58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EC3A-9F39-4999-94E7-B05B2E8D17DF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3CF6-CAD4-427F-8FCD-1594D3F0C98D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287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EC3A-9F39-4999-94E7-B05B2E8D17DF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3CF6-CAD4-427F-8FCD-1594D3F0C9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0600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EC3A-9F39-4999-94E7-B05B2E8D17DF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3CF6-CAD4-427F-8FCD-1594D3F0C98D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742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EC3A-9F39-4999-94E7-B05B2E8D17DF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3CF6-CAD4-427F-8FCD-1594D3F0C98D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593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EC3A-9F39-4999-94E7-B05B2E8D17DF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3CF6-CAD4-427F-8FCD-1594D3F0C98D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807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EC3A-9F39-4999-94E7-B05B2E8D17DF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3CF6-CAD4-427F-8FCD-1594D3F0C98D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09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EC3A-9F39-4999-94E7-B05B2E8D17DF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3CF6-CAD4-427F-8FCD-1594D3F0C9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68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EC3A-9F39-4999-94E7-B05B2E8D17DF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3CF6-CAD4-427F-8FCD-1594D3F0C98D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36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EC3A-9F39-4999-94E7-B05B2E8D17DF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3CF6-CAD4-427F-8FCD-1594D3F0C9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425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EC3A-9F39-4999-94E7-B05B2E8D17DF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3CF6-CAD4-427F-8FCD-1594D3F0C98D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2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EC3A-9F39-4999-94E7-B05B2E8D17DF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3CF6-CAD4-427F-8FCD-1594D3F0C98D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91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EC3A-9F39-4999-94E7-B05B2E8D17DF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3CF6-CAD4-427F-8FCD-1594D3F0C9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5856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EC3A-9F39-4999-94E7-B05B2E8D17DF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3CF6-CAD4-427F-8FCD-1594D3F0C98D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44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EC3A-9F39-4999-94E7-B05B2E8D17DF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3CF6-CAD4-427F-8FCD-1594D3F0C9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9352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67EC3A-9F39-4999-94E7-B05B2E8D17DF}" type="datetimeFigureOut">
              <a:rPr lang="en-ID" smtClean="0"/>
              <a:t>27/09/2025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9D3CF6-CAD4-427F-8FCD-1594D3F0C98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280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DCC9F-7611-AD48-6D49-2BACF7A704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Materi 2 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4AAA1C-8E16-3780-AF66-84D6A57FD1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/>
              <a:t>Peran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Transformasi</a:t>
            </a:r>
            <a:r>
              <a:rPr lang="en-ID" dirty="0"/>
              <a:t> </a:t>
            </a:r>
            <a:r>
              <a:rPr lang="en-ID" dirty="0" err="1"/>
              <a:t>Bisnis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9133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C0E4C-D514-966C-9FD4-4817F1048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432107-32DB-F080-CADC-B7D63FF0D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951" y="1340247"/>
            <a:ext cx="11033612" cy="417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6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32527-5A72-E6A7-6053-D598EE13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843B3-F8F0-D370-2101-D41AD8818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56E5B-AD3B-04BD-24A0-CD29AFDB8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090612"/>
            <a:ext cx="10615613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6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5EDF2-3883-8DFD-2507-8D68036C9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2AF62-A390-2898-5EDE-B45F34EE8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1176"/>
            <a:ext cx="10515600" cy="4351338"/>
          </a:xfrm>
        </p:spPr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55D3C-60CF-46F1-180A-25CD7EEEE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838" y="1825625"/>
            <a:ext cx="103759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09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67AC3-C9A3-2F48-5992-06508BFC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F405C-0A44-7AE9-1DA9-781EBFF4E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90688"/>
            <a:ext cx="10515600" cy="4351338"/>
          </a:xfrm>
        </p:spPr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EF8F0-BFA9-D2D3-6B3F-86A058278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68" y="1690688"/>
            <a:ext cx="9761313" cy="32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77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EED4A-DA28-8677-1831-A5B83495D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3CB31-BA77-32A7-C8AC-90EAC8AAE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FA2284-5A63-A656-A741-3837FA8BF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593" y="1690688"/>
            <a:ext cx="9548813" cy="294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0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A36FB-FD52-5B7A-8302-0202E5500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18FF-EC75-C334-3857-E538FA9FA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D3ECC-E872-DFFB-18BF-88EBC912D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3" y="1027906"/>
            <a:ext cx="9096375" cy="460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8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9D0A8-B883-42E3-D92E-DDCD2EFDE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BC44-1FFC-1F14-D973-6B4B6ED8E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357130-B36B-0883-EEFD-68D85C0E0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70" y="2012156"/>
            <a:ext cx="9770060" cy="28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75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21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Materi 2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indera _</dc:creator>
  <cp:lastModifiedBy>indera _</cp:lastModifiedBy>
  <cp:revision>2</cp:revision>
  <dcterms:created xsi:type="dcterms:W3CDTF">2025-09-27T00:51:58Z</dcterms:created>
  <dcterms:modified xsi:type="dcterms:W3CDTF">2025-09-27T00:56:10Z</dcterms:modified>
</cp:coreProperties>
</file>