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43600" y="5257800"/>
            <a:ext cx="31242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Pertemuan_Dua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3333" r="29722" b="23958"/>
          <a:stretch/>
        </p:blipFill>
        <p:spPr bwMode="auto">
          <a:xfrm>
            <a:off x="441960" y="2209800"/>
            <a:ext cx="8244840" cy="43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25059" r="17019" b="17303"/>
          <a:stretch/>
        </p:blipFill>
        <p:spPr bwMode="auto">
          <a:xfrm>
            <a:off x="457199" y="1143000"/>
            <a:ext cx="848389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2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42453" r="29099" b="17984"/>
          <a:stretch/>
        </p:blipFill>
        <p:spPr bwMode="auto">
          <a:xfrm>
            <a:off x="457200" y="2362200"/>
            <a:ext cx="8229600" cy="39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8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t="46042" r="21734" b="22239"/>
          <a:stretch/>
        </p:blipFill>
        <p:spPr bwMode="auto">
          <a:xfrm>
            <a:off x="487680" y="2514600"/>
            <a:ext cx="82590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3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t="29058" r="27419" b="21854"/>
          <a:stretch/>
        </p:blipFill>
        <p:spPr bwMode="auto">
          <a:xfrm>
            <a:off x="80414" y="1600200"/>
            <a:ext cx="8911186" cy="49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2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32112" r="24193" b="12106"/>
          <a:stretch/>
        </p:blipFill>
        <p:spPr bwMode="auto">
          <a:xfrm>
            <a:off x="685800" y="1520362"/>
            <a:ext cx="7896246" cy="51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478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Dua</a:t>
            </a:r>
            <a:br>
              <a:rPr lang="en-US" dirty="0"/>
            </a:b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jumpa</a:t>
            </a:r>
            <a:r>
              <a:rPr lang="en-US" dirty="0"/>
              <a:t> d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</TotalTime>
  <Words>37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Georgia</vt:lpstr>
      <vt:lpstr>Trebuchet MS</vt:lpstr>
      <vt:lpstr>Wingdings 2</vt:lpstr>
      <vt:lpstr>Urban</vt:lpstr>
      <vt:lpstr>STATISTIK PENELITIAN  PENDIDIKAN </vt:lpstr>
      <vt:lpstr>Statistik Dalam Arti Luas</vt:lpstr>
      <vt:lpstr>PowerPoint Presentation</vt:lpstr>
      <vt:lpstr>Fungsi Statistik</vt:lpstr>
      <vt:lpstr>Kegunaan Statistik</vt:lpstr>
      <vt:lpstr>Jenis Statistik</vt:lpstr>
      <vt:lpstr>Jenis Jenis Statistik</vt:lpstr>
      <vt:lpstr>Sekian Materi Pertemuan Dua sampai jumpa d pertemuan Tiga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12</cp:revision>
  <dcterms:created xsi:type="dcterms:W3CDTF">2024-08-16T02:02:40Z</dcterms:created>
  <dcterms:modified xsi:type="dcterms:W3CDTF">2024-10-03T01:56:20Z</dcterms:modified>
</cp:coreProperties>
</file>