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9" r:id="rId14"/>
    <p:sldId id="280" r:id="rId15"/>
    <p:sldId id="281" r:id="rId16"/>
    <p:sldId id="282" r:id="rId17"/>
    <p:sldId id="28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.id/search?sca_esv=469fd47ac27f955d&amp;hl=en&amp;cs=0&amp;q=Business-to-Consumer+%28B2C%29&amp;sa=X&amp;ved=2ahUKEwi3of7uxfiPAxW-R2cHHZQXBTgQxccNegQIOxAB&amp;mstk=AUtExfD7RpNY_i8OLhDiasyC8Eebu0reGaQRKMUJRuj1e4INeBLE-20YSWZxUBJDi7Ndie8NDOxvFT5-2CabN7GaRPwE-U9wuPpXK-1GM4U1zN7yI7b8_c8pU0xy8UWRD5g0k-c&amp;csui=3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google.co.id/search?sca_esv=469fd47ac27f955d&amp;hl=en&amp;cs=0&amp;q=Business-to-Business+%28B2B%29&amp;sa=X&amp;ved=2ahUKEwi3of7uxfiPAxW-R2cHHZQXBTgQxccNegQIFBAB&amp;mstk=AUtExfD7RpNY_i8OLhDiasyC8Eebu0reGaQRKMUJRuj1e4INeBLE-20YSWZxUBJDi7Ndie8NDOxvFT5-2CabN7GaRPwE-U9wuPpXK-1GM4U1zN7yI7b8_c8pU0xy8UWRD5g0k-c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id/search?sca_esv=469fd47ac27f955d&amp;hl=en&amp;cs=0&amp;q=Business-to-Public+Administration+%28B2A%29&amp;sa=X&amp;ved=2ahUKEwi3of7uxfiPAxW-R2cHHZQXBTgQxccNegQIFxAB&amp;mstk=AUtExfD7RpNY_i8OLhDiasyC8Eebu0reGaQRKMUJRuj1e4INeBLE-20YSWZxUBJDi7Ndie8NDOxvFT5-2CabN7GaRPwE-U9wuPpXK-1GM4U1zN7yI7b8_c8pU0xy8UWRD5g0k-c&amp;csui=3" TargetMode="External"/><Relationship Id="rId5" Type="http://schemas.openxmlformats.org/officeDocument/2006/relationships/hyperlink" Target="https://www.google.co.id/search?sca_esv=469fd47ac27f955d&amp;hl=en&amp;cs=0&amp;q=Consumer-to-Consumer+%28C2C%29&amp;sa=X&amp;ved=2ahUKEwi3of7uxfiPAxW-R2cHHZQXBTgQxccNegQIWxAB&amp;mstk=AUtExfD7RpNY_i8OLhDiasyC8Eebu0reGaQRKMUJRuj1e4INeBLE-20YSWZxUBJDi7Ndie8NDOxvFT5-2CabN7GaRPwE-U9wuPpXK-1GM4U1zN7yI7b8_c8pU0xy8UWRD5g0k-c&amp;csui=3" TargetMode="External"/><Relationship Id="rId4" Type="http://schemas.openxmlformats.org/officeDocument/2006/relationships/hyperlink" Target="https://www.google.co.id/search?sca_esv=469fd47ac27f955d&amp;hl=en&amp;cs=0&amp;q=Consumer-to-Business+%28C2B%29&amp;sa=X&amp;ved=2ahUKEwi3of7uxfiPAxW-R2cHHZQXBTgQxccNegQITRAB&amp;mstk=AUtExfD7RpNY_i8OLhDiasyC8Eebu0reGaQRKMUJRuj1e4INeBLE-20YSWZxUBJDi7Ndie8NDOxvFT5-2CabN7GaRPwE-U9wuPpXK-1GM4U1zN7yI7b8_c8pU0xy8UWRD5g0k-c&amp;csui=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1160213"/>
          </a:xfrm>
        </p:spPr>
        <p:txBody>
          <a:bodyPr>
            <a:normAutofit/>
          </a:bodyPr>
          <a:lstStyle/>
          <a:p>
            <a:r>
              <a:rPr lang="en-US" b="1" dirty="0"/>
              <a:t>E-BISNIS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58764" y="3037423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Model-e-Business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52111-C76A-DF51-DCD6-E6DAD8C4CDD3}"/>
              </a:ext>
            </a:extLst>
          </p:cNvPr>
          <p:cNvSpPr/>
          <p:nvPr/>
        </p:nvSpPr>
        <p:spPr>
          <a:xfrm>
            <a:off x="9418320" y="2320290"/>
            <a:ext cx="2514600" cy="3417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Algerian" panose="04020705040A02060702" pitchFamily="82" charset="0"/>
              </a:rPr>
              <a:t>2</a:t>
            </a:r>
            <a:endParaRPr lang="en-ID" sz="9600" b="1" dirty="0">
              <a:solidFill>
                <a:schemeClr val="tx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2B97-4F49-7D3B-107F-07B50838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B2B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414435-DC55-A860-969B-A18F717C2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851" y="1973669"/>
            <a:ext cx="7636855" cy="451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F0B51-1B34-3C38-1D42-2CE8193B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885B8D0C-C525-DBEF-A05F-89B666ED6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0B17-4A6A-A4C8-5E40-AE3E6A6E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057" y="200222"/>
            <a:ext cx="1842689" cy="1077229"/>
          </a:xfrm>
        </p:spPr>
        <p:txBody>
          <a:bodyPr/>
          <a:lstStyle/>
          <a:p>
            <a:pPr algn="l"/>
            <a:r>
              <a:rPr lang="en-US" dirty="0"/>
              <a:t>B2C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DA2353-E999-F005-484C-19A112DD2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1114"/>
            <a:ext cx="5373401" cy="4396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E33073-C950-578E-BDB4-D16E3154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2DAA2E6-BD9D-AE0C-37A5-0F2B0F2CE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8EC7C-B209-C833-B081-C4D5A71D0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540" y="2091115"/>
            <a:ext cx="7231799" cy="43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B3E8-D415-8936-407A-F78E6E19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1" y="169156"/>
            <a:ext cx="2130689" cy="1077229"/>
          </a:xfrm>
        </p:spPr>
        <p:txBody>
          <a:bodyPr/>
          <a:lstStyle/>
          <a:p>
            <a:pPr algn="l"/>
            <a:r>
              <a:rPr lang="en-US" dirty="0"/>
              <a:t>C2C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3706ED-AC3E-3B66-E6A8-2A6432283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009" y="2520697"/>
            <a:ext cx="7573432" cy="3629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BE71B-D580-1B54-11A7-42D63DF4B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5B4999FC-054A-EB58-D779-49214FE3A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8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76DE-0879-1987-7797-C447A58F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049" y="363276"/>
            <a:ext cx="2806012" cy="1077229"/>
          </a:xfrm>
        </p:spPr>
        <p:txBody>
          <a:bodyPr/>
          <a:lstStyle/>
          <a:p>
            <a:pPr algn="ctr"/>
            <a:r>
              <a:rPr lang="en-US" dirty="0"/>
              <a:t>C2B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4BBF37-096F-D667-2F09-FE6EB80DD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701" y="2236534"/>
            <a:ext cx="6887536" cy="3629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EE47AD-5CA2-6BD2-B63F-54398968E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1E33E9BA-41CC-6E43-A00A-7979EF353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1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DE39-E519-E671-92CB-4C20FD1D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B2A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BD5671-9140-FDA0-E4C7-FBD8D91F2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63" y="3020671"/>
            <a:ext cx="7796212" cy="2061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E03C5-B932-BA86-6202-59D8251956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92644CF-68E2-2C33-A093-A20C0A9E0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3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032B-8C9E-6412-BFDA-90654F5A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C2A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2099D1-BF60-C66F-831C-8C9DC23D7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464" y="3203457"/>
            <a:ext cx="7240010" cy="1695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8C7E3-2C6A-1E4E-B1F9-4AFFF2EF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A60536-400B-FCE8-B3C0-80A8ABFC6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8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8C3E-A2A2-A7B1-3EC8-6EFAB9F9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O2O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E06705-A556-699E-1B2E-DE26F0582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995" y="2052638"/>
            <a:ext cx="7378948" cy="3997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B6426D-1E9E-F287-6480-8E11534A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937CF489-8465-9DCD-75B0-D2D076059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6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6248-40C2-2823-E99E-CF906046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SIMPULAN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E56F6-2D6B-416D-40D9-DDC68B54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940A8EB7-347C-1F69-A291-545102D8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A1069F-696E-8D87-B462-8CEF10340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model  dan </a:t>
            </a:r>
            <a:r>
              <a:rPr lang="en-US" dirty="0" err="1"/>
              <a:t>manfaatnya</a:t>
            </a:r>
            <a:r>
              <a:rPr lang="en-US" dirty="0"/>
              <a:t> masing-masing,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mana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689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691" y="297180"/>
            <a:ext cx="2462159" cy="1077229"/>
          </a:xfrm>
        </p:spPr>
        <p:txBody>
          <a:bodyPr/>
          <a:lstStyle/>
          <a:p>
            <a:pPr algn="l"/>
            <a:r>
              <a:rPr lang="en-US" dirty="0" err="1"/>
              <a:t>Deskripsi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474470"/>
            <a:ext cx="9449999" cy="508635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Model e-business :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dan </a:t>
            </a:r>
            <a:r>
              <a:rPr lang="en-ID" dirty="0" err="1"/>
              <a:t>manfaat</a:t>
            </a:r>
            <a:r>
              <a:rPr lang="en-ID" dirty="0"/>
              <a:t> e-business, </a:t>
            </a:r>
            <a:r>
              <a:rPr lang="en-ID" dirty="0" err="1"/>
              <a:t>berbagai</a:t>
            </a:r>
            <a:r>
              <a:rPr lang="en-ID" dirty="0"/>
              <a:t> model e-business </a:t>
            </a:r>
            <a:r>
              <a:rPr lang="en-ID" dirty="0" err="1"/>
              <a:t>seperti</a:t>
            </a:r>
            <a:r>
              <a:rPr lang="en-ID" dirty="0"/>
              <a:t> B2B, B2C, C2B, dan lain-lain,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mendasar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e-business dan e-commerce</a:t>
            </a:r>
          </a:p>
          <a:p>
            <a:pPr marL="0" indent="0" algn="just">
              <a:buNone/>
            </a:pPr>
            <a:r>
              <a:rPr lang="en-ID" dirty="0"/>
              <a:t>Materi juga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elemen-elemen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 e-business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, </a:t>
            </a:r>
            <a:r>
              <a:rPr lang="en-ID" dirty="0" err="1"/>
              <a:t>kemitraan</a:t>
            </a:r>
            <a:r>
              <a:rPr lang="en-ID" dirty="0"/>
              <a:t>, dan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e-business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ada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020" y="100061"/>
            <a:ext cx="7099555" cy="1077229"/>
          </a:xfrm>
        </p:spPr>
        <p:txBody>
          <a:bodyPr/>
          <a:lstStyle/>
          <a:p>
            <a:pPr algn="l"/>
            <a:r>
              <a:rPr lang="en-ID" dirty="0" err="1"/>
              <a:t>poin-poin</a:t>
            </a:r>
            <a:r>
              <a:rPr lang="en-ID" dirty="0"/>
              <a:t> e-business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48739"/>
            <a:ext cx="9761220" cy="5409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ID" b="1" dirty="0" err="1"/>
              <a:t>Pengertian</a:t>
            </a:r>
            <a:r>
              <a:rPr lang="en-ID" b="1" dirty="0"/>
              <a:t> E-business</a:t>
            </a:r>
            <a:endParaRPr lang="en-ID" dirty="0"/>
          </a:p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komunikasi</a:t>
            </a:r>
            <a:r>
              <a:rPr lang="en-ID" dirty="0"/>
              <a:t> (TIK)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proses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penjualan</a:t>
            </a:r>
            <a:r>
              <a:rPr lang="en-ID" dirty="0"/>
              <a:t>. </a:t>
            </a:r>
          </a:p>
          <a:p>
            <a:r>
              <a:rPr lang="en-ID" dirty="0"/>
              <a:t>Meliputi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, </a:t>
            </a:r>
            <a:r>
              <a:rPr lang="en-ID" dirty="0" err="1"/>
              <a:t>logistik</a:t>
            </a:r>
            <a:r>
              <a:rPr lang="en-ID" dirty="0"/>
              <a:t>, </a:t>
            </a:r>
            <a:r>
              <a:rPr lang="en-ID" dirty="0" err="1"/>
              <a:t>penjualan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. </a:t>
            </a:r>
          </a:p>
          <a:p>
            <a:pPr marL="0" indent="0">
              <a:buNone/>
            </a:pPr>
            <a:r>
              <a:rPr lang="en-ID" dirty="0"/>
              <a:t>2. </a:t>
            </a:r>
            <a:r>
              <a:rPr lang="en-ID" b="1" dirty="0"/>
              <a:t>Manfaat E-business</a:t>
            </a:r>
            <a:endParaRPr lang="en-ID" dirty="0"/>
          </a:p>
          <a:p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citra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dan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. </a:t>
            </a:r>
          </a:p>
          <a:p>
            <a:r>
              <a:rPr lang="en-ID" dirty="0" err="1"/>
              <a:t>Menyederhanakan</a:t>
            </a:r>
            <a:r>
              <a:rPr lang="en-ID" dirty="0"/>
              <a:t> proses,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, dan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transportasi</a:t>
            </a:r>
            <a:r>
              <a:rPr lang="en-ID" dirty="0"/>
              <a:t>. </a:t>
            </a:r>
          </a:p>
          <a:p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fleksibilitas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A448BA-C91A-12EF-E52B-38C3912A13AE}"/>
              </a:ext>
            </a:extLst>
          </p:cNvPr>
          <p:cNvCxnSpPr>
            <a:cxnSpLocks/>
          </p:cNvCxnSpPr>
          <p:nvPr/>
        </p:nvCxnSpPr>
        <p:spPr>
          <a:xfrm flipH="1">
            <a:off x="6332220" y="3314700"/>
            <a:ext cx="297180" cy="52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4F84-0205-7E09-3A5F-3CDF6961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08760"/>
            <a:ext cx="9704069" cy="4972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/>
              <a:t>3. Model-Model E-business</a:t>
            </a:r>
            <a:endParaRPr lang="en-ID" dirty="0"/>
          </a:p>
          <a:p>
            <a:r>
              <a:rPr lang="en-ID" b="1" dirty="0">
                <a:hlinkClick r:id="rId2"/>
              </a:rPr>
              <a:t>Business-to-Business (B2B)</a:t>
            </a:r>
            <a:r>
              <a:rPr lang="en-ID" b="1" dirty="0"/>
              <a:t>:</a:t>
            </a:r>
            <a:r>
              <a:rPr lang="en-ID" dirty="0"/>
              <a:t> 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dua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internet. </a:t>
            </a:r>
          </a:p>
          <a:p>
            <a:r>
              <a:rPr lang="en-ID" b="1" dirty="0">
                <a:hlinkClick r:id="rId3"/>
              </a:rPr>
              <a:t>Business-to-Consumer (B2C)</a:t>
            </a:r>
            <a:r>
              <a:rPr lang="en-ID" b="1" dirty="0"/>
              <a:t>:</a:t>
            </a:r>
            <a:r>
              <a:rPr lang="en-ID" dirty="0"/>
              <a:t> 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. </a:t>
            </a:r>
          </a:p>
          <a:p>
            <a:r>
              <a:rPr lang="en-ID" b="1" dirty="0">
                <a:hlinkClick r:id="rId4"/>
              </a:rPr>
              <a:t>Consumer-to-Business (C2B)</a:t>
            </a:r>
            <a:r>
              <a:rPr lang="en-ID" b="1" dirty="0"/>
              <a:t>:</a:t>
            </a:r>
            <a:r>
              <a:rPr lang="en-ID" dirty="0"/>
              <a:t> 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menawarkan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/</a:t>
            </a:r>
            <a:r>
              <a:rPr lang="en-ID" dirty="0" err="1"/>
              <a:t>jasa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. </a:t>
            </a:r>
          </a:p>
          <a:p>
            <a:r>
              <a:rPr lang="en-ID" b="1" dirty="0">
                <a:hlinkClick r:id="rId5"/>
              </a:rPr>
              <a:t>Consumer-to-Consumer (C2C)</a:t>
            </a:r>
            <a:r>
              <a:rPr lang="en-ID" b="1" dirty="0"/>
              <a:t>:</a:t>
            </a:r>
            <a:r>
              <a:rPr lang="en-ID" dirty="0"/>
              <a:t> 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platform pasar online. </a:t>
            </a:r>
          </a:p>
          <a:p>
            <a:r>
              <a:rPr lang="en-ID" b="1" dirty="0">
                <a:hlinkClick r:id="rId6"/>
              </a:rPr>
              <a:t>Business-to-Public Administration (B2A)</a:t>
            </a:r>
            <a:r>
              <a:rPr lang="en-ID" b="1" dirty="0"/>
              <a:t>:</a:t>
            </a:r>
            <a:r>
              <a:rPr lang="en-ID" dirty="0"/>
              <a:t> 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berinteraksi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instansi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. </a:t>
            </a:r>
          </a:p>
          <a:p>
            <a:pPr marL="2868613" indent="-2868613" algn="just">
              <a:buNone/>
              <a:tabLst>
                <a:tab pos="2686050" algn="l"/>
              </a:tabLst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60B47-66A9-14EA-3BB7-C0F3765D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FF6CCD8E-5D10-BE16-2692-56C3CF7A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C02D-3AE4-2CFC-5B5E-65D495A1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1405890"/>
            <a:ext cx="8901359" cy="46440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ID" b="1" dirty="0"/>
              <a:t>E-business vs E-commerce</a:t>
            </a:r>
            <a:endParaRPr lang="en-ID" dirty="0"/>
          </a:p>
          <a:p>
            <a:r>
              <a:rPr lang="en-ID" b="1" dirty="0"/>
              <a:t>E-business:</a:t>
            </a:r>
            <a:r>
              <a:rPr lang="en-ID" dirty="0"/>
              <a:t> </a:t>
            </a:r>
            <a:r>
              <a:rPr lang="en-ID" dirty="0" err="1"/>
              <a:t>Konsep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,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yang </a:t>
            </a:r>
            <a:r>
              <a:rPr lang="en-ID" dirty="0" err="1"/>
              <a:t>didukung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digital. </a:t>
            </a:r>
          </a:p>
          <a:p>
            <a:r>
              <a:rPr lang="en-ID" b="1" dirty="0"/>
              <a:t>E-commerce:</a:t>
            </a:r>
            <a:r>
              <a:rPr lang="en-ID" dirty="0"/>
              <a:t> Subset </a:t>
            </a:r>
            <a:r>
              <a:rPr lang="en-ID" dirty="0" err="1"/>
              <a:t>dari</a:t>
            </a:r>
            <a:r>
              <a:rPr lang="en-ID" dirty="0"/>
              <a:t> e-business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jual</a:t>
            </a:r>
            <a:r>
              <a:rPr lang="en-ID" dirty="0"/>
              <a:t> </a:t>
            </a:r>
            <a:r>
              <a:rPr lang="en-ID" dirty="0" err="1"/>
              <a:t>beli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internet. 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25DF8-256C-D4E5-9797-0E73E4CD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7293327-477F-E683-08D3-070797E36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6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8AE7-0949-AAC4-CC70-2D7075979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40" y="1371600"/>
            <a:ext cx="1014984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ID" b="1" dirty="0" err="1"/>
              <a:t>Elemen</a:t>
            </a:r>
            <a:r>
              <a:rPr lang="en-ID" b="1" dirty="0"/>
              <a:t> </a:t>
            </a:r>
            <a:r>
              <a:rPr lang="en-ID" b="1" dirty="0" err="1"/>
              <a:t>Pendukung</a:t>
            </a:r>
            <a:r>
              <a:rPr lang="en-ID" b="1" dirty="0"/>
              <a:t> E-business</a:t>
            </a:r>
            <a:endParaRPr lang="en-ID" dirty="0"/>
          </a:p>
          <a:p>
            <a:r>
              <a:rPr lang="en-ID" b="1" dirty="0"/>
              <a:t>People:</a:t>
            </a:r>
            <a:r>
              <a:rPr lang="en-ID" dirty="0"/>
              <a:t> Meliputi </a:t>
            </a:r>
            <a:r>
              <a:rPr lang="en-ID" dirty="0" err="1"/>
              <a:t>penjual</a:t>
            </a:r>
            <a:r>
              <a:rPr lang="en-ID" dirty="0"/>
              <a:t>, </a:t>
            </a:r>
            <a:r>
              <a:rPr lang="en-ID" dirty="0" err="1"/>
              <a:t>pembeli</a:t>
            </a:r>
            <a:r>
              <a:rPr lang="en-ID" dirty="0"/>
              <a:t>, dan </a:t>
            </a:r>
            <a:r>
              <a:rPr lang="en-ID" dirty="0" err="1"/>
              <a:t>pihak</a:t>
            </a:r>
            <a:r>
              <a:rPr lang="en-ID" dirty="0"/>
              <a:t> lain yang </a:t>
            </a:r>
            <a:r>
              <a:rPr lang="en-ID" dirty="0" err="1"/>
              <a:t>terlibat</a:t>
            </a:r>
            <a:r>
              <a:rPr lang="en-ID" dirty="0"/>
              <a:t>. </a:t>
            </a:r>
          </a:p>
          <a:p>
            <a:r>
              <a:rPr lang="en-ID" b="1" dirty="0"/>
              <a:t>Public Policy:</a:t>
            </a:r>
            <a:r>
              <a:rPr lang="en-ID" dirty="0"/>
              <a:t> </a:t>
            </a:r>
            <a:r>
              <a:rPr lang="en-ID" dirty="0" err="1"/>
              <a:t>Peraturan</a:t>
            </a:r>
            <a:r>
              <a:rPr lang="en-ID" dirty="0"/>
              <a:t> legal dan </a:t>
            </a:r>
            <a:r>
              <a:rPr lang="en-ID" dirty="0" err="1"/>
              <a:t>regulasi</a:t>
            </a:r>
            <a:r>
              <a:rPr lang="en-ID" dirty="0"/>
              <a:t> yang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privasi</a:t>
            </a:r>
            <a:r>
              <a:rPr lang="en-ID" dirty="0"/>
              <a:t> dan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. </a:t>
            </a:r>
          </a:p>
          <a:p>
            <a:r>
              <a:rPr lang="en-ID" b="1" dirty="0"/>
              <a:t>Marketing and Advertising:</a:t>
            </a:r>
            <a:r>
              <a:rPr lang="en-ID" dirty="0"/>
              <a:t> Strategi </a:t>
            </a:r>
            <a:r>
              <a:rPr lang="en-ID" dirty="0" err="1"/>
              <a:t>pemasaran</a:t>
            </a:r>
            <a:r>
              <a:rPr lang="en-ID" dirty="0"/>
              <a:t> dan </a:t>
            </a:r>
            <a:r>
              <a:rPr lang="en-ID" dirty="0" err="1"/>
              <a:t>periklanan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online. </a:t>
            </a:r>
          </a:p>
          <a:p>
            <a:r>
              <a:rPr lang="en-ID" b="1" dirty="0"/>
              <a:t>Support Services:</a:t>
            </a:r>
            <a:r>
              <a:rPr lang="en-ID" dirty="0"/>
              <a:t> 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yang </a:t>
            </a:r>
            <a:r>
              <a:rPr lang="en-ID" dirty="0" err="1"/>
              <a:t>aman</a:t>
            </a:r>
            <a:r>
              <a:rPr lang="en-ID" dirty="0"/>
              <a:t>, </a:t>
            </a:r>
            <a:r>
              <a:rPr lang="en-ID" dirty="0" err="1"/>
              <a:t>pengiriman</a:t>
            </a:r>
            <a:r>
              <a:rPr lang="en-ID" dirty="0"/>
              <a:t>, dan </a:t>
            </a:r>
            <a:r>
              <a:rPr lang="en-ID" dirty="0" err="1"/>
              <a:t>kejelasan</a:t>
            </a:r>
            <a:r>
              <a:rPr lang="en-ID" dirty="0"/>
              <a:t> </a:t>
            </a:r>
            <a:r>
              <a:rPr lang="en-ID" dirty="0" err="1"/>
              <a:t>konten</a:t>
            </a:r>
            <a:r>
              <a:rPr lang="en-ID" dirty="0"/>
              <a:t> situs web. </a:t>
            </a:r>
          </a:p>
          <a:p>
            <a:pPr marL="0" indent="0">
              <a:buNone/>
            </a:pPr>
            <a:r>
              <a:rPr lang="en-ID" b="1" dirty="0"/>
              <a:t>6. Business Partnerships:</a:t>
            </a:r>
            <a:r>
              <a:rPr lang="en-ID" dirty="0"/>
              <a:t> Kerjasama dan </a:t>
            </a:r>
            <a:r>
              <a:rPr lang="en-ID" dirty="0" err="1"/>
              <a:t>penggabungan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 </a:t>
            </a:r>
          </a:p>
          <a:p>
            <a:r>
              <a:rPr lang="nn-NO" b="1" dirty="0"/>
              <a:t>Contoh Aplikasi E-business</a:t>
            </a:r>
            <a:endParaRPr lang="nn-NO" dirty="0"/>
          </a:p>
          <a:p>
            <a:r>
              <a:rPr lang="nn-NO" dirty="0"/>
              <a:t>Produk keuangan seperti tabungan, transaksi perbankan, dan asuransi. </a:t>
            </a:r>
          </a:p>
          <a:p>
            <a:r>
              <a:rPr lang="nn-NO" dirty="0"/>
              <a:t>Transaksi bisnis dan pengelolaan rantai pasokan melalui platform digital. </a:t>
            </a:r>
          </a:p>
          <a:p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7540B-97AF-8C58-A6C5-E805811D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00542929-EF54-2EA0-095E-A037BCF20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4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FA5E-5670-5186-310D-0FD66D0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90" y="5045530"/>
            <a:ext cx="10218420" cy="16181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Layanan</a:t>
            </a:r>
            <a:r>
              <a:rPr lang="en-US" dirty="0"/>
              <a:t> digital yang </a:t>
            </a:r>
            <a:r>
              <a:rPr lang="en-US" dirty="0" err="1"/>
              <a:t>menjamur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rumit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dan </a:t>
            </a:r>
            <a:r>
              <a:rPr lang="en-US" dirty="0" err="1"/>
              <a:t>cepat</a:t>
            </a:r>
            <a:r>
              <a:rPr lang="en-US" dirty="0"/>
              <a:t>, dan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juga </a:t>
            </a:r>
            <a:r>
              <a:rPr lang="en-US" dirty="0" err="1"/>
              <a:t>untuk</a:t>
            </a:r>
            <a:r>
              <a:rPr lang="en-US" dirty="0"/>
              <a:t> dunia </a:t>
            </a:r>
            <a:r>
              <a:rPr lang="en-US" dirty="0" err="1"/>
              <a:t>bisnis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09117C-6BC5-2BBC-A8D9-4A6FE5800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355" t="-913" r="15898" b="913"/>
          <a:stretch>
            <a:fillRect/>
          </a:stretch>
        </p:blipFill>
        <p:spPr>
          <a:xfrm>
            <a:off x="2871461" y="1247049"/>
            <a:ext cx="5795010" cy="3517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0B0BE-8B08-DD8D-1DEC-CD3792D9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4D2DE59-AD39-1CCA-ABA1-EA0F2FCD9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D5DD36-42BF-D722-65A4-9ED36974BEAE}"/>
              </a:ext>
            </a:extLst>
          </p:cNvPr>
          <p:cNvSpPr txBox="1">
            <a:spLocks/>
          </p:cNvSpPr>
          <p:nvPr/>
        </p:nvSpPr>
        <p:spPr>
          <a:xfrm>
            <a:off x="2315581" y="169820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Modal </a:t>
            </a:r>
            <a:r>
              <a:rPr lang="en-US" dirty="0" err="1"/>
              <a:t>Binis</a:t>
            </a:r>
            <a:r>
              <a:rPr lang="en-US" dirty="0"/>
              <a:t> E-Commerce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276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DAB1-170C-F6FC-FBDF-333BCC32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801" y="169292"/>
            <a:ext cx="5491109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Modal </a:t>
            </a:r>
            <a:r>
              <a:rPr lang="en-US" dirty="0" err="1"/>
              <a:t>Binis</a:t>
            </a:r>
            <a:r>
              <a:rPr lang="en-US" dirty="0"/>
              <a:t> E-Commerce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D99B-70B3-E855-AF52-CFDD96E9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611630"/>
            <a:ext cx="9452609" cy="4754880"/>
          </a:xfrm>
        </p:spPr>
        <p:txBody>
          <a:bodyPr/>
          <a:lstStyle/>
          <a:p>
            <a:r>
              <a:rPr lang="en-US" dirty="0" err="1"/>
              <a:t>Melalui</a:t>
            </a:r>
            <a:r>
              <a:rPr lang="en-US" dirty="0"/>
              <a:t> system E-Business 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produkj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jasanya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bertemua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konbsumen</a:t>
            </a:r>
            <a:r>
              <a:rPr lang="en-US" dirty="0"/>
              <a:t>, </a:t>
            </a:r>
            <a:r>
              <a:rPr lang="en-US" dirty="0" err="1"/>
              <a:t>Begitupun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dan </a:t>
            </a:r>
            <a:r>
              <a:rPr lang="en-US" dirty="0" err="1"/>
              <a:t>mnembeli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 </a:t>
            </a:r>
            <a:r>
              <a:rPr lang="en-US" dirty="0" err="1"/>
              <a:t>melihatnya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  <a:p>
            <a:r>
              <a:rPr lang="en-US" dirty="0"/>
              <a:t>Jenis-je nis e-commerce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dirintis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D596A-D4D7-1ADC-AD20-D58886DA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D4AFB861-7994-1B9A-25FC-96EE15F56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9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59E44-370B-A35F-4068-77104366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05840"/>
            <a:ext cx="9206311" cy="5463540"/>
          </a:xfrm>
        </p:spPr>
        <p:txBody>
          <a:bodyPr/>
          <a:lstStyle/>
          <a:p>
            <a:r>
              <a:rPr lang="en-US" dirty="0"/>
              <a:t>Business to Business (B2B)</a:t>
            </a:r>
          </a:p>
          <a:p>
            <a:r>
              <a:rPr lang="en-US" dirty="0"/>
              <a:t>Business to Customer (B2C)</a:t>
            </a:r>
          </a:p>
          <a:p>
            <a:r>
              <a:rPr lang="en-US" dirty="0"/>
              <a:t>Consumer to Consumer (C2C)</a:t>
            </a:r>
          </a:p>
          <a:p>
            <a:r>
              <a:rPr lang="en-US" dirty="0"/>
              <a:t>Consumer to Business (C2B)</a:t>
            </a:r>
          </a:p>
          <a:p>
            <a:r>
              <a:rPr lang="en-US" dirty="0"/>
              <a:t>Business to Administration (B2A)</a:t>
            </a:r>
          </a:p>
          <a:p>
            <a:r>
              <a:rPr lang="en-US" dirty="0"/>
              <a:t>Consumer to Administration (C2A)</a:t>
            </a:r>
          </a:p>
          <a:p>
            <a:r>
              <a:rPr lang="en-US" dirty="0"/>
              <a:t>Online to </a:t>
            </a:r>
            <a:r>
              <a:rPr lang="en-US" dirty="0" err="1"/>
              <a:t>Ofline</a:t>
            </a:r>
            <a:r>
              <a:rPr lang="en-US" dirty="0"/>
              <a:t>(O2)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9EA9-619E-FEF6-E9B4-8FA5E244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33DB6831-F9E5-DE40-0858-B28AC5A1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D3D59-42D5-8047-EECA-FD44A247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801" y="169292"/>
            <a:ext cx="5491109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Macam-</a:t>
            </a:r>
            <a:r>
              <a:rPr lang="en-US" dirty="0" err="1"/>
              <a:t>macam</a:t>
            </a:r>
            <a:r>
              <a:rPr lang="en-US" dirty="0"/>
              <a:t> e-business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2627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2646</TotalTime>
  <Words>521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Algerian</vt:lpstr>
      <vt:lpstr>Arial</vt:lpstr>
      <vt:lpstr>MS Shell Dlg 2</vt:lpstr>
      <vt:lpstr>Wingdings</vt:lpstr>
      <vt:lpstr>Wingdings 3</vt:lpstr>
      <vt:lpstr>Madison</vt:lpstr>
      <vt:lpstr>E-BISNIS</vt:lpstr>
      <vt:lpstr>Deskripsi</vt:lpstr>
      <vt:lpstr>poin-poin e-business</vt:lpstr>
      <vt:lpstr>PowerPoint Presentation</vt:lpstr>
      <vt:lpstr>PowerPoint Presentation</vt:lpstr>
      <vt:lpstr>PowerPoint Presentation</vt:lpstr>
      <vt:lpstr>Layanan digital yang menjamur saat ini memiliki banyak keunggulan untuk  menjadikan sesuatu yang rumit menjadi sesuatu lebih mudah dan cepat, dan ini berlaku juga untuk dunia bisnis</vt:lpstr>
      <vt:lpstr>Modal Binis E-Commerce </vt:lpstr>
      <vt:lpstr>Macam-macam e-business </vt:lpstr>
      <vt:lpstr>B2B</vt:lpstr>
      <vt:lpstr>B2C</vt:lpstr>
      <vt:lpstr>C2C</vt:lpstr>
      <vt:lpstr>C2B</vt:lpstr>
      <vt:lpstr>B2A</vt:lpstr>
      <vt:lpstr>C2A</vt:lpstr>
      <vt:lpstr>O2O</vt:lpstr>
      <vt:lpstr>SIMPULAN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21</cp:revision>
  <dcterms:created xsi:type="dcterms:W3CDTF">2025-02-25T09:42:11Z</dcterms:created>
  <dcterms:modified xsi:type="dcterms:W3CDTF">2025-09-27T09:33:25Z</dcterms:modified>
</cp:coreProperties>
</file>