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318" r:id="rId3"/>
    <p:sldId id="331" r:id="rId4"/>
    <p:sldId id="357" r:id="rId5"/>
    <p:sldId id="358" r:id="rId6"/>
    <p:sldId id="329" r:id="rId7"/>
    <p:sldId id="328" r:id="rId8"/>
    <p:sldId id="360" r:id="rId9"/>
    <p:sldId id="361" r:id="rId10"/>
    <p:sldId id="321" r:id="rId11"/>
    <p:sldId id="362" r:id="rId12"/>
    <p:sldId id="359" r:id="rId13"/>
    <p:sldId id="322" r:id="rId14"/>
    <p:sldId id="323" r:id="rId15"/>
    <p:sldId id="363" r:id="rId16"/>
    <p:sldId id="364" r:id="rId17"/>
    <p:sldId id="306" r:id="rId18"/>
    <p:sldId id="320" r:id="rId19"/>
    <p:sldId id="365" r:id="rId20"/>
    <p:sldId id="366" r:id="rId21"/>
    <p:sldId id="307" r:id="rId22"/>
    <p:sldId id="300" r:id="rId23"/>
  </p:sldIdLst>
  <p:sldSz cx="9144000" cy="6858000" type="screen4x3"/>
  <p:notesSz cx="7045325" cy="9345613"/>
  <p:custDataLst>
    <p:tags r:id="rId2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16" autoAdjust="0"/>
    <p:restoredTop sz="94580" autoAdjust="0"/>
  </p:normalViewPr>
  <p:slideViewPr>
    <p:cSldViewPr>
      <p:cViewPr varScale="1">
        <p:scale>
          <a:sx n="80" d="100"/>
          <a:sy n="80" d="100"/>
        </p:scale>
        <p:origin x="102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A90C4A8-E014-4E39-949F-7ECBBF8BFEA9}" type="doc">
      <dgm:prSet loTypeId="urn:microsoft.com/office/officeart/2005/8/layout/process1" loCatId="process" qsTypeId="urn:microsoft.com/office/officeart/2005/8/quickstyle/simple2" qsCatId="simple" csTypeId="urn:microsoft.com/office/officeart/2005/8/colors/accent1_2" csCatId="accent1" phldr="1"/>
      <dgm:spPr/>
    </dgm:pt>
    <dgm:pt modelId="{64322253-020F-44A7-B321-CADB1D8D6A58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I: </a:t>
          </a:r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Orang</a:t>
          </a:r>
          <a:endParaRPr lang="en-ID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C13B7E7E-A606-4045-9D58-EDCC7E0EEA4D}" type="parTrans" cxnId="{FC490459-0146-4830-9141-ECFC042C5508}">
      <dgm:prSet/>
      <dgm:spPr/>
      <dgm:t>
        <a:bodyPr/>
        <a:lstStyle/>
        <a:p>
          <a:endParaRPr lang="en-ID"/>
        </a:p>
      </dgm:t>
    </dgm:pt>
    <dgm:pt modelId="{9B327629-1821-4715-B1A0-41EB17F30405}" type="sibTrans" cxnId="{FC490459-0146-4830-9141-ECFC042C5508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C27E0B5-09E9-4A01-AF69-AD949F5D76A3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II: </a:t>
          </a:r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Benda</a:t>
          </a:r>
          <a:endParaRPr lang="en-ID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24F62683-2CC9-43E3-88D4-9AAA3CC55093}" type="parTrans" cxnId="{DB8AB794-7835-4A90-AD80-2A661F87F0A4}">
      <dgm:prSet/>
      <dgm:spPr/>
      <dgm:t>
        <a:bodyPr/>
        <a:lstStyle/>
        <a:p>
          <a:endParaRPr lang="en-ID"/>
        </a:p>
      </dgm:t>
    </dgm:pt>
    <dgm:pt modelId="{5F898C78-CEDD-4AB1-81B2-B97F3D774C64}" type="sibTrans" cxnId="{DB8AB794-7835-4A90-AD80-2A661F87F0A4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B3493C00-79B9-408F-A079-0031D1D87661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III: </a:t>
          </a:r>
          <a:r>
            <a:rPr lang="en-US" b="1" i="0" dirty="0" err="1">
              <a:latin typeface="Cambria" panose="02040503050406030204" pitchFamily="18" charset="0"/>
              <a:ea typeface="Cambria" panose="02040503050406030204" pitchFamily="18" charset="0"/>
            </a:rPr>
            <a:t>Perikatan</a:t>
          </a:r>
          <a:endParaRPr lang="en-ID" b="1" i="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4FA9C89A-26F4-4F53-9CAD-2A09A9114115}" type="parTrans" cxnId="{28997915-4193-4B1A-B0B8-A3816F994405}">
      <dgm:prSet/>
      <dgm:spPr/>
      <dgm:t>
        <a:bodyPr/>
        <a:lstStyle/>
        <a:p>
          <a:endParaRPr lang="en-ID"/>
        </a:p>
      </dgm:t>
    </dgm:pt>
    <dgm:pt modelId="{B1235CE4-0EF6-4880-8329-23BA186808DD}" type="sibTrans" cxnId="{28997915-4193-4B1A-B0B8-A3816F994405}">
      <dgm:prSet/>
      <dgm:spPr/>
      <dgm:t>
        <a:bodyPr/>
        <a:lstStyle/>
        <a:p>
          <a:endParaRPr lang="en-ID"/>
        </a:p>
      </dgm:t>
    </dgm:pt>
    <dgm:pt modelId="{18CC1469-28D6-445A-9646-2EA909F26DDE}">
      <dgm:prSet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IV: 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Pembuktian</a:t>
          </a:r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 dan 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Daluarsa</a:t>
          </a:r>
          <a:endParaRPr lang="en-ID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B6D2C3EC-FF58-4C79-9AD5-E9272A482B94}" type="parTrans" cxnId="{805B813D-D1BF-4647-961D-156E8108E8AE}">
      <dgm:prSet/>
      <dgm:spPr/>
      <dgm:t>
        <a:bodyPr/>
        <a:lstStyle/>
        <a:p>
          <a:endParaRPr lang="en-ID"/>
        </a:p>
      </dgm:t>
    </dgm:pt>
    <dgm:pt modelId="{DCFAF0F6-A60B-432C-82FA-1BDE3673DC75}" type="sibTrans" cxnId="{805B813D-D1BF-4647-961D-156E8108E8AE}">
      <dgm:prSet/>
      <dgm:spPr/>
      <dgm:t>
        <a:bodyPr/>
        <a:lstStyle/>
        <a:p>
          <a:endParaRPr lang="en-ID"/>
        </a:p>
      </dgm:t>
    </dgm:pt>
    <dgm:pt modelId="{B46AE1C0-2AB2-4C56-BE15-CA28CC961E75}" type="pres">
      <dgm:prSet presAssocID="{8A90C4A8-E014-4E39-949F-7ECBBF8BFEA9}" presName="Name0" presStyleCnt="0">
        <dgm:presLayoutVars>
          <dgm:dir/>
          <dgm:resizeHandles val="exact"/>
        </dgm:presLayoutVars>
      </dgm:prSet>
      <dgm:spPr/>
    </dgm:pt>
    <dgm:pt modelId="{E621141C-05DE-4CC6-B637-D98090975DFC}" type="pres">
      <dgm:prSet presAssocID="{64322253-020F-44A7-B321-CADB1D8D6A58}" presName="node" presStyleLbl="node1" presStyleIdx="0" presStyleCnt="4">
        <dgm:presLayoutVars>
          <dgm:bulletEnabled val="1"/>
        </dgm:presLayoutVars>
      </dgm:prSet>
      <dgm:spPr/>
    </dgm:pt>
    <dgm:pt modelId="{9CF451D8-9866-4C8C-AAFB-409B663D0B29}" type="pres">
      <dgm:prSet presAssocID="{9B327629-1821-4715-B1A0-41EB17F30405}" presName="sibTrans" presStyleLbl="sibTrans2D1" presStyleIdx="0" presStyleCnt="3"/>
      <dgm:spPr/>
    </dgm:pt>
    <dgm:pt modelId="{82964A1E-B94F-4329-8C72-B6116F1E946E}" type="pres">
      <dgm:prSet presAssocID="{9B327629-1821-4715-B1A0-41EB17F30405}" presName="connectorText" presStyleLbl="sibTrans2D1" presStyleIdx="0" presStyleCnt="3"/>
      <dgm:spPr/>
    </dgm:pt>
    <dgm:pt modelId="{77AAE780-C31B-4601-AA93-3E41D147F050}" type="pres">
      <dgm:prSet presAssocID="{5C27E0B5-09E9-4A01-AF69-AD949F5D76A3}" presName="node" presStyleLbl="node1" presStyleIdx="1" presStyleCnt="4">
        <dgm:presLayoutVars>
          <dgm:bulletEnabled val="1"/>
        </dgm:presLayoutVars>
      </dgm:prSet>
      <dgm:spPr/>
    </dgm:pt>
    <dgm:pt modelId="{BBE15FEC-A314-43C3-AFA3-6AED392D0E0B}" type="pres">
      <dgm:prSet presAssocID="{5F898C78-CEDD-4AB1-81B2-B97F3D774C64}" presName="sibTrans" presStyleLbl="sibTrans2D1" presStyleIdx="1" presStyleCnt="3"/>
      <dgm:spPr/>
    </dgm:pt>
    <dgm:pt modelId="{6C5D19EB-7661-4CA5-A4A2-5A25E45C07D7}" type="pres">
      <dgm:prSet presAssocID="{5F898C78-CEDD-4AB1-81B2-B97F3D774C64}" presName="connectorText" presStyleLbl="sibTrans2D1" presStyleIdx="1" presStyleCnt="3"/>
      <dgm:spPr/>
    </dgm:pt>
    <dgm:pt modelId="{69DB9BB6-9DDC-451E-BF24-338356D9673F}" type="pres">
      <dgm:prSet presAssocID="{B3493C00-79B9-408F-A079-0031D1D87661}" presName="node" presStyleLbl="node1" presStyleIdx="2" presStyleCnt="4">
        <dgm:presLayoutVars>
          <dgm:bulletEnabled val="1"/>
        </dgm:presLayoutVars>
      </dgm:prSet>
      <dgm:spPr/>
    </dgm:pt>
    <dgm:pt modelId="{A476DBB3-992A-439F-A6AF-63FB2FF3D656}" type="pres">
      <dgm:prSet presAssocID="{B1235CE4-0EF6-4880-8329-23BA186808DD}" presName="sibTrans" presStyleLbl="sibTrans2D1" presStyleIdx="2" presStyleCnt="3"/>
      <dgm:spPr/>
    </dgm:pt>
    <dgm:pt modelId="{CFC190F0-8ED3-457B-BFF2-CE25CA1C0717}" type="pres">
      <dgm:prSet presAssocID="{B1235CE4-0EF6-4880-8329-23BA186808DD}" presName="connectorText" presStyleLbl="sibTrans2D1" presStyleIdx="2" presStyleCnt="3"/>
      <dgm:spPr/>
    </dgm:pt>
    <dgm:pt modelId="{BD3E463C-8D1E-407D-A338-6F44382F9C82}" type="pres">
      <dgm:prSet presAssocID="{18CC1469-28D6-445A-9646-2EA909F26DDE}" presName="node" presStyleLbl="node1" presStyleIdx="3" presStyleCnt="4">
        <dgm:presLayoutVars>
          <dgm:bulletEnabled val="1"/>
        </dgm:presLayoutVars>
      </dgm:prSet>
      <dgm:spPr/>
    </dgm:pt>
  </dgm:ptLst>
  <dgm:cxnLst>
    <dgm:cxn modelId="{D125BE0B-4F13-4229-9F69-6DE0C2589374}" type="presOf" srcId="{18CC1469-28D6-445A-9646-2EA909F26DDE}" destId="{BD3E463C-8D1E-407D-A338-6F44382F9C82}" srcOrd="0" destOrd="0" presId="urn:microsoft.com/office/officeart/2005/8/layout/process1"/>
    <dgm:cxn modelId="{28997915-4193-4B1A-B0B8-A3816F994405}" srcId="{8A90C4A8-E014-4E39-949F-7ECBBF8BFEA9}" destId="{B3493C00-79B9-408F-A079-0031D1D87661}" srcOrd="2" destOrd="0" parTransId="{4FA9C89A-26F4-4F53-9CAD-2A09A9114115}" sibTransId="{B1235CE4-0EF6-4880-8329-23BA186808DD}"/>
    <dgm:cxn modelId="{0768FA17-2F2E-4B9C-A5B7-34369B6DE347}" type="presOf" srcId="{8A90C4A8-E014-4E39-949F-7ECBBF8BFEA9}" destId="{B46AE1C0-2AB2-4C56-BE15-CA28CC961E75}" srcOrd="0" destOrd="0" presId="urn:microsoft.com/office/officeart/2005/8/layout/process1"/>
    <dgm:cxn modelId="{C39C3F2E-431C-49CE-A80E-4A32A9791A8E}" type="presOf" srcId="{B1235CE4-0EF6-4880-8329-23BA186808DD}" destId="{A476DBB3-992A-439F-A6AF-63FB2FF3D656}" srcOrd="0" destOrd="0" presId="urn:microsoft.com/office/officeart/2005/8/layout/process1"/>
    <dgm:cxn modelId="{805B813D-D1BF-4647-961D-156E8108E8AE}" srcId="{8A90C4A8-E014-4E39-949F-7ECBBF8BFEA9}" destId="{18CC1469-28D6-445A-9646-2EA909F26DDE}" srcOrd="3" destOrd="0" parTransId="{B6D2C3EC-FF58-4C79-9AD5-E9272A482B94}" sibTransId="{DCFAF0F6-A60B-432C-82FA-1BDE3673DC75}"/>
    <dgm:cxn modelId="{E30E4F63-5603-478C-B443-F4AF7843F52D}" type="presOf" srcId="{5F898C78-CEDD-4AB1-81B2-B97F3D774C64}" destId="{BBE15FEC-A314-43C3-AFA3-6AED392D0E0B}" srcOrd="0" destOrd="0" presId="urn:microsoft.com/office/officeart/2005/8/layout/process1"/>
    <dgm:cxn modelId="{B6D3DD76-3154-4CF9-BEE6-8310EE1EF84E}" type="presOf" srcId="{5C27E0B5-09E9-4A01-AF69-AD949F5D76A3}" destId="{77AAE780-C31B-4601-AA93-3E41D147F050}" srcOrd="0" destOrd="0" presId="urn:microsoft.com/office/officeart/2005/8/layout/process1"/>
    <dgm:cxn modelId="{FC490459-0146-4830-9141-ECFC042C5508}" srcId="{8A90C4A8-E014-4E39-949F-7ECBBF8BFEA9}" destId="{64322253-020F-44A7-B321-CADB1D8D6A58}" srcOrd="0" destOrd="0" parTransId="{C13B7E7E-A606-4045-9D58-EDCC7E0EEA4D}" sibTransId="{9B327629-1821-4715-B1A0-41EB17F30405}"/>
    <dgm:cxn modelId="{3D97F57B-0363-4287-ABD9-500B7C874F97}" type="presOf" srcId="{9B327629-1821-4715-B1A0-41EB17F30405}" destId="{9CF451D8-9866-4C8C-AAFB-409B663D0B29}" srcOrd="0" destOrd="0" presId="urn:microsoft.com/office/officeart/2005/8/layout/process1"/>
    <dgm:cxn modelId="{DB8AB794-7835-4A90-AD80-2A661F87F0A4}" srcId="{8A90C4A8-E014-4E39-949F-7ECBBF8BFEA9}" destId="{5C27E0B5-09E9-4A01-AF69-AD949F5D76A3}" srcOrd="1" destOrd="0" parTransId="{24F62683-2CC9-43E3-88D4-9AAA3CC55093}" sibTransId="{5F898C78-CEDD-4AB1-81B2-B97F3D774C64}"/>
    <dgm:cxn modelId="{99645CA4-F6FD-4AD8-B037-E4572919EC65}" type="presOf" srcId="{B3493C00-79B9-408F-A079-0031D1D87661}" destId="{69DB9BB6-9DDC-451E-BF24-338356D9673F}" srcOrd="0" destOrd="0" presId="urn:microsoft.com/office/officeart/2005/8/layout/process1"/>
    <dgm:cxn modelId="{3DA551D1-9FC1-43F5-AC4E-166F12B45FAD}" type="presOf" srcId="{B1235CE4-0EF6-4880-8329-23BA186808DD}" destId="{CFC190F0-8ED3-457B-BFF2-CE25CA1C0717}" srcOrd="1" destOrd="0" presId="urn:microsoft.com/office/officeart/2005/8/layout/process1"/>
    <dgm:cxn modelId="{295646DC-7C3A-4B48-B551-561A2DB1B54D}" type="presOf" srcId="{9B327629-1821-4715-B1A0-41EB17F30405}" destId="{82964A1E-B94F-4329-8C72-B6116F1E946E}" srcOrd="1" destOrd="0" presId="urn:microsoft.com/office/officeart/2005/8/layout/process1"/>
    <dgm:cxn modelId="{B9448FDE-B55F-46F0-B879-ECB1C166CD37}" type="presOf" srcId="{5F898C78-CEDD-4AB1-81B2-B97F3D774C64}" destId="{6C5D19EB-7661-4CA5-A4A2-5A25E45C07D7}" srcOrd="1" destOrd="0" presId="urn:microsoft.com/office/officeart/2005/8/layout/process1"/>
    <dgm:cxn modelId="{B47128DF-F426-4715-A027-520AAC3B207B}" type="presOf" srcId="{64322253-020F-44A7-B321-CADB1D8D6A58}" destId="{E621141C-05DE-4CC6-B637-D98090975DFC}" srcOrd="0" destOrd="0" presId="urn:microsoft.com/office/officeart/2005/8/layout/process1"/>
    <dgm:cxn modelId="{2F7E763D-FAA6-4EA4-B367-F20D1BDE20EB}" type="presParOf" srcId="{B46AE1C0-2AB2-4C56-BE15-CA28CC961E75}" destId="{E621141C-05DE-4CC6-B637-D98090975DFC}" srcOrd="0" destOrd="0" presId="urn:microsoft.com/office/officeart/2005/8/layout/process1"/>
    <dgm:cxn modelId="{F775FF01-2EEF-49A2-8A3A-A9812CCCAE55}" type="presParOf" srcId="{B46AE1C0-2AB2-4C56-BE15-CA28CC961E75}" destId="{9CF451D8-9866-4C8C-AAFB-409B663D0B29}" srcOrd="1" destOrd="0" presId="urn:microsoft.com/office/officeart/2005/8/layout/process1"/>
    <dgm:cxn modelId="{E80D6336-4ACF-4FCF-BEF8-F938C34C239B}" type="presParOf" srcId="{9CF451D8-9866-4C8C-AAFB-409B663D0B29}" destId="{82964A1E-B94F-4329-8C72-B6116F1E946E}" srcOrd="0" destOrd="0" presId="urn:microsoft.com/office/officeart/2005/8/layout/process1"/>
    <dgm:cxn modelId="{587C8427-982D-4604-B245-0D90B49C774F}" type="presParOf" srcId="{B46AE1C0-2AB2-4C56-BE15-CA28CC961E75}" destId="{77AAE780-C31B-4601-AA93-3E41D147F050}" srcOrd="2" destOrd="0" presId="urn:microsoft.com/office/officeart/2005/8/layout/process1"/>
    <dgm:cxn modelId="{3131322D-B5FA-4A0F-AA91-CA95C49FF514}" type="presParOf" srcId="{B46AE1C0-2AB2-4C56-BE15-CA28CC961E75}" destId="{BBE15FEC-A314-43C3-AFA3-6AED392D0E0B}" srcOrd="3" destOrd="0" presId="urn:microsoft.com/office/officeart/2005/8/layout/process1"/>
    <dgm:cxn modelId="{947ECB27-E11E-4D51-91CA-22D120989919}" type="presParOf" srcId="{BBE15FEC-A314-43C3-AFA3-6AED392D0E0B}" destId="{6C5D19EB-7661-4CA5-A4A2-5A25E45C07D7}" srcOrd="0" destOrd="0" presId="urn:microsoft.com/office/officeart/2005/8/layout/process1"/>
    <dgm:cxn modelId="{F68B516C-67A9-4E5C-BCED-60DB8985ECC9}" type="presParOf" srcId="{B46AE1C0-2AB2-4C56-BE15-CA28CC961E75}" destId="{69DB9BB6-9DDC-451E-BF24-338356D9673F}" srcOrd="4" destOrd="0" presId="urn:microsoft.com/office/officeart/2005/8/layout/process1"/>
    <dgm:cxn modelId="{1C29FA1D-3A12-4329-BF19-419B1D964C61}" type="presParOf" srcId="{B46AE1C0-2AB2-4C56-BE15-CA28CC961E75}" destId="{A476DBB3-992A-439F-A6AF-63FB2FF3D656}" srcOrd="5" destOrd="0" presId="urn:microsoft.com/office/officeart/2005/8/layout/process1"/>
    <dgm:cxn modelId="{63883C3E-7B86-4CE7-945C-276B747CFD02}" type="presParOf" srcId="{A476DBB3-992A-439F-A6AF-63FB2FF3D656}" destId="{CFC190F0-8ED3-457B-BFF2-CE25CA1C0717}" srcOrd="0" destOrd="0" presId="urn:microsoft.com/office/officeart/2005/8/layout/process1"/>
    <dgm:cxn modelId="{143D494B-8EB8-49DF-A659-2F6CF7625007}" type="presParOf" srcId="{B46AE1C0-2AB2-4C56-BE15-CA28CC961E75}" destId="{BD3E463C-8D1E-407D-A338-6F44382F9C82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050EBC2-E79C-44E7-A381-0367A620FC6D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828DB3FC-54DA-4E7F-8925-78F6E93F1FD8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Memberikan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sesuatu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113A033-F8B3-4DF7-901B-29D475254351}" type="parTrans" cxnId="{3CD0B118-01B6-4E1B-A80D-E5A16A07C8A6}">
      <dgm:prSet/>
      <dgm:spPr/>
      <dgm:t>
        <a:bodyPr/>
        <a:lstStyle/>
        <a:p>
          <a:endParaRPr lang="en-ID"/>
        </a:p>
      </dgm:t>
    </dgm:pt>
    <dgm:pt modelId="{AC4D6F87-1FC6-4014-B3F8-5F598007578E}" type="sibTrans" cxnId="{3CD0B118-01B6-4E1B-A80D-E5A16A07C8A6}">
      <dgm:prSet/>
      <dgm:spPr/>
      <dgm:t>
        <a:bodyPr/>
        <a:lstStyle/>
        <a:p>
          <a:endParaRPr lang="en-ID"/>
        </a:p>
      </dgm:t>
    </dgm:pt>
    <dgm:pt modelId="{7A67F623-4832-4EC6-B8D1-71DDEA9399E5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Berbuat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sesuatu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0E6D091C-21CE-4CE1-BE62-7B287526D4A1}" type="parTrans" cxnId="{802F18DF-58BA-4C21-A5A9-72B56623E423}">
      <dgm:prSet/>
      <dgm:spPr/>
      <dgm:t>
        <a:bodyPr/>
        <a:lstStyle/>
        <a:p>
          <a:endParaRPr lang="en-ID"/>
        </a:p>
      </dgm:t>
    </dgm:pt>
    <dgm:pt modelId="{DE668E8E-4A90-4488-8E8E-1CA438080210}" type="sibTrans" cxnId="{802F18DF-58BA-4C21-A5A9-72B56623E423}">
      <dgm:prSet/>
      <dgm:spPr/>
      <dgm:t>
        <a:bodyPr/>
        <a:lstStyle/>
        <a:p>
          <a:endParaRPr lang="en-ID"/>
        </a:p>
      </dgm:t>
    </dgm:pt>
    <dgm:pt modelId="{E6132EAB-2538-4916-AFA7-31FFE6C85C32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Tidak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berbuat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sesuatu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CA0F014-0FEF-4F3E-B6C4-0C69E8432D0F}" type="parTrans" cxnId="{B318D668-5F7D-4FB8-B670-0C36D6C64364}">
      <dgm:prSet/>
      <dgm:spPr/>
      <dgm:t>
        <a:bodyPr/>
        <a:lstStyle/>
        <a:p>
          <a:endParaRPr lang="en-ID"/>
        </a:p>
      </dgm:t>
    </dgm:pt>
    <dgm:pt modelId="{9639943E-F1BD-4EE1-944F-7B663ACBD4FD}" type="sibTrans" cxnId="{B318D668-5F7D-4FB8-B670-0C36D6C64364}">
      <dgm:prSet/>
      <dgm:spPr/>
      <dgm:t>
        <a:bodyPr/>
        <a:lstStyle/>
        <a:p>
          <a:endParaRPr lang="en-ID"/>
        </a:p>
      </dgm:t>
    </dgm:pt>
    <dgm:pt modelId="{53C70D95-D0BC-4FFC-9B11-BF5417D9BA6E}" type="pres">
      <dgm:prSet presAssocID="{F050EBC2-E79C-44E7-A381-0367A620FC6D}" presName="Name0" presStyleCnt="0">
        <dgm:presLayoutVars>
          <dgm:chMax val="7"/>
          <dgm:chPref val="7"/>
          <dgm:dir/>
        </dgm:presLayoutVars>
      </dgm:prSet>
      <dgm:spPr/>
    </dgm:pt>
    <dgm:pt modelId="{0223C812-8BA3-484B-A76E-150385CC8C99}" type="pres">
      <dgm:prSet presAssocID="{F050EBC2-E79C-44E7-A381-0367A620FC6D}" presName="Name1" presStyleCnt="0"/>
      <dgm:spPr/>
    </dgm:pt>
    <dgm:pt modelId="{11DEBBB1-F6BB-4685-A08A-897040358E3E}" type="pres">
      <dgm:prSet presAssocID="{F050EBC2-E79C-44E7-A381-0367A620FC6D}" presName="cycle" presStyleCnt="0"/>
      <dgm:spPr/>
    </dgm:pt>
    <dgm:pt modelId="{0B74BBDE-029B-436C-B9AD-24054CA71F41}" type="pres">
      <dgm:prSet presAssocID="{F050EBC2-E79C-44E7-A381-0367A620FC6D}" presName="srcNode" presStyleLbl="node1" presStyleIdx="0" presStyleCnt="3"/>
      <dgm:spPr/>
    </dgm:pt>
    <dgm:pt modelId="{E7971814-A88B-49D3-B659-85656E4C663F}" type="pres">
      <dgm:prSet presAssocID="{F050EBC2-E79C-44E7-A381-0367A620FC6D}" presName="conn" presStyleLbl="parChTrans1D2" presStyleIdx="0" presStyleCnt="1"/>
      <dgm:spPr/>
    </dgm:pt>
    <dgm:pt modelId="{D7A4BAAA-30AE-44B5-80E1-A8B93CEA70F1}" type="pres">
      <dgm:prSet presAssocID="{F050EBC2-E79C-44E7-A381-0367A620FC6D}" presName="extraNode" presStyleLbl="node1" presStyleIdx="0" presStyleCnt="3"/>
      <dgm:spPr/>
    </dgm:pt>
    <dgm:pt modelId="{86E54881-7F37-46C8-B64C-987EE0295DE0}" type="pres">
      <dgm:prSet presAssocID="{F050EBC2-E79C-44E7-A381-0367A620FC6D}" presName="dstNode" presStyleLbl="node1" presStyleIdx="0" presStyleCnt="3"/>
      <dgm:spPr/>
    </dgm:pt>
    <dgm:pt modelId="{7F4ABD70-4678-488E-AAE5-6FC91DE3F867}" type="pres">
      <dgm:prSet presAssocID="{828DB3FC-54DA-4E7F-8925-78F6E93F1FD8}" presName="text_1" presStyleLbl="node1" presStyleIdx="0" presStyleCnt="3">
        <dgm:presLayoutVars>
          <dgm:bulletEnabled val="1"/>
        </dgm:presLayoutVars>
      </dgm:prSet>
      <dgm:spPr/>
    </dgm:pt>
    <dgm:pt modelId="{9C8A807A-4AC1-469D-8AF2-D650C15A66CC}" type="pres">
      <dgm:prSet presAssocID="{828DB3FC-54DA-4E7F-8925-78F6E93F1FD8}" presName="accent_1" presStyleCnt="0"/>
      <dgm:spPr/>
    </dgm:pt>
    <dgm:pt modelId="{0CF4BD7E-1226-4874-89CF-7D7A9E41BC38}" type="pres">
      <dgm:prSet presAssocID="{828DB3FC-54DA-4E7F-8925-78F6E93F1FD8}" presName="accentRepeatNode" presStyleLbl="solidFgAcc1" presStyleIdx="0" presStyleCnt="3"/>
      <dgm:spPr/>
    </dgm:pt>
    <dgm:pt modelId="{45EA4027-143C-4C17-8B81-907D3C02750E}" type="pres">
      <dgm:prSet presAssocID="{7A67F623-4832-4EC6-B8D1-71DDEA9399E5}" presName="text_2" presStyleLbl="node1" presStyleIdx="1" presStyleCnt="3">
        <dgm:presLayoutVars>
          <dgm:bulletEnabled val="1"/>
        </dgm:presLayoutVars>
      </dgm:prSet>
      <dgm:spPr/>
    </dgm:pt>
    <dgm:pt modelId="{FC906B2A-3745-419F-BE15-C06F52093442}" type="pres">
      <dgm:prSet presAssocID="{7A67F623-4832-4EC6-B8D1-71DDEA9399E5}" presName="accent_2" presStyleCnt="0"/>
      <dgm:spPr/>
    </dgm:pt>
    <dgm:pt modelId="{A8C81F7D-EC21-4BD3-9E91-A0140EE7A75F}" type="pres">
      <dgm:prSet presAssocID="{7A67F623-4832-4EC6-B8D1-71DDEA9399E5}" presName="accentRepeatNode" presStyleLbl="solidFgAcc1" presStyleIdx="1" presStyleCnt="3"/>
      <dgm:spPr/>
    </dgm:pt>
    <dgm:pt modelId="{4083095E-01E4-455C-97DD-46AC0988C2E9}" type="pres">
      <dgm:prSet presAssocID="{E6132EAB-2538-4916-AFA7-31FFE6C85C32}" presName="text_3" presStyleLbl="node1" presStyleIdx="2" presStyleCnt="3">
        <dgm:presLayoutVars>
          <dgm:bulletEnabled val="1"/>
        </dgm:presLayoutVars>
      </dgm:prSet>
      <dgm:spPr/>
    </dgm:pt>
    <dgm:pt modelId="{5D1F1655-275D-4EE6-B3D0-2DF6DC688E71}" type="pres">
      <dgm:prSet presAssocID="{E6132EAB-2538-4916-AFA7-31FFE6C85C32}" presName="accent_3" presStyleCnt="0"/>
      <dgm:spPr/>
    </dgm:pt>
    <dgm:pt modelId="{FA15CE42-2E49-4E68-AC1E-2259F59E86E1}" type="pres">
      <dgm:prSet presAssocID="{E6132EAB-2538-4916-AFA7-31FFE6C85C32}" presName="accentRepeatNode" presStyleLbl="solidFgAcc1" presStyleIdx="2" presStyleCnt="3"/>
      <dgm:spPr/>
    </dgm:pt>
  </dgm:ptLst>
  <dgm:cxnLst>
    <dgm:cxn modelId="{3CD0B118-01B6-4E1B-A80D-E5A16A07C8A6}" srcId="{F050EBC2-E79C-44E7-A381-0367A620FC6D}" destId="{828DB3FC-54DA-4E7F-8925-78F6E93F1FD8}" srcOrd="0" destOrd="0" parTransId="{8113A033-F8B3-4DF7-901B-29D475254351}" sibTransId="{AC4D6F87-1FC6-4014-B3F8-5F598007578E}"/>
    <dgm:cxn modelId="{0C81E132-92BB-41DE-8862-DE5C99CAA55F}" type="presOf" srcId="{828DB3FC-54DA-4E7F-8925-78F6E93F1FD8}" destId="{7F4ABD70-4678-488E-AAE5-6FC91DE3F867}" srcOrd="0" destOrd="0" presId="urn:microsoft.com/office/officeart/2008/layout/VerticalCurvedList"/>
    <dgm:cxn modelId="{52837560-B2D8-4B94-8404-2192FE89029B}" type="presOf" srcId="{7A67F623-4832-4EC6-B8D1-71DDEA9399E5}" destId="{45EA4027-143C-4C17-8B81-907D3C02750E}" srcOrd="0" destOrd="0" presId="urn:microsoft.com/office/officeart/2008/layout/VerticalCurvedList"/>
    <dgm:cxn modelId="{426E6363-954B-446E-B472-AC7C4EDD2CC3}" type="presOf" srcId="{F050EBC2-E79C-44E7-A381-0367A620FC6D}" destId="{53C70D95-D0BC-4FFC-9B11-BF5417D9BA6E}" srcOrd="0" destOrd="0" presId="urn:microsoft.com/office/officeart/2008/layout/VerticalCurvedList"/>
    <dgm:cxn modelId="{B318D668-5F7D-4FB8-B670-0C36D6C64364}" srcId="{F050EBC2-E79C-44E7-A381-0367A620FC6D}" destId="{E6132EAB-2538-4916-AFA7-31FFE6C85C32}" srcOrd="2" destOrd="0" parTransId="{5CA0F014-0FEF-4F3E-B6C4-0C69E8432D0F}" sibTransId="{9639943E-F1BD-4EE1-944F-7B663ACBD4FD}"/>
    <dgm:cxn modelId="{19BFC452-8CD4-4FA6-8B0D-4CF31CAC5FF7}" type="presOf" srcId="{E6132EAB-2538-4916-AFA7-31FFE6C85C32}" destId="{4083095E-01E4-455C-97DD-46AC0988C2E9}" srcOrd="0" destOrd="0" presId="urn:microsoft.com/office/officeart/2008/layout/VerticalCurvedList"/>
    <dgm:cxn modelId="{67AA3E94-A878-4E80-BF0D-A0619D575FB0}" type="presOf" srcId="{AC4D6F87-1FC6-4014-B3F8-5F598007578E}" destId="{E7971814-A88B-49D3-B659-85656E4C663F}" srcOrd="0" destOrd="0" presId="urn:microsoft.com/office/officeart/2008/layout/VerticalCurvedList"/>
    <dgm:cxn modelId="{802F18DF-58BA-4C21-A5A9-72B56623E423}" srcId="{F050EBC2-E79C-44E7-A381-0367A620FC6D}" destId="{7A67F623-4832-4EC6-B8D1-71DDEA9399E5}" srcOrd="1" destOrd="0" parTransId="{0E6D091C-21CE-4CE1-BE62-7B287526D4A1}" sibTransId="{DE668E8E-4A90-4488-8E8E-1CA438080210}"/>
    <dgm:cxn modelId="{F120D451-C6F2-4B23-B138-F5D126476AC9}" type="presParOf" srcId="{53C70D95-D0BC-4FFC-9B11-BF5417D9BA6E}" destId="{0223C812-8BA3-484B-A76E-150385CC8C99}" srcOrd="0" destOrd="0" presId="urn:microsoft.com/office/officeart/2008/layout/VerticalCurvedList"/>
    <dgm:cxn modelId="{49D7AB51-CA07-4A75-AC7B-F2B5A7EEB8D2}" type="presParOf" srcId="{0223C812-8BA3-484B-A76E-150385CC8C99}" destId="{11DEBBB1-F6BB-4685-A08A-897040358E3E}" srcOrd="0" destOrd="0" presId="urn:microsoft.com/office/officeart/2008/layout/VerticalCurvedList"/>
    <dgm:cxn modelId="{451A3D42-0379-4B7C-9D58-8F7E781DB8B9}" type="presParOf" srcId="{11DEBBB1-F6BB-4685-A08A-897040358E3E}" destId="{0B74BBDE-029B-436C-B9AD-24054CA71F41}" srcOrd="0" destOrd="0" presId="urn:microsoft.com/office/officeart/2008/layout/VerticalCurvedList"/>
    <dgm:cxn modelId="{213CEB08-AD6E-4441-A03D-1C3C5A374229}" type="presParOf" srcId="{11DEBBB1-F6BB-4685-A08A-897040358E3E}" destId="{E7971814-A88B-49D3-B659-85656E4C663F}" srcOrd="1" destOrd="0" presId="urn:microsoft.com/office/officeart/2008/layout/VerticalCurvedList"/>
    <dgm:cxn modelId="{CDA2555D-D316-47FF-B361-E31521FFD35E}" type="presParOf" srcId="{11DEBBB1-F6BB-4685-A08A-897040358E3E}" destId="{D7A4BAAA-30AE-44B5-80E1-A8B93CEA70F1}" srcOrd="2" destOrd="0" presId="urn:microsoft.com/office/officeart/2008/layout/VerticalCurvedList"/>
    <dgm:cxn modelId="{CD8D8DBC-1017-4473-B11A-589FAE46E85B}" type="presParOf" srcId="{11DEBBB1-F6BB-4685-A08A-897040358E3E}" destId="{86E54881-7F37-46C8-B64C-987EE0295DE0}" srcOrd="3" destOrd="0" presId="urn:microsoft.com/office/officeart/2008/layout/VerticalCurvedList"/>
    <dgm:cxn modelId="{55756719-92ED-497F-97B3-B67DA26A1F41}" type="presParOf" srcId="{0223C812-8BA3-484B-A76E-150385CC8C99}" destId="{7F4ABD70-4678-488E-AAE5-6FC91DE3F867}" srcOrd="1" destOrd="0" presId="urn:microsoft.com/office/officeart/2008/layout/VerticalCurvedList"/>
    <dgm:cxn modelId="{99B050D2-688A-48A4-BC22-B0EE1D8D5D5B}" type="presParOf" srcId="{0223C812-8BA3-484B-A76E-150385CC8C99}" destId="{9C8A807A-4AC1-469D-8AF2-D650C15A66CC}" srcOrd="2" destOrd="0" presId="urn:microsoft.com/office/officeart/2008/layout/VerticalCurvedList"/>
    <dgm:cxn modelId="{3897D8B1-9921-419D-8C66-3C6F9D567281}" type="presParOf" srcId="{9C8A807A-4AC1-469D-8AF2-D650C15A66CC}" destId="{0CF4BD7E-1226-4874-89CF-7D7A9E41BC38}" srcOrd="0" destOrd="0" presId="urn:microsoft.com/office/officeart/2008/layout/VerticalCurvedList"/>
    <dgm:cxn modelId="{CCBAF74D-7A0A-4864-90DC-8DDC48C5A76A}" type="presParOf" srcId="{0223C812-8BA3-484B-A76E-150385CC8C99}" destId="{45EA4027-143C-4C17-8B81-907D3C02750E}" srcOrd="3" destOrd="0" presId="urn:microsoft.com/office/officeart/2008/layout/VerticalCurvedList"/>
    <dgm:cxn modelId="{0AAB2139-3E74-4E4B-912A-49F66994A10B}" type="presParOf" srcId="{0223C812-8BA3-484B-A76E-150385CC8C99}" destId="{FC906B2A-3745-419F-BE15-C06F52093442}" srcOrd="4" destOrd="0" presId="urn:microsoft.com/office/officeart/2008/layout/VerticalCurvedList"/>
    <dgm:cxn modelId="{11198547-67EA-4027-AFB6-3CB69253D1F2}" type="presParOf" srcId="{FC906B2A-3745-419F-BE15-C06F52093442}" destId="{A8C81F7D-EC21-4BD3-9E91-A0140EE7A75F}" srcOrd="0" destOrd="0" presId="urn:microsoft.com/office/officeart/2008/layout/VerticalCurvedList"/>
    <dgm:cxn modelId="{D9D39BAE-19D4-4426-BFDE-8B91983CE476}" type="presParOf" srcId="{0223C812-8BA3-484B-A76E-150385CC8C99}" destId="{4083095E-01E4-455C-97DD-46AC0988C2E9}" srcOrd="5" destOrd="0" presId="urn:microsoft.com/office/officeart/2008/layout/VerticalCurvedList"/>
    <dgm:cxn modelId="{A5D34C04-4D7D-480E-80D0-36429D60B022}" type="presParOf" srcId="{0223C812-8BA3-484B-A76E-150385CC8C99}" destId="{5D1F1655-275D-4EE6-B3D0-2DF6DC688E71}" srcOrd="6" destOrd="0" presId="urn:microsoft.com/office/officeart/2008/layout/VerticalCurvedList"/>
    <dgm:cxn modelId="{E2899CFE-56AE-4CFC-89CB-58FD7361A40C}" type="presParOf" srcId="{5D1F1655-275D-4EE6-B3D0-2DF6DC688E71}" destId="{FA15CE42-2E49-4E68-AC1E-2259F59E86E1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21141C-05DE-4CC6-B637-D98090975DFC}">
      <dsp:nvSpPr>
        <dsp:cNvPr id="0" name=""/>
        <dsp:cNvSpPr/>
      </dsp:nvSpPr>
      <dsp:spPr>
        <a:xfrm>
          <a:off x="3616" y="458568"/>
          <a:ext cx="1581224" cy="11710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I: </a:t>
          </a:r>
          <a:r>
            <a:rPr lang="en-US" sz="1800" b="1" kern="1200" dirty="0">
              <a:latin typeface="Cambria" panose="02040503050406030204" pitchFamily="18" charset="0"/>
              <a:ea typeface="Cambria" panose="02040503050406030204" pitchFamily="18" charset="0"/>
            </a:rPr>
            <a:t>Orang</a:t>
          </a:r>
          <a:endParaRPr lang="en-ID" sz="18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7916" y="492868"/>
        <a:ext cx="1512624" cy="1102494"/>
      </dsp:txXfrm>
    </dsp:sp>
    <dsp:sp modelId="{9CF451D8-9866-4C8C-AAFB-409B663D0B29}">
      <dsp:nvSpPr>
        <dsp:cNvPr id="0" name=""/>
        <dsp:cNvSpPr/>
      </dsp:nvSpPr>
      <dsp:spPr>
        <a:xfrm>
          <a:off x="1742963" y="848044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4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1742963" y="926473"/>
        <a:ext cx="234653" cy="235285"/>
      </dsp:txXfrm>
    </dsp:sp>
    <dsp:sp modelId="{77AAE780-C31B-4601-AA93-3E41D147F050}">
      <dsp:nvSpPr>
        <dsp:cNvPr id="0" name=""/>
        <dsp:cNvSpPr/>
      </dsp:nvSpPr>
      <dsp:spPr>
        <a:xfrm>
          <a:off x="2217330" y="458568"/>
          <a:ext cx="1581224" cy="11710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II: </a:t>
          </a:r>
          <a:r>
            <a:rPr lang="en-US" sz="1800" b="1" kern="1200" dirty="0">
              <a:latin typeface="Cambria" panose="02040503050406030204" pitchFamily="18" charset="0"/>
              <a:ea typeface="Cambria" panose="02040503050406030204" pitchFamily="18" charset="0"/>
            </a:rPr>
            <a:t>Benda</a:t>
          </a:r>
          <a:endParaRPr lang="en-ID" sz="18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251630" y="492868"/>
        <a:ext cx="1512624" cy="1102494"/>
      </dsp:txXfrm>
    </dsp:sp>
    <dsp:sp modelId="{BBE15FEC-A314-43C3-AFA3-6AED392D0E0B}">
      <dsp:nvSpPr>
        <dsp:cNvPr id="0" name=""/>
        <dsp:cNvSpPr/>
      </dsp:nvSpPr>
      <dsp:spPr>
        <a:xfrm>
          <a:off x="3956677" y="848044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4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956677" y="926473"/>
        <a:ext cx="234653" cy="235285"/>
      </dsp:txXfrm>
    </dsp:sp>
    <dsp:sp modelId="{69DB9BB6-9DDC-451E-BF24-338356D9673F}">
      <dsp:nvSpPr>
        <dsp:cNvPr id="0" name=""/>
        <dsp:cNvSpPr/>
      </dsp:nvSpPr>
      <dsp:spPr>
        <a:xfrm>
          <a:off x="4431044" y="458568"/>
          <a:ext cx="1581224" cy="11710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III: </a:t>
          </a:r>
          <a:r>
            <a:rPr lang="en-US" sz="1800" b="1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Perikatan</a:t>
          </a:r>
          <a:endParaRPr lang="en-ID" sz="1800" b="1" i="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465344" y="492868"/>
        <a:ext cx="1512624" cy="1102494"/>
      </dsp:txXfrm>
    </dsp:sp>
    <dsp:sp modelId="{A476DBB3-992A-439F-A6AF-63FB2FF3D656}">
      <dsp:nvSpPr>
        <dsp:cNvPr id="0" name=""/>
        <dsp:cNvSpPr/>
      </dsp:nvSpPr>
      <dsp:spPr>
        <a:xfrm>
          <a:off x="6170390" y="848044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400" kern="1200"/>
        </a:p>
      </dsp:txBody>
      <dsp:txXfrm>
        <a:off x="6170390" y="926473"/>
        <a:ext cx="234653" cy="235285"/>
      </dsp:txXfrm>
    </dsp:sp>
    <dsp:sp modelId="{BD3E463C-8D1E-407D-A338-6F44382F9C82}">
      <dsp:nvSpPr>
        <dsp:cNvPr id="0" name=""/>
        <dsp:cNvSpPr/>
      </dsp:nvSpPr>
      <dsp:spPr>
        <a:xfrm>
          <a:off x="6644758" y="458568"/>
          <a:ext cx="1581224" cy="11710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IV: </a:t>
          </a:r>
          <a:r>
            <a:rPr lang="en-US" sz="18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Pembuktian</a:t>
          </a:r>
          <a:r>
            <a:rPr lang="en-US" sz="1800" b="1" kern="1200" dirty="0">
              <a:latin typeface="Cambria" panose="02040503050406030204" pitchFamily="18" charset="0"/>
              <a:ea typeface="Cambria" panose="02040503050406030204" pitchFamily="18" charset="0"/>
            </a:rPr>
            <a:t> dan </a:t>
          </a:r>
          <a:r>
            <a:rPr lang="en-US" sz="18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Daluarsa</a:t>
          </a:r>
          <a:endParaRPr lang="en-ID" sz="18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6679058" y="492868"/>
        <a:ext cx="1512624" cy="110249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971814-A88B-49D3-B659-85656E4C663F}">
      <dsp:nvSpPr>
        <dsp:cNvPr id="0" name=""/>
        <dsp:cNvSpPr/>
      </dsp:nvSpPr>
      <dsp:spPr>
        <a:xfrm>
          <a:off x="-3680333" y="-565455"/>
          <a:ext cx="4387046" cy="4387046"/>
        </a:xfrm>
        <a:prstGeom prst="blockArc">
          <a:avLst>
            <a:gd name="adj1" fmla="val 18900000"/>
            <a:gd name="adj2" fmla="val 2700000"/>
            <a:gd name="adj3" fmla="val 492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4ABD70-4678-488E-AAE5-6FC91DE3F867}">
      <dsp:nvSpPr>
        <dsp:cNvPr id="0" name=""/>
        <dsp:cNvSpPr/>
      </dsp:nvSpPr>
      <dsp:spPr>
        <a:xfrm>
          <a:off x="454459" y="325613"/>
          <a:ext cx="5287417" cy="651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6912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 err="1">
              <a:latin typeface="Cambria" panose="02040503050406030204" pitchFamily="18" charset="0"/>
              <a:ea typeface="Cambria" panose="02040503050406030204" pitchFamily="18" charset="0"/>
            </a:rPr>
            <a:t>Memberikan</a:t>
          </a:r>
          <a:r>
            <a:rPr lang="en-US" sz="35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3500" kern="1200" dirty="0" err="1">
              <a:latin typeface="Cambria" panose="02040503050406030204" pitchFamily="18" charset="0"/>
              <a:ea typeface="Cambria" panose="02040503050406030204" pitchFamily="18" charset="0"/>
            </a:rPr>
            <a:t>sesuatu</a:t>
          </a:r>
          <a:endParaRPr lang="en-ID" sz="35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54459" y="325613"/>
        <a:ext cx="5287417" cy="651227"/>
      </dsp:txXfrm>
    </dsp:sp>
    <dsp:sp modelId="{0CF4BD7E-1226-4874-89CF-7D7A9E41BC38}">
      <dsp:nvSpPr>
        <dsp:cNvPr id="0" name=""/>
        <dsp:cNvSpPr/>
      </dsp:nvSpPr>
      <dsp:spPr>
        <a:xfrm>
          <a:off x="47442" y="244210"/>
          <a:ext cx="814034" cy="81403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EA4027-143C-4C17-8B81-907D3C02750E}">
      <dsp:nvSpPr>
        <dsp:cNvPr id="0" name=""/>
        <dsp:cNvSpPr/>
      </dsp:nvSpPr>
      <dsp:spPr>
        <a:xfrm>
          <a:off x="691180" y="1302454"/>
          <a:ext cx="5050696" cy="651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6912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 err="1">
              <a:latin typeface="Cambria" panose="02040503050406030204" pitchFamily="18" charset="0"/>
              <a:ea typeface="Cambria" panose="02040503050406030204" pitchFamily="18" charset="0"/>
            </a:rPr>
            <a:t>Berbuat</a:t>
          </a:r>
          <a:r>
            <a:rPr lang="en-US" sz="35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3500" kern="1200" dirty="0" err="1">
              <a:latin typeface="Cambria" panose="02040503050406030204" pitchFamily="18" charset="0"/>
              <a:ea typeface="Cambria" panose="02040503050406030204" pitchFamily="18" charset="0"/>
            </a:rPr>
            <a:t>sesuatu</a:t>
          </a:r>
          <a:endParaRPr lang="en-ID" sz="35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691180" y="1302454"/>
        <a:ext cx="5050696" cy="651227"/>
      </dsp:txXfrm>
    </dsp:sp>
    <dsp:sp modelId="{A8C81F7D-EC21-4BD3-9E91-A0140EE7A75F}">
      <dsp:nvSpPr>
        <dsp:cNvPr id="0" name=""/>
        <dsp:cNvSpPr/>
      </dsp:nvSpPr>
      <dsp:spPr>
        <a:xfrm>
          <a:off x="284163" y="1221051"/>
          <a:ext cx="814034" cy="81403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83095E-01E4-455C-97DD-46AC0988C2E9}">
      <dsp:nvSpPr>
        <dsp:cNvPr id="0" name=""/>
        <dsp:cNvSpPr/>
      </dsp:nvSpPr>
      <dsp:spPr>
        <a:xfrm>
          <a:off x="454459" y="2279295"/>
          <a:ext cx="5287417" cy="651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6912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 err="1">
              <a:latin typeface="Cambria" panose="02040503050406030204" pitchFamily="18" charset="0"/>
              <a:ea typeface="Cambria" panose="02040503050406030204" pitchFamily="18" charset="0"/>
            </a:rPr>
            <a:t>Tidak</a:t>
          </a:r>
          <a:r>
            <a:rPr lang="en-US" sz="35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3500" kern="1200" dirty="0" err="1">
              <a:latin typeface="Cambria" panose="02040503050406030204" pitchFamily="18" charset="0"/>
              <a:ea typeface="Cambria" panose="02040503050406030204" pitchFamily="18" charset="0"/>
            </a:rPr>
            <a:t>berbuat</a:t>
          </a:r>
          <a:r>
            <a:rPr lang="en-US" sz="35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3500" kern="1200" dirty="0" err="1">
              <a:latin typeface="Cambria" panose="02040503050406030204" pitchFamily="18" charset="0"/>
              <a:ea typeface="Cambria" panose="02040503050406030204" pitchFamily="18" charset="0"/>
            </a:rPr>
            <a:t>sesuatu</a:t>
          </a:r>
          <a:endParaRPr lang="en-ID" sz="35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54459" y="2279295"/>
        <a:ext cx="5287417" cy="651227"/>
      </dsp:txXfrm>
    </dsp:sp>
    <dsp:sp modelId="{FA15CE42-2E49-4E68-AC1E-2259F59E86E1}">
      <dsp:nvSpPr>
        <dsp:cNvPr id="0" name=""/>
        <dsp:cNvSpPr/>
      </dsp:nvSpPr>
      <dsp:spPr>
        <a:xfrm>
          <a:off x="47442" y="2197891"/>
          <a:ext cx="814034" cy="81403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0180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5976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8387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85507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Pada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setiap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perikatan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sekurang-kurangnya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harus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terdapat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1 (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satu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)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kreditur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dan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sekurang-kurangnya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terdapat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1 (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satu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)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debitur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,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dengan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demikian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dapat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secara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analogi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diartikan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bahwa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dalam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satu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perikatan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tidak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menutup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kemungkinan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terdapat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beberapa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/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lebih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dari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1 (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satu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)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kreditur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dan 1 (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satu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)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debitur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.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Dalam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sautu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perikatan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para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pihaknya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yaitu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kreditur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dan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debitur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dapat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diganti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.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Penggantian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debitur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harus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diketahui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atau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atas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persetujuan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kreditur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,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sedangkan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penggantian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kreditur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dapat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terjadi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secara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sepihak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saja</a:t>
            </a:r>
            <a:r>
              <a:rPr lang="en-ID" dirty="0"/>
              <a:t> </a:t>
            </a:r>
            <a:br>
              <a:rPr lang="en-ID" dirty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1248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Pada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setiap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perikatan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sekurang-kurangnya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harus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terdapat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1 (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satu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)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kreditur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dan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sekurang-kurangnya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terdapat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1 (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satu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)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debitur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,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dengan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demikian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dapat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secara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analogi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diartikan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bahwa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dalam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satu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perikatan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tidak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menutup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kemungkinan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terdapat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beberapa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/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lebih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dari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1 (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satu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)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kreditur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dan 1 (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satu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)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debitur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.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Dalam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sautu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perikatan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para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pihaknya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yaitu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kreditur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dan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debitur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dapat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diganti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.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Penggantian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debitur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harus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diketahui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atau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atas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persetujuan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kreditur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,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sedangkan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penggantian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kreditur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dapat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terjadi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secara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sepihak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saja</a:t>
            </a:r>
            <a:r>
              <a:rPr lang="en-ID" dirty="0"/>
              <a:t> </a:t>
            </a:r>
            <a:br>
              <a:rPr lang="en-ID" dirty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74108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93116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33372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Schuld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merupakan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kewajiban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debitur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menyerahkan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prestasi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kepada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kreditur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. Oleh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karenanya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debitur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mempunyai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kewajiban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membayar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utang, dan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disamping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kewajiban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itu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debitur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mempunyai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kewajiban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untuk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membiarkan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harta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kekayaannya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diambil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oleh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kreditur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,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sebanyak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utang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debitur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untuk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pelunasan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utang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tadi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jika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debitur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tidak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memenuhi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kewajibannya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membayar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utang</a:t>
            </a:r>
            <a:r>
              <a:rPr lang="en-ID" sz="2800" dirty="0"/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65316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Schuld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merupakan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kewajiban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debitur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menyerahkan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prestasi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kepada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kreditur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. Oleh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karenanya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debitur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mempunyai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kewajiban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membayar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utang, dan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disamping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kewajiban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itu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debitur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mempunyai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kewajiban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untuk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membiarkan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harta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kekayaannya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diambil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oleh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kreditur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,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sebanyak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utang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debitur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untuk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pelunasan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utang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tadi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jika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debitur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tidak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memenuhi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kewajibannya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membayar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utang</a:t>
            </a:r>
            <a:r>
              <a:rPr lang="en-ID" sz="2800" dirty="0"/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730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maka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dapat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dikatakan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bahwa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hukum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perdata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diberi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arti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sebagai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hukum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mengatur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kepentingan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/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perlindungan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antara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orang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satu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dengan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orang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lainnya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.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Dalam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ilmu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hukum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diketahui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bahwa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dimaksud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dengan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subyek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hukum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adalah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orang dan badan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hukum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,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sehingga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oleh</a:t>
            </a:r>
            <a:b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</a:b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karenanya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hukum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perdata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adalah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hukum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mengatur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hubungan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antara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subyek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hukum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satu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dengan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subyek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hukum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lainnya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dalam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hubungan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kekeluargaan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dan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dalam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pergaulan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masyarakat</a:t>
            </a:r>
            <a:r>
              <a:rPr lang="en-ID" dirty="0"/>
              <a:t>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17100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4788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517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6083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orang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dapat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mengesampingkan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peraturan-peraturan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termuat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dalam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Buku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III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KUHPerdata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,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untuk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hal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ini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maka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dapatlah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dikatakan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bahwa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peraturan-peraturan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ditetapkan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dalam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Buku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III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KUHPerdata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tersebut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hanya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disediakan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dalam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hal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para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pihak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terlibat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dalam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perjanjian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tidak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membuat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peraturan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sendiri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. </a:t>
            </a:r>
            <a:br>
              <a:rPr lang="en-ID" dirty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6720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3432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1323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0346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5399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PERIKATAN – SISTEMATIKA BUKU III KUHPDT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PERIKATAN – SISTEMATIKA BUKU III KUHPDT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464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D" sz="39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SISTEMATIKA BUKU III KUHPDT</a:t>
            </a:r>
            <a:endParaRPr lang="id-ID" sz="39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Penjelasan umum Perikatan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 III BW tentang perikatan (van verbintenis) tidak mendefinisikan perikatan, namun para ahli hukum memberikan ciri-ciri utama dari perikatan berdasarkan Pasal 1233 BW.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Ciri utama perikatan: masing-masing pihak terikat kewajiban/prestasi.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Oleh karena itu, perikatan adl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melibatkan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8998873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Penjelasan umum Perikatan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290464" y="1880828"/>
            <a:ext cx="6563072" cy="309634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v-SE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 Subekti:</a:t>
            </a:r>
          </a:p>
          <a:p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”bahwa perikatan adalah suatu hubungan hukum dalam lapangan hukum kekayaan antara dua orang / lebih atau dua pihak, di mana pihak yang satu berhak menuntut sesuatu hal dari pihak lain, dan pihak lain berkewajiban untuk memenuhi tuntutan itu.”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8011632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Penjelasan umum Perikatan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 dalam pengertian perikatan:</a:t>
            </a:r>
          </a:p>
          <a:p>
            <a:pPr marL="514350" indent="-514350" algn="l">
              <a:buAutoNum type="arabicPeriod"/>
            </a:pPr>
            <a:r>
              <a:rPr lang="sv-SE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 hukum</a:t>
            </a:r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bentuk hubungan hukum yang menimbulkan akibat hukum</a:t>
            </a:r>
          </a:p>
          <a:p>
            <a:pPr marL="514350" indent="-514350" algn="l">
              <a:buAutoNum type="arabicPeriod"/>
            </a:pPr>
            <a:r>
              <a:rPr lang="sv-SE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 harta kekayaan</a:t>
            </a:r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hubungan yg terjalin antar para pihak berorientasi pd harta kekayaan</a:t>
            </a:r>
          </a:p>
          <a:p>
            <a:pPr marL="514350" indent="-514350" algn="l">
              <a:buAutoNum type="arabicPeriod"/>
            </a:pPr>
            <a:r>
              <a:rPr lang="sv-SE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Para pihak: </a:t>
            </a:r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 hukum melibatkan pihak-pihak sbg subyek hukum</a:t>
            </a:r>
          </a:p>
          <a:p>
            <a:pPr marL="514350" indent="-514350" algn="l">
              <a:buAutoNum type="arabicPeriod"/>
            </a:pPr>
            <a:r>
              <a:rPr lang="sv-SE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 yang harus dipenuhi</a:t>
            </a:r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memberikan sesuatu, untuk berbuat sesuatu, atau untuk tdk berbuat sesuatu</a:t>
            </a:r>
            <a:endParaRPr lang="sv-SE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095132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930424" y="1772816"/>
            <a:ext cx="7283152" cy="29523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kaidah-kaidah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lain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bidang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kekayaan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di mana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sedangkan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lain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berkewajiban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memenuhi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9354278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dirumuskan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yang lain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l">
              <a:buAutoNum type="alphaL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jual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beli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barang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lphaL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Peristiwa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lahirnya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orang,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matinya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orang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lphaL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Keadaan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letak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tanah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berdekatan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4197358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Subyek dalam perikatan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v-SE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Para pihak (subyek) dalam hukum perikatan ada 2 (dua) yaitu :</a:t>
            </a:r>
          </a:p>
          <a:p>
            <a:pPr marL="514350" indent="-514350" algn="l">
              <a:buAutoNum type="arabicPeriod"/>
            </a:pPr>
            <a:r>
              <a:rPr lang="sv-SE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 yang berhak atas sesuatu, disebut sebagai </a:t>
            </a:r>
            <a:r>
              <a:rPr lang="sv-SE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</a:t>
            </a:r>
            <a:r>
              <a:rPr lang="sv-SE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AutoNum type="arabicPeriod"/>
            </a:pPr>
            <a:r>
              <a:rPr lang="sv-SE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 yang berkewajiban melaksanakan atas sesuatu, disebut </a:t>
            </a:r>
            <a:r>
              <a:rPr lang="sv-SE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sv-SE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berkedudukan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dewasa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cakap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bertindak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Berkedudukan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badan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usaha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berbentuk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badan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badan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tentunya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diwakili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sebagaimana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diatur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perundang-undangan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37764993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Obyek dalam perikatan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Obyek perikatan ialah prestasi. Prestasi ialah isi perjanjian, atau dengan perkataan lain kewajiban yang harus dipenuhi oleh debitur dalam setiap perikatan/perjanjian.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 pihak debitur tidak melaksanakan kewajibannya, maka ia dikatakan dalam keadaan wanprestasi.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 perbuatan wanprestasi baik yang dilakukan oleh kreditur maupun oleh debitur dapat diajukan tuntutan seperti ganti rugi ditambah bunga, ganti tugi saja atau bahkan pembatalan perjanjian.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6242399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052736"/>
            <a:ext cx="4114800" cy="5326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1234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60ED59AE-B375-5ADE-8BE3-BEE92D44813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60677490"/>
              </p:ext>
            </p:extLst>
          </p:nvPr>
        </p:nvGraphicFramePr>
        <p:xfrm>
          <a:off x="1679848" y="1800932"/>
          <a:ext cx="5784304" cy="32561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45072425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AutoNum type="arabicPeriod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(ps. 1235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KUHPdt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menyerahkan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suatu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barang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spt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dalam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perjanjian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jual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beli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sewa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menyewa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</a:p>
          <a:p>
            <a:pPr marL="514350" indent="-514350" algn="l">
              <a:buAutoNum type="arabicPeriod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Berbuat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sesuatu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(ps. 1239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KUHPdt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melaksanakan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suatu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perbuatan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tertentu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misal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membangun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rumah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atau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membangun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jalan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spt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dalam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perjanjian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kerja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514350" indent="-514350" algn="l">
              <a:buAutoNum type="arabicPeriod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Tidak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berbuat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sesuatu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(ps. 1242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KUHPdt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) 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tidak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melakukan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suatu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pekerjaan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tertentu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misalnya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tidak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membangun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tembok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tinggi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dapat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mengganggu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(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menghalangi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)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pemandangan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tetangga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 dan lain-lain.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2073665"/>
      </p:ext>
    </p:extLst>
  </p:cSld>
  <p:clrMapOvr>
    <a:masterClrMapping/>
  </p:clrMapOvr>
  <p:transition spd="slow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Teori Schuld dan Haftung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Teori yang berkaitan dengan kewajiban yang harus dipenuhi dalam suatu perjanjian.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Dasarnya adl ps. 1131 KUHPdt, bhw segala kekayaan debitur menjadi jaminan atas utang atau perikatan yang dibuatnya dengan orang lain.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Schuld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melaksanakan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terlepas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sanksi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dipertaruhkannya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Haftung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tanggung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gugat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tanggung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jawab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yuridis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/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harta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benda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seorang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debitur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terlepas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siapa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melaksanakan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prestasi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itu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4457746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7992888" cy="434908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Sehubungan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kedudukan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mahluk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hidup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memenuhi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kebutuhan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hidupnya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Oleh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diperlukan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berupa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interaksi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lainnya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pemenuhan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kebutuhannya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diantara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lainnya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menimbulkan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mana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5893150"/>
      </p:ext>
    </p:extLst>
  </p:cSld>
  <p:clrMapOvr>
    <a:masterClrMapping/>
  </p:clrMapOvr>
  <p:transition spd="slow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Sumber-sumber perikatan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/>
            </a:pPr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 yang bersumber dari perjanjian</a:t>
            </a:r>
          </a:p>
          <a:p>
            <a:pPr algn="l"/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 yang bersumber dari perjanjian ditegaskan dalam pasal 1233 KUH Perdata, bahwa tiap-tiap perikatan dilahirkan baik karena persetujuan (perjanjian), maupun karena undang-undang”. Perjanjian adalah sumber perikatan paling penting.</a:t>
            </a:r>
          </a:p>
          <a:p>
            <a:pPr marL="457200" indent="-457200" algn="l">
              <a:buFont typeface="+mj-lt"/>
              <a:buAutoNum type="arabicPeriod" startAt="2"/>
            </a:pPr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 yang bersumber dari Undang-undang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9853128"/>
      </p:ext>
    </p:extLst>
  </p:cSld>
  <p:clrMapOvr>
    <a:masterClrMapping/>
  </p:clrMapOvr>
  <p:transition spd="slow"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916832"/>
            <a:ext cx="8229600" cy="42093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1352 KUH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timbul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diperinci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2 (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):</a:t>
            </a:r>
          </a:p>
          <a:p>
            <a:pPr marL="514350" indent="-514350" algn="l">
              <a:buAutoNum type="arabicParenR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semata-mata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ditentukan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arenR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timbul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l"/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•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(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Recht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matigdaad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  <a:p>
            <a:pPr algn="l"/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•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Melanggar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(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Onrecht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matigdaad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48880813"/>
      </p:ext>
    </p:extLst>
  </p:cSld>
  <p:clrMapOvr>
    <a:masterClrMapping/>
  </p:clrMapOvr>
  <p:transition spd="slow">
    <p:fade thruBlk="1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07104" y="1034397"/>
            <a:ext cx="4496944" cy="217857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Sudikno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Mertokusumo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“Hukum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perorangan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perorangan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lain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kekeluargaan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pergaulan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Pelaksanaannya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diserahkan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masing-masing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.”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DB0706C-89B9-F9DF-EE9E-F2969CFA37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883" b="94922" l="8594" r="90039">
                        <a14:foregroundMark x1="8789" y1="5078" x2="8789" y2="5078"/>
                        <a14:foregroundMark x1="45703" y1="16602" x2="45703" y2="16602"/>
                        <a14:foregroundMark x1="44531" y1="94922" x2="44531" y2="94922"/>
                        <a14:foregroundMark x1="90039" y1="94336" x2="90039" y2="9433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6443" y="2400028"/>
            <a:ext cx="3518520" cy="3518520"/>
          </a:xfrm>
          <a:prstGeom prst="rect">
            <a:avLst/>
          </a:prstGeom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9AADC50-923A-0E3B-53D1-03D92D909CBA}"/>
              </a:ext>
            </a:extLst>
          </p:cNvPr>
          <p:cNvSpPr txBox="1">
            <a:spLocks/>
          </p:cNvSpPr>
          <p:nvPr/>
        </p:nvSpPr>
        <p:spPr>
          <a:xfrm>
            <a:off x="507104" y="3645025"/>
            <a:ext cx="4496944" cy="153441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Soebekti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</a:p>
          <a:p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“Hukum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segala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pokok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kepentingan-kepentingan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perseorangan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1770262018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Sistematika KUHPerdata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D55DEBE9-B2CA-03A4-7587-445D311D0F69}"/>
              </a:ext>
            </a:extLst>
          </p:cNvPr>
          <p:cNvGraphicFramePr/>
          <p:nvPr/>
        </p:nvGraphicFramePr>
        <p:xfrm>
          <a:off x="437864" y="1389449"/>
          <a:ext cx="8229599" cy="2088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3486902"/>
            <a:ext cx="8229600" cy="23027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US" sz="2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I: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perorangan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keluarga</a:t>
            </a:r>
            <a:endParaRPr lang="en-US" sz="2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US" sz="2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II: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waris</a:t>
            </a:r>
            <a:endParaRPr lang="en-US" sz="2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US" sz="2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III: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kekayaan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berhubungan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dgn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orang-orang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pihak-pihak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endParaRPr lang="en-US" sz="2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US" sz="2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IV: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pembuktikan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akibat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lewat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thd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endParaRPr lang="en-ID" sz="22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032742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Sistematika KUHPerdata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peraturan-peraturan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bagaimana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dilahirkan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persetujuan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dilahirkan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demi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hapusnya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Khusus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Khusus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peraturan-peraturan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khusus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jual-beli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tukar-menukar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sewa-menyewa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persetujuan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pekerjaan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perseroan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lex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specialis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aturan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hibah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penitipan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pinjam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pakai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pinjam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mengganti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bunga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bunga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abadi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persetujuan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untung-untungan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pemberian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kuasa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penanggungan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perdamaian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041585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III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lazim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dinamakan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terbuka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”,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artinya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leluasa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memperjanjikan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hal-hal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saja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diinginkan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asalkan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melanggar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ketertiban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kesusilaan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sebagaimana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tercantum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III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pelengkap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 (</a:t>
            </a:r>
            <a:r>
              <a:rPr lang="en-ID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aanvullend</a:t>
            </a: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recht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memaksa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dwingend</a:t>
            </a: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recht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347314325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dianut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III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kebalikannya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dianut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Kebendaan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II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diperkenankan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memperjanjikan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hak-hak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kebendaan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selain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diatur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II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34795643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III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Indonesia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Berikut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sistematika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III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pengertian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dasar-dasar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termasuk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syarat-syarat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Menjelaskan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jenis-jenis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pelaksanaan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Timbul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berasal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429690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340768"/>
            <a:ext cx="8229600" cy="478539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+mj-lt"/>
              <a:buAutoNum type="arabicPeriod" startAt="4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Kebendaan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berkaitan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termasuk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pemindahan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+mj-lt"/>
              <a:buAutoNum type="arabicPeriod" startAt="4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Pengakhiran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Menjelaskan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cara-cara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sebab-sebab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berakhirnya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l">
              <a:buFont typeface="+mj-lt"/>
              <a:buAutoNum type="arabicPeriod" startAt="4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Jawab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memenuhi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konsekuensinya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bab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III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pasal-pasal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rinci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menjelaskan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ketentuan-ketentuan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memahami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aspek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Indonesia.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4416248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5864</TotalTime>
  <Words>1558</Words>
  <Application>Microsoft Office PowerPoint</Application>
  <PresentationFormat>On-screen Show (4:3)</PresentationFormat>
  <Paragraphs>95</Paragraphs>
  <Slides>22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Cambria</vt:lpstr>
      <vt:lpstr>Times New Roman</vt:lpstr>
      <vt:lpstr>TimesNewRomanPSMT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Lenovo</cp:lastModifiedBy>
  <cp:revision>490</cp:revision>
  <cp:lastPrinted>2017-08-29T02:54:51Z</cp:lastPrinted>
  <dcterms:created xsi:type="dcterms:W3CDTF">2010-04-18T12:06:30Z</dcterms:created>
  <dcterms:modified xsi:type="dcterms:W3CDTF">2025-09-22T03:58:47Z</dcterms:modified>
</cp:coreProperties>
</file>