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67" r:id="rId3"/>
    <p:sldId id="368" r:id="rId4"/>
    <p:sldId id="358" r:id="rId5"/>
    <p:sldId id="329" r:id="rId6"/>
    <p:sldId id="328" r:id="rId7"/>
    <p:sldId id="360" r:id="rId8"/>
    <p:sldId id="361" r:id="rId9"/>
    <p:sldId id="321" r:id="rId10"/>
    <p:sldId id="359" r:id="rId11"/>
    <p:sldId id="323" r:id="rId12"/>
    <p:sldId id="363" r:id="rId13"/>
    <p:sldId id="364" r:id="rId14"/>
    <p:sldId id="306" r:id="rId15"/>
    <p:sldId id="320" r:id="rId16"/>
    <p:sldId id="366" r:id="rId17"/>
    <p:sldId id="307" r:id="rId18"/>
    <p:sldId id="300" r:id="rId19"/>
  </p:sldIdLst>
  <p:sldSz cx="9144000" cy="6858000" type="screen4x3"/>
  <p:notesSz cx="7045325" cy="9345613"/>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68" d="100"/>
          <a:sy n="68" d="100"/>
        </p:scale>
        <p:origin x="135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50EBC2-E79C-44E7-A381-0367A620FC6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D"/>
        </a:p>
      </dgm:t>
    </dgm:pt>
    <dgm:pt modelId="{828DB3FC-54DA-4E7F-8925-78F6E93F1FD8}">
      <dgm:prSet phldrT="[Text]"/>
      <dgm:spPr/>
      <dgm:t>
        <a:bodyPr/>
        <a:lstStyle/>
        <a:p>
          <a:r>
            <a:rPr lang="en-US" dirty="0" err="1">
              <a:latin typeface="Cambria" panose="02040503050406030204" pitchFamily="18" charset="0"/>
              <a:ea typeface="Cambria" panose="02040503050406030204" pitchFamily="18" charset="0"/>
            </a:rPr>
            <a:t>Memberikan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8113A033-F8B3-4DF7-901B-29D475254351}" type="parTrans" cxnId="{3CD0B118-01B6-4E1B-A80D-E5A16A07C8A6}">
      <dgm:prSet/>
      <dgm:spPr/>
      <dgm:t>
        <a:bodyPr/>
        <a:lstStyle/>
        <a:p>
          <a:endParaRPr lang="en-ID"/>
        </a:p>
      </dgm:t>
    </dgm:pt>
    <dgm:pt modelId="{AC4D6F87-1FC6-4014-B3F8-5F598007578E}" type="sibTrans" cxnId="{3CD0B118-01B6-4E1B-A80D-E5A16A07C8A6}">
      <dgm:prSet/>
      <dgm:spPr/>
      <dgm:t>
        <a:bodyPr/>
        <a:lstStyle/>
        <a:p>
          <a:endParaRPr lang="en-ID"/>
        </a:p>
      </dgm:t>
    </dgm:pt>
    <dgm:pt modelId="{7A67F623-4832-4EC6-B8D1-71DDEA9399E5}">
      <dgm:prSet phldrT="[Text]"/>
      <dgm:spPr/>
      <dgm:t>
        <a:bodyPr/>
        <a:lstStyle/>
        <a:p>
          <a:r>
            <a:rPr lang="en-US" dirty="0" err="1">
              <a:latin typeface="Cambria" panose="02040503050406030204" pitchFamily="18" charset="0"/>
              <a:ea typeface="Cambria" panose="02040503050406030204" pitchFamily="18" charset="0"/>
            </a:rPr>
            <a:t>Berbuat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0E6D091C-21CE-4CE1-BE62-7B287526D4A1}" type="parTrans" cxnId="{802F18DF-58BA-4C21-A5A9-72B56623E423}">
      <dgm:prSet/>
      <dgm:spPr/>
      <dgm:t>
        <a:bodyPr/>
        <a:lstStyle/>
        <a:p>
          <a:endParaRPr lang="en-ID"/>
        </a:p>
      </dgm:t>
    </dgm:pt>
    <dgm:pt modelId="{DE668E8E-4A90-4488-8E8E-1CA438080210}" type="sibTrans" cxnId="{802F18DF-58BA-4C21-A5A9-72B56623E423}">
      <dgm:prSet/>
      <dgm:spPr/>
      <dgm:t>
        <a:bodyPr/>
        <a:lstStyle/>
        <a:p>
          <a:endParaRPr lang="en-ID"/>
        </a:p>
      </dgm:t>
    </dgm:pt>
    <dgm:pt modelId="{E6132EAB-2538-4916-AFA7-31FFE6C85C32}">
      <dgm:prSet phldrT="[Text]"/>
      <dgm:spPr/>
      <dgm:t>
        <a:bodyPr/>
        <a:lstStyle/>
        <a:p>
          <a:r>
            <a:rPr lang="en-US" dirty="0" err="1">
              <a:latin typeface="Cambria" panose="02040503050406030204" pitchFamily="18" charset="0"/>
              <a:ea typeface="Cambria" panose="02040503050406030204" pitchFamily="18" charset="0"/>
            </a:rPr>
            <a:t>Tidak</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berbuat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5CA0F014-0FEF-4F3E-B6C4-0C69E8432D0F}" type="parTrans" cxnId="{B318D668-5F7D-4FB8-B670-0C36D6C64364}">
      <dgm:prSet/>
      <dgm:spPr/>
      <dgm:t>
        <a:bodyPr/>
        <a:lstStyle/>
        <a:p>
          <a:endParaRPr lang="en-ID"/>
        </a:p>
      </dgm:t>
    </dgm:pt>
    <dgm:pt modelId="{9639943E-F1BD-4EE1-944F-7B663ACBD4FD}" type="sibTrans" cxnId="{B318D668-5F7D-4FB8-B670-0C36D6C64364}">
      <dgm:prSet/>
      <dgm:spPr/>
      <dgm:t>
        <a:bodyPr/>
        <a:lstStyle/>
        <a:p>
          <a:endParaRPr lang="en-ID"/>
        </a:p>
      </dgm:t>
    </dgm:pt>
    <dgm:pt modelId="{53C70D95-D0BC-4FFC-9B11-BF5417D9BA6E}" type="pres">
      <dgm:prSet presAssocID="{F050EBC2-E79C-44E7-A381-0367A620FC6D}" presName="Name0" presStyleCnt="0">
        <dgm:presLayoutVars>
          <dgm:chMax val="7"/>
          <dgm:chPref val="7"/>
          <dgm:dir/>
        </dgm:presLayoutVars>
      </dgm:prSet>
      <dgm:spPr/>
    </dgm:pt>
    <dgm:pt modelId="{0223C812-8BA3-484B-A76E-150385CC8C99}" type="pres">
      <dgm:prSet presAssocID="{F050EBC2-E79C-44E7-A381-0367A620FC6D}" presName="Name1" presStyleCnt="0"/>
      <dgm:spPr/>
    </dgm:pt>
    <dgm:pt modelId="{11DEBBB1-F6BB-4685-A08A-897040358E3E}" type="pres">
      <dgm:prSet presAssocID="{F050EBC2-E79C-44E7-A381-0367A620FC6D}" presName="cycle" presStyleCnt="0"/>
      <dgm:spPr/>
    </dgm:pt>
    <dgm:pt modelId="{0B74BBDE-029B-436C-B9AD-24054CA71F41}" type="pres">
      <dgm:prSet presAssocID="{F050EBC2-E79C-44E7-A381-0367A620FC6D}" presName="srcNode" presStyleLbl="node1" presStyleIdx="0" presStyleCnt="3"/>
      <dgm:spPr/>
    </dgm:pt>
    <dgm:pt modelId="{E7971814-A88B-49D3-B659-85656E4C663F}" type="pres">
      <dgm:prSet presAssocID="{F050EBC2-E79C-44E7-A381-0367A620FC6D}" presName="conn" presStyleLbl="parChTrans1D2" presStyleIdx="0" presStyleCnt="1"/>
      <dgm:spPr/>
    </dgm:pt>
    <dgm:pt modelId="{D7A4BAAA-30AE-44B5-80E1-A8B93CEA70F1}" type="pres">
      <dgm:prSet presAssocID="{F050EBC2-E79C-44E7-A381-0367A620FC6D}" presName="extraNode" presStyleLbl="node1" presStyleIdx="0" presStyleCnt="3"/>
      <dgm:spPr/>
    </dgm:pt>
    <dgm:pt modelId="{86E54881-7F37-46C8-B64C-987EE0295DE0}" type="pres">
      <dgm:prSet presAssocID="{F050EBC2-E79C-44E7-A381-0367A620FC6D}" presName="dstNode" presStyleLbl="node1" presStyleIdx="0" presStyleCnt="3"/>
      <dgm:spPr/>
    </dgm:pt>
    <dgm:pt modelId="{7F4ABD70-4678-488E-AAE5-6FC91DE3F867}" type="pres">
      <dgm:prSet presAssocID="{828DB3FC-54DA-4E7F-8925-78F6E93F1FD8}" presName="text_1" presStyleLbl="node1" presStyleIdx="0" presStyleCnt="3">
        <dgm:presLayoutVars>
          <dgm:bulletEnabled val="1"/>
        </dgm:presLayoutVars>
      </dgm:prSet>
      <dgm:spPr/>
    </dgm:pt>
    <dgm:pt modelId="{9C8A807A-4AC1-469D-8AF2-D650C15A66CC}" type="pres">
      <dgm:prSet presAssocID="{828DB3FC-54DA-4E7F-8925-78F6E93F1FD8}" presName="accent_1" presStyleCnt="0"/>
      <dgm:spPr/>
    </dgm:pt>
    <dgm:pt modelId="{0CF4BD7E-1226-4874-89CF-7D7A9E41BC38}" type="pres">
      <dgm:prSet presAssocID="{828DB3FC-54DA-4E7F-8925-78F6E93F1FD8}" presName="accentRepeatNode" presStyleLbl="solidFgAcc1" presStyleIdx="0" presStyleCnt="3"/>
      <dgm:spPr/>
    </dgm:pt>
    <dgm:pt modelId="{45EA4027-143C-4C17-8B81-907D3C02750E}" type="pres">
      <dgm:prSet presAssocID="{7A67F623-4832-4EC6-B8D1-71DDEA9399E5}" presName="text_2" presStyleLbl="node1" presStyleIdx="1" presStyleCnt="3">
        <dgm:presLayoutVars>
          <dgm:bulletEnabled val="1"/>
        </dgm:presLayoutVars>
      </dgm:prSet>
      <dgm:spPr/>
    </dgm:pt>
    <dgm:pt modelId="{FC906B2A-3745-419F-BE15-C06F52093442}" type="pres">
      <dgm:prSet presAssocID="{7A67F623-4832-4EC6-B8D1-71DDEA9399E5}" presName="accent_2" presStyleCnt="0"/>
      <dgm:spPr/>
    </dgm:pt>
    <dgm:pt modelId="{A8C81F7D-EC21-4BD3-9E91-A0140EE7A75F}" type="pres">
      <dgm:prSet presAssocID="{7A67F623-4832-4EC6-B8D1-71DDEA9399E5}" presName="accentRepeatNode" presStyleLbl="solidFgAcc1" presStyleIdx="1" presStyleCnt="3"/>
      <dgm:spPr/>
    </dgm:pt>
    <dgm:pt modelId="{4083095E-01E4-455C-97DD-46AC0988C2E9}" type="pres">
      <dgm:prSet presAssocID="{E6132EAB-2538-4916-AFA7-31FFE6C85C32}" presName="text_3" presStyleLbl="node1" presStyleIdx="2" presStyleCnt="3">
        <dgm:presLayoutVars>
          <dgm:bulletEnabled val="1"/>
        </dgm:presLayoutVars>
      </dgm:prSet>
      <dgm:spPr/>
    </dgm:pt>
    <dgm:pt modelId="{5D1F1655-275D-4EE6-B3D0-2DF6DC688E71}" type="pres">
      <dgm:prSet presAssocID="{E6132EAB-2538-4916-AFA7-31FFE6C85C32}" presName="accent_3" presStyleCnt="0"/>
      <dgm:spPr/>
    </dgm:pt>
    <dgm:pt modelId="{FA15CE42-2E49-4E68-AC1E-2259F59E86E1}" type="pres">
      <dgm:prSet presAssocID="{E6132EAB-2538-4916-AFA7-31FFE6C85C32}" presName="accentRepeatNode" presStyleLbl="solidFgAcc1" presStyleIdx="2" presStyleCnt="3"/>
      <dgm:spPr/>
    </dgm:pt>
  </dgm:ptLst>
  <dgm:cxnLst>
    <dgm:cxn modelId="{3CD0B118-01B6-4E1B-A80D-E5A16A07C8A6}" srcId="{F050EBC2-E79C-44E7-A381-0367A620FC6D}" destId="{828DB3FC-54DA-4E7F-8925-78F6E93F1FD8}" srcOrd="0" destOrd="0" parTransId="{8113A033-F8B3-4DF7-901B-29D475254351}" sibTransId="{AC4D6F87-1FC6-4014-B3F8-5F598007578E}"/>
    <dgm:cxn modelId="{0C81E132-92BB-41DE-8862-DE5C99CAA55F}" type="presOf" srcId="{828DB3FC-54DA-4E7F-8925-78F6E93F1FD8}" destId="{7F4ABD70-4678-488E-AAE5-6FC91DE3F867}" srcOrd="0" destOrd="0" presId="urn:microsoft.com/office/officeart/2008/layout/VerticalCurvedList"/>
    <dgm:cxn modelId="{52837560-B2D8-4B94-8404-2192FE89029B}" type="presOf" srcId="{7A67F623-4832-4EC6-B8D1-71DDEA9399E5}" destId="{45EA4027-143C-4C17-8B81-907D3C02750E}" srcOrd="0" destOrd="0" presId="urn:microsoft.com/office/officeart/2008/layout/VerticalCurvedList"/>
    <dgm:cxn modelId="{426E6363-954B-446E-B472-AC7C4EDD2CC3}" type="presOf" srcId="{F050EBC2-E79C-44E7-A381-0367A620FC6D}" destId="{53C70D95-D0BC-4FFC-9B11-BF5417D9BA6E}" srcOrd="0" destOrd="0" presId="urn:microsoft.com/office/officeart/2008/layout/VerticalCurvedList"/>
    <dgm:cxn modelId="{B318D668-5F7D-4FB8-B670-0C36D6C64364}" srcId="{F050EBC2-E79C-44E7-A381-0367A620FC6D}" destId="{E6132EAB-2538-4916-AFA7-31FFE6C85C32}" srcOrd="2" destOrd="0" parTransId="{5CA0F014-0FEF-4F3E-B6C4-0C69E8432D0F}" sibTransId="{9639943E-F1BD-4EE1-944F-7B663ACBD4FD}"/>
    <dgm:cxn modelId="{19BFC452-8CD4-4FA6-8B0D-4CF31CAC5FF7}" type="presOf" srcId="{E6132EAB-2538-4916-AFA7-31FFE6C85C32}" destId="{4083095E-01E4-455C-97DD-46AC0988C2E9}" srcOrd="0" destOrd="0" presId="urn:microsoft.com/office/officeart/2008/layout/VerticalCurvedList"/>
    <dgm:cxn modelId="{67AA3E94-A878-4E80-BF0D-A0619D575FB0}" type="presOf" srcId="{AC4D6F87-1FC6-4014-B3F8-5F598007578E}" destId="{E7971814-A88B-49D3-B659-85656E4C663F}" srcOrd="0" destOrd="0" presId="urn:microsoft.com/office/officeart/2008/layout/VerticalCurvedList"/>
    <dgm:cxn modelId="{802F18DF-58BA-4C21-A5A9-72B56623E423}" srcId="{F050EBC2-E79C-44E7-A381-0367A620FC6D}" destId="{7A67F623-4832-4EC6-B8D1-71DDEA9399E5}" srcOrd="1" destOrd="0" parTransId="{0E6D091C-21CE-4CE1-BE62-7B287526D4A1}" sibTransId="{DE668E8E-4A90-4488-8E8E-1CA438080210}"/>
    <dgm:cxn modelId="{F120D451-C6F2-4B23-B138-F5D126476AC9}" type="presParOf" srcId="{53C70D95-D0BC-4FFC-9B11-BF5417D9BA6E}" destId="{0223C812-8BA3-484B-A76E-150385CC8C99}" srcOrd="0" destOrd="0" presId="urn:microsoft.com/office/officeart/2008/layout/VerticalCurvedList"/>
    <dgm:cxn modelId="{49D7AB51-CA07-4A75-AC7B-F2B5A7EEB8D2}" type="presParOf" srcId="{0223C812-8BA3-484B-A76E-150385CC8C99}" destId="{11DEBBB1-F6BB-4685-A08A-897040358E3E}" srcOrd="0" destOrd="0" presId="urn:microsoft.com/office/officeart/2008/layout/VerticalCurvedList"/>
    <dgm:cxn modelId="{451A3D42-0379-4B7C-9D58-8F7E781DB8B9}" type="presParOf" srcId="{11DEBBB1-F6BB-4685-A08A-897040358E3E}" destId="{0B74BBDE-029B-436C-B9AD-24054CA71F41}" srcOrd="0" destOrd="0" presId="urn:microsoft.com/office/officeart/2008/layout/VerticalCurvedList"/>
    <dgm:cxn modelId="{213CEB08-AD6E-4441-A03D-1C3C5A374229}" type="presParOf" srcId="{11DEBBB1-F6BB-4685-A08A-897040358E3E}" destId="{E7971814-A88B-49D3-B659-85656E4C663F}" srcOrd="1" destOrd="0" presId="urn:microsoft.com/office/officeart/2008/layout/VerticalCurvedList"/>
    <dgm:cxn modelId="{CDA2555D-D316-47FF-B361-E31521FFD35E}" type="presParOf" srcId="{11DEBBB1-F6BB-4685-A08A-897040358E3E}" destId="{D7A4BAAA-30AE-44B5-80E1-A8B93CEA70F1}" srcOrd="2" destOrd="0" presId="urn:microsoft.com/office/officeart/2008/layout/VerticalCurvedList"/>
    <dgm:cxn modelId="{CD8D8DBC-1017-4473-B11A-589FAE46E85B}" type="presParOf" srcId="{11DEBBB1-F6BB-4685-A08A-897040358E3E}" destId="{86E54881-7F37-46C8-B64C-987EE0295DE0}" srcOrd="3" destOrd="0" presId="urn:microsoft.com/office/officeart/2008/layout/VerticalCurvedList"/>
    <dgm:cxn modelId="{55756719-92ED-497F-97B3-B67DA26A1F41}" type="presParOf" srcId="{0223C812-8BA3-484B-A76E-150385CC8C99}" destId="{7F4ABD70-4678-488E-AAE5-6FC91DE3F867}" srcOrd="1" destOrd="0" presId="urn:microsoft.com/office/officeart/2008/layout/VerticalCurvedList"/>
    <dgm:cxn modelId="{99B050D2-688A-48A4-BC22-B0EE1D8D5D5B}" type="presParOf" srcId="{0223C812-8BA3-484B-A76E-150385CC8C99}" destId="{9C8A807A-4AC1-469D-8AF2-D650C15A66CC}" srcOrd="2" destOrd="0" presId="urn:microsoft.com/office/officeart/2008/layout/VerticalCurvedList"/>
    <dgm:cxn modelId="{3897D8B1-9921-419D-8C66-3C6F9D567281}" type="presParOf" srcId="{9C8A807A-4AC1-469D-8AF2-D650C15A66CC}" destId="{0CF4BD7E-1226-4874-89CF-7D7A9E41BC38}" srcOrd="0" destOrd="0" presId="urn:microsoft.com/office/officeart/2008/layout/VerticalCurvedList"/>
    <dgm:cxn modelId="{CCBAF74D-7A0A-4864-90DC-8DDC48C5A76A}" type="presParOf" srcId="{0223C812-8BA3-484B-A76E-150385CC8C99}" destId="{45EA4027-143C-4C17-8B81-907D3C02750E}" srcOrd="3" destOrd="0" presId="urn:microsoft.com/office/officeart/2008/layout/VerticalCurvedList"/>
    <dgm:cxn modelId="{0AAB2139-3E74-4E4B-912A-49F66994A10B}" type="presParOf" srcId="{0223C812-8BA3-484B-A76E-150385CC8C99}" destId="{FC906B2A-3745-419F-BE15-C06F52093442}" srcOrd="4" destOrd="0" presId="urn:microsoft.com/office/officeart/2008/layout/VerticalCurvedList"/>
    <dgm:cxn modelId="{11198547-67EA-4027-AFB6-3CB69253D1F2}" type="presParOf" srcId="{FC906B2A-3745-419F-BE15-C06F52093442}" destId="{A8C81F7D-EC21-4BD3-9E91-A0140EE7A75F}" srcOrd="0" destOrd="0" presId="urn:microsoft.com/office/officeart/2008/layout/VerticalCurvedList"/>
    <dgm:cxn modelId="{D9D39BAE-19D4-4426-BFDE-8B91983CE476}" type="presParOf" srcId="{0223C812-8BA3-484B-A76E-150385CC8C99}" destId="{4083095E-01E4-455C-97DD-46AC0988C2E9}" srcOrd="5" destOrd="0" presId="urn:microsoft.com/office/officeart/2008/layout/VerticalCurvedList"/>
    <dgm:cxn modelId="{A5D34C04-4D7D-480E-80D0-36429D60B022}" type="presParOf" srcId="{0223C812-8BA3-484B-A76E-150385CC8C99}" destId="{5D1F1655-275D-4EE6-B3D0-2DF6DC688E71}" srcOrd="6" destOrd="0" presId="urn:microsoft.com/office/officeart/2008/layout/VerticalCurvedList"/>
    <dgm:cxn modelId="{E2899CFE-56AE-4CFC-89CB-58FD7361A40C}" type="presParOf" srcId="{5D1F1655-275D-4EE6-B3D0-2DF6DC688E71}" destId="{FA15CE42-2E49-4E68-AC1E-2259F59E86E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971814-A88B-49D3-B659-85656E4C663F}">
      <dsp:nvSpPr>
        <dsp:cNvPr id="0" name=""/>
        <dsp:cNvSpPr/>
      </dsp:nvSpPr>
      <dsp:spPr>
        <a:xfrm>
          <a:off x="-3680333" y="-565455"/>
          <a:ext cx="4387046" cy="4387046"/>
        </a:xfrm>
        <a:prstGeom prst="blockArc">
          <a:avLst>
            <a:gd name="adj1" fmla="val 18900000"/>
            <a:gd name="adj2" fmla="val 2700000"/>
            <a:gd name="adj3" fmla="val 49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4ABD70-4678-488E-AAE5-6FC91DE3F867}">
      <dsp:nvSpPr>
        <dsp:cNvPr id="0" name=""/>
        <dsp:cNvSpPr/>
      </dsp:nvSpPr>
      <dsp:spPr>
        <a:xfrm>
          <a:off x="454459" y="325613"/>
          <a:ext cx="5287417"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Memberikan</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454459" y="325613"/>
        <a:ext cx="5287417" cy="651227"/>
      </dsp:txXfrm>
    </dsp:sp>
    <dsp:sp modelId="{0CF4BD7E-1226-4874-89CF-7D7A9E41BC38}">
      <dsp:nvSpPr>
        <dsp:cNvPr id="0" name=""/>
        <dsp:cNvSpPr/>
      </dsp:nvSpPr>
      <dsp:spPr>
        <a:xfrm>
          <a:off x="47442" y="244210"/>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EA4027-143C-4C17-8B81-907D3C02750E}">
      <dsp:nvSpPr>
        <dsp:cNvPr id="0" name=""/>
        <dsp:cNvSpPr/>
      </dsp:nvSpPr>
      <dsp:spPr>
        <a:xfrm>
          <a:off x="691180" y="1302454"/>
          <a:ext cx="5050696"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Berbuat</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691180" y="1302454"/>
        <a:ext cx="5050696" cy="651227"/>
      </dsp:txXfrm>
    </dsp:sp>
    <dsp:sp modelId="{A8C81F7D-EC21-4BD3-9E91-A0140EE7A75F}">
      <dsp:nvSpPr>
        <dsp:cNvPr id="0" name=""/>
        <dsp:cNvSpPr/>
      </dsp:nvSpPr>
      <dsp:spPr>
        <a:xfrm>
          <a:off x="284163" y="1221051"/>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83095E-01E4-455C-97DD-46AC0988C2E9}">
      <dsp:nvSpPr>
        <dsp:cNvPr id="0" name=""/>
        <dsp:cNvSpPr/>
      </dsp:nvSpPr>
      <dsp:spPr>
        <a:xfrm>
          <a:off x="454459" y="2279295"/>
          <a:ext cx="5287417"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Tidak</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berbuat</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454459" y="2279295"/>
        <a:ext cx="5287417" cy="651227"/>
      </dsp:txXfrm>
    </dsp:sp>
    <dsp:sp modelId="{FA15CE42-2E49-4E68-AC1E-2259F59E86E1}">
      <dsp:nvSpPr>
        <dsp:cNvPr id="0" name=""/>
        <dsp:cNvSpPr/>
      </dsp:nvSpPr>
      <dsp:spPr>
        <a:xfrm>
          <a:off x="47442" y="2197891"/>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Pada </a:t>
            </a:r>
            <a:r>
              <a:rPr lang="en-ID" sz="1800" b="0" i="0" dirty="0" err="1">
                <a:solidFill>
                  <a:srgbClr val="000000"/>
                </a:solidFill>
                <a:effectLst/>
                <a:latin typeface="TimesNewRomanPSMT"/>
              </a:rPr>
              <a:t>setiap</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dengan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demikian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analogi</a:t>
            </a:r>
            <a:r>
              <a:rPr lang="en-ID" sz="1800" b="0" i="0" dirty="0">
                <a:solidFill>
                  <a:srgbClr val="000000"/>
                </a:solidFill>
                <a:effectLst/>
                <a:latin typeface="TimesNewRomanPSMT"/>
              </a:rPr>
              <a:t> </a:t>
            </a:r>
            <a:r>
              <a:rPr lang="en-ID" sz="1800" b="0" i="0" dirty="0" err="1">
                <a:solidFill>
                  <a:srgbClr val="000000"/>
                </a:solidFill>
                <a:effectLst/>
                <a:latin typeface="TimesNewRomanPSMT"/>
              </a:rPr>
              <a:t>diartikan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menutup</a:t>
            </a:r>
            <a:r>
              <a:rPr lang="en-ID" sz="1800" b="0" i="0" dirty="0">
                <a:solidFill>
                  <a:srgbClr val="000000"/>
                </a:solidFill>
                <a:effectLst/>
                <a:latin typeface="TimesNewRomanPSMT"/>
              </a:rPr>
              <a:t> </a:t>
            </a:r>
            <a:r>
              <a:rPr lang="en-ID" sz="1800" b="0" i="0" dirty="0" err="1">
                <a:solidFill>
                  <a:srgbClr val="000000"/>
                </a:solidFill>
                <a:effectLst/>
                <a:latin typeface="TimesNewRomanPSMT"/>
              </a:rPr>
              <a:t>kemungkinan</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beberapa</a:t>
            </a:r>
            <a:r>
              <a:rPr lang="en-ID" sz="1800" b="0" i="0" dirty="0">
                <a:solidFill>
                  <a:srgbClr val="000000"/>
                </a:solidFill>
                <a:effectLst/>
                <a:latin typeface="TimesNewRomanPSMT"/>
              </a:rPr>
              <a:t>/</a:t>
            </a:r>
            <a:r>
              <a:rPr lang="en-ID" sz="1800" b="0" i="0" dirty="0" err="1">
                <a:solidFill>
                  <a:srgbClr val="000000"/>
                </a:solidFill>
                <a:effectLst/>
                <a:latin typeface="TimesNewRomanPSMT"/>
              </a:rPr>
              <a:t>lebih</a:t>
            </a:r>
            <a:r>
              <a:rPr lang="en-ID" sz="1800" b="0" i="0" dirty="0">
                <a:solidFill>
                  <a:srgbClr val="000000"/>
                </a:solidFill>
                <a:effectLst/>
                <a:latin typeface="TimesNewRomanPSMT"/>
              </a:rPr>
              <a:t> </a:t>
            </a:r>
            <a:r>
              <a:rPr lang="en-ID" sz="1800" b="0" i="0" dirty="0" err="1">
                <a:solidFill>
                  <a:srgbClr val="000000"/>
                </a:solidFill>
                <a:effectLst/>
                <a:latin typeface="TimesNewRomanPSMT"/>
              </a:rPr>
              <a:t>dari</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sautu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pihaknya</a:t>
            </a:r>
            <a:r>
              <a:rPr lang="en-ID" sz="1800" b="0" i="0" dirty="0">
                <a:solidFill>
                  <a:srgbClr val="000000"/>
                </a:solidFill>
                <a:effectLst/>
                <a:latin typeface="TimesNewRomanPSMT"/>
              </a:rPr>
              <a:t> </a:t>
            </a:r>
            <a:r>
              <a:rPr lang="en-ID" sz="1800" b="0" i="0" dirty="0" err="1">
                <a:solidFill>
                  <a:srgbClr val="000000"/>
                </a:solidFill>
                <a:effectLst/>
                <a:latin typeface="TimesNewRomanPSMT"/>
              </a:rPr>
              <a:t>yaitu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diganti</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diketahui</a:t>
            </a:r>
            <a:r>
              <a:rPr lang="en-ID" sz="1800" b="0" i="0" dirty="0">
                <a:solidFill>
                  <a:srgbClr val="000000"/>
                </a:solidFill>
                <a:effectLst/>
                <a:latin typeface="TimesNewRomanPSMT"/>
              </a:rPr>
              <a:t> </a:t>
            </a:r>
            <a:r>
              <a:rPr lang="en-ID" sz="1800" b="0" i="0" dirty="0" err="1">
                <a:solidFill>
                  <a:srgbClr val="000000"/>
                </a:solidFill>
                <a:effectLst/>
                <a:latin typeface="TimesNewRomanPSMT"/>
              </a:rPr>
              <a:t>atau</a:t>
            </a:r>
            <a:r>
              <a:rPr lang="en-ID" sz="1800" b="0" i="0" dirty="0">
                <a:solidFill>
                  <a:srgbClr val="000000"/>
                </a:solidFill>
                <a:effectLst/>
                <a:latin typeface="TimesNewRomanPSMT"/>
              </a:rPr>
              <a:t> </a:t>
            </a:r>
            <a:r>
              <a:rPr lang="en-ID" sz="1800" b="0" i="0" dirty="0" err="1">
                <a:solidFill>
                  <a:srgbClr val="000000"/>
                </a:solidFill>
                <a:effectLst/>
                <a:latin typeface="TimesNewRomanPSMT"/>
              </a:rPr>
              <a:t>atas</a:t>
            </a:r>
            <a:r>
              <a:rPr lang="en-ID" sz="1800" b="0" i="0" dirty="0">
                <a:solidFill>
                  <a:srgbClr val="000000"/>
                </a:solidFill>
                <a:effectLst/>
                <a:latin typeface="TimesNewRomanPSMT"/>
              </a:rPr>
              <a:t> </a:t>
            </a:r>
            <a:r>
              <a:rPr lang="en-ID" sz="1800" b="0" i="0" dirty="0" err="1">
                <a:solidFill>
                  <a:srgbClr val="000000"/>
                </a:solidFill>
                <a:effectLst/>
                <a:latin typeface="TimesNewRomanPSMT"/>
              </a:rPr>
              <a:t>persetujuan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sedangkan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terjadi</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sepihak</a:t>
            </a:r>
            <a:r>
              <a:rPr lang="en-ID" sz="1800" b="0" i="0" dirty="0">
                <a:solidFill>
                  <a:srgbClr val="000000"/>
                </a:solidFill>
                <a:effectLst/>
                <a:latin typeface="TimesNewRomanPSMT"/>
              </a:rPr>
              <a:t> </a:t>
            </a:r>
            <a:r>
              <a:rPr lang="en-ID" sz="1800" b="0" i="0" dirty="0" err="1">
                <a:solidFill>
                  <a:srgbClr val="000000"/>
                </a:solidFill>
                <a:effectLst/>
                <a:latin typeface="TimesNewRomanPSMT"/>
              </a:rPr>
              <a:t>saja</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475124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Pada </a:t>
            </a:r>
            <a:r>
              <a:rPr lang="en-ID" sz="1800" b="0" i="0" dirty="0" err="1">
                <a:solidFill>
                  <a:srgbClr val="000000"/>
                </a:solidFill>
                <a:effectLst/>
                <a:latin typeface="TimesNewRomanPSMT"/>
              </a:rPr>
              <a:t>setiap</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dengan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demikian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analogi</a:t>
            </a:r>
            <a:r>
              <a:rPr lang="en-ID" sz="1800" b="0" i="0" dirty="0">
                <a:solidFill>
                  <a:srgbClr val="000000"/>
                </a:solidFill>
                <a:effectLst/>
                <a:latin typeface="TimesNewRomanPSMT"/>
              </a:rPr>
              <a:t> </a:t>
            </a:r>
            <a:r>
              <a:rPr lang="en-ID" sz="1800" b="0" i="0" dirty="0" err="1">
                <a:solidFill>
                  <a:srgbClr val="000000"/>
                </a:solidFill>
                <a:effectLst/>
                <a:latin typeface="TimesNewRomanPSMT"/>
              </a:rPr>
              <a:t>diartikan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menutup</a:t>
            </a:r>
            <a:r>
              <a:rPr lang="en-ID" sz="1800" b="0" i="0" dirty="0">
                <a:solidFill>
                  <a:srgbClr val="000000"/>
                </a:solidFill>
                <a:effectLst/>
                <a:latin typeface="TimesNewRomanPSMT"/>
              </a:rPr>
              <a:t> </a:t>
            </a:r>
            <a:r>
              <a:rPr lang="en-ID" sz="1800" b="0" i="0" dirty="0" err="1">
                <a:solidFill>
                  <a:srgbClr val="000000"/>
                </a:solidFill>
                <a:effectLst/>
                <a:latin typeface="TimesNewRomanPSMT"/>
              </a:rPr>
              <a:t>kemungkinan</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beberapa</a:t>
            </a:r>
            <a:r>
              <a:rPr lang="en-ID" sz="1800" b="0" i="0" dirty="0">
                <a:solidFill>
                  <a:srgbClr val="000000"/>
                </a:solidFill>
                <a:effectLst/>
                <a:latin typeface="TimesNewRomanPSMT"/>
              </a:rPr>
              <a:t>/</a:t>
            </a:r>
            <a:r>
              <a:rPr lang="en-ID" sz="1800" b="0" i="0" dirty="0" err="1">
                <a:solidFill>
                  <a:srgbClr val="000000"/>
                </a:solidFill>
                <a:effectLst/>
                <a:latin typeface="TimesNewRomanPSMT"/>
              </a:rPr>
              <a:t>lebih</a:t>
            </a:r>
            <a:r>
              <a:rPr lang="en-ID" sz="1800" b="0" i="0" dirty="0">
                <a:solidFill>
                  <a:srgbClr val="000000"/>
                </a:solidFill>
                <a:effectLst/>
                <a:latin typeface="TimesNewRomanPSMT"/>
              </a:rPr>
              <a:t> </a:t>
            </a:r>
            <a:r>
              <a:rPr lang="en-ID" sz="1800" b="0" i="0" dirty="0" err="1">
                <a:solidFill>
                  <a:srgbClr val="000000"/>
                </a:solidFill>
                <a:effectLst/>
                <a:latin typeface="TimesNewRomanPSMT"/>
              </a:rPr>
              <a:t>dari</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sautu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pihaknya</a:t>
            </a:r>
            <a:r>
              <a:rPr lang="en-ID" sz="1800" b="0" i="0" dirty="0">
                <a:solidFill>
                  <a:srgbClr val="000000"/>
                </a:solidFill>
                <a:effectLst/>
                <a:latin typeface="TimesNewRomanPSMT"/>
              </a:rPr>
              <a:t> </a:t>
            </a:r>
            <a:r>
              <a:rPr lang="en-ID" sz="1800" b="0" i="0" dirty="0" err="1">
                <a:solidFill>
                  <a:srgbClr val="000000"/>
                </a:solidFill>
                <a:effectLst/>
                <a:latin typeface="TimesNewRomanPSMT"/>
              </a:rPr>
              <a:t>yaitu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diganti</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diketahui</a:t>
            </a:r>
            <a:r>
              <a:rPr lang="en-ID" sz="1800" b="0" i="0" dirty="0">
                <a:solidFill>
                  <a:srgbClr val="000000"/>
                </a:solidFill>
                <a:effectLst/>
                <a:latin typeface="TimesNewRomanPSMT"/>
              </a:rPr>
              <a:t> </a:t>
            </a:r>
            <a:r>
              <a:rPr lang="en-ID" sz="1800" b="0" i="0" dirty="0" err="1">
                <a:solidFill>
                  <a:srgbClr val="000000"/>
                </a:solidFill>
                <a:effectLst/>
                <a:latin typeface="TimesNewRomanPSMT"/>
              </a:rPr>
              <a:t>atau</a:t>
            </a:r>
            <a:r>
              <a:rPr lang="en-ID" sz="1800" b="0" i="0" dirty="0">
                <a:solidFill>
                  <a:srgbClr val="000000"/>
                </a:solidFill>
                <a:effectLst/>
                <a:latin typeface="TimesNewRomanPSMT"/>
              </a:rPr>
              <a:t> </a:t>
            </a:r>
            <a:r>
              <a:rPr lang="en-ID" sz="1800" b="0" i="0" dirty="0" err="1">
                <a:solidFill>
                  <a:srgbClr val="000000"/>
                </a:solidFill>
                <a:effectLst/>
                <a:latin typeface="TimesNewRomanPSMT"/>
              </a:rPr>
              <a:t>atas</a:t>
            </a:r>
            <a:r>
              <a:rPr lang="en-ID" sz="1800" b="0" i="0" dirty="0">
                <a:solidFill>
                  <a:srgbClr val="000000"/>
                </a:solidFill>
                <a:effectLst/>
                <a:latin typeface="TimesNewRomanPSMT"/>
              </a:rPr>
              <a:t> </a:t>
            </a:r>
            <a:r>
              <a:rPr lang="en-ID" sz="1800" b="0" i="0" dirty="0" err="1">
                <a:solidFill>
                  <a:srgbClr val="000000"/>
                </a:solidFill>
                <a:effectLst/>
                <a:latin typeface="TimesNewRomanPSMT"/>
              </a:rPr>
              <a:t>persetujuan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sedangkan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terjadi</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sepihak</a:t>
            </a:r>
            <a:r>
              <a:rPr lang="en-ID" sz="1800" b="0" i="0" dirty="0">
                <a:solidFill>
                  <a:srgbClr val="000000"/>
                </a:solidFill>
                <a:effectLst/>
                <a:latin typeface="TimesNewRomanPSMT"/>
              </a:rPr>
              <a:t> </a:t>
            </a:r>
            <a:r>
              <a:rPr lang="en-ID" sz="1800" b="0" i="0" dirty="0" err="1">
                <a:solidFill>
                  <a:srgbClr val="000000"/>
                </a:solidFill>
                <a:effectLst/>
                <a:latin typeface="TimesNewRomanPSMT"/>
              </a:rPr>
              <a:t>saja</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25741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68931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571333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TimesNewRomanPSMT"/>
              </a:rPr>
              <a:t>Schuld</a:t>
            </a:r>
            <a:r>
              <a:rPr lang="en-ID" sz="1800" b="0" i="0" dirty="0">
                <a:solidFill>
                  <a:srgbClr val="000000"/>
                </a:solidFill>
                <a:effectLst/>
                <a:latin typeface="TimesNewRomanPSMT"/>
              </a:rPr>
              <a:t> </a:t>
            </a:r>
            <a:r>
              <a:rPr lang="en-ID" sz="1800" b="0" i="0" dirty="0" err="1">
                <a:solidFill>
                  <a:srgbClr val="000000"/>
                </a:solidFill>
                <a:effectLst/>
                <a:latin typeface="TimesNewRomanPSMT"/>
              </a:rPr>
              <a:t>merupakan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menyerahkan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prestasi</a:t>
            </a:r>
            <a:r>
              <a:rPr lang="en-ID" sz="1800" b="0" i="0" dirty="0">
                <a:solidFill>
                  <a:srgbClr val="000000"/>
                </a:solidFill>
                <a:effectLst/>
                <a:latin typeface="TimesNewRomanPSMT"/>
              </a:rPr>
              <a:t> </a:t>
            </a:r>
            <a:r>
              <a:rPr lang="en-ID" sz="1800" b="0" i="0" dirty="0" err="1">
                <a:solidFill>
                  <a:srgbClr val="000000"/>
                </a:solidFill>
                <a:effectLst/>
                <a:latin typeface="TimesNewRomanPSMT"/>
              </a:rPr>
              <a:t>kepada</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Oleh </a:t>
            </a:r>
            <a:r>
              <a:rPr lang="en-ID" sz="1800" b="0" i="0" dirty="0" err="1">
                <a:solidFill>
                  <a:srgbClr val="000000"/>
                </a:solidFill>
                <a:effectLst/>
                <a:latin typeface="TimesNewRomanPSMT"/>
              </a:rPr>
              <a:t>karenanya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mempunyai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membayar</a:t>
            </a:r>
            <a:r>
              <a:rPr lang="en-ID" sz="1800" b="0" i="0" dirty="0">
                <a:solidFill>
                  <a:srgbClr val="000000"/>
                </a:solidFill>
                <a:effectLst/>
                <a:latin typeface="TimesNewRomanPSMT"/>
              </a:rPr>
              <a:t> utang, dan </a:t>
            </a:r>
            <a:r>
              <a:rPr lang="en-ID" sz="1800" b="0" i="0" dirty="0" err="1">
                <a:solidFill>
                  <a:srgbClr val="000000"/>
                </a:solidFill>
                <a:effectLst/>
                <a:latin typeface="TimesNewRomanPSMT"/>
              </a:rPr>
              <a:t>disamping</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itu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mempunyai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membiarkan</a:t>
            </a:r>
            <a:r>
              <a:rPr lang="en-ID" sz="1800" b="0" i="0" dirty="0">
                <a:solidFill>
                  <a:srgbClr val="000000"/>
                </a:solidFill>
                <a:effectLst/>
                <a:latin typeface="TimesNewRomanPSMT"/>
              </a:rPr>
              <a:t> </a:t>
            </a:r>
            <a:r>
              <a:rPr lang="en-ID" sz="1800" b="0" i="0" dirty="0" err="1">
                <a:solidFill>
                  <a:srgbClr val="000000"/>
                </a:solidFill>
                <a:effectLst/>
                <a:latin typeface="TimesNewRomanPSMT"/>
              </a:rPr>
              <a:t>harta</a:t>
            </a:r>
            <a:r>
              <a:rPr lang="en-ID" sz="1800" b="0" i="0" dirty="0">
                <a:solidFill>
                  <a:srgbClr val="000000"/>
                </a:solidFill>
                <a:effectLst/>
                <a:latin typeface="TimesNewRomanPSMT"/>
              </a:rPr>
              <a:t> </a:t>
            </a:r>
            <a:r>
              <a:rPr lang="en-ID" sz="1800" b="0" i="0" dirty="0" err="1">
                <a:solidFill>
                  <a:srgbClr val="000000"/>
                </a:solidFill>
                <a:effectLst/>
                <a:latin typeface="TimesNewRomanPSMT"/>
              </a:rPr>
              <a:t>kekayaannya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diambil</a:t>
            </a:r>
            <a:r>
              <a:rPr lang="en-ID" sz="1800" b="0" i="0" dirty="0">
                <a:solidFill>
                  <a:srgbClr val="000000"/>
                </a:solidFill>
                <a:effectLst/>
                <a:latin typeface="TimesNewRomanPSMT"/>
              </a:rPr>
              <a:t> oleh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sebanyak</a:t>
            </a:r>
            <a:r>
              <a:rPr lang="en-ID" sz="1800" b="0" i="0" dirty="0">
                <a:solidFill>
                  <a:srgbClr val="000000"/>
                </a:solidFill>
                <a:effectLst/>
                <a:latin typeface="TimesNewRomanPSMT"/>
              </a:rPr>
              <a:t> utang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pelunasan</a:t>
            </a:r>
            <a:r>
              <a:rPr lang="en-ID" sz="1800" b="0" i="0" dirty="0">
                <a:solidFill>
                  <a:srgbClr val="000000"/>
                </a:solidFill>
                <a:effectLst/>
                <a:latin typeface="TimesNewRomanPSMT"/>
              </a:rPr>
              <a:t> utang </a:t>
            </a:r>
            <a:r>
              <a:rPr lang="en-ID" sz="1800" b="0" i="0" dirty="0" err="1">
                <a:solidFill>
                  <a:srgbClr val="000000"/>
                </a:solidFill>
                <a:effectLst/>
                <a:latin typeface="TimesNewRomanPSMT"/>
              </a:rPr>
              <a:t>tadi</a:t>
            </a:r>
            <a:r>
              <a:rPr lang="en-ID" sz="1800" b="0" i="0" dirty="0">
                <a:solidFill>
                  <a:srgbClr val="000000"/>
                </a:solidFill>
                <a:effectLst/>
                <a:latin typeface="TimesNewRomanPSMT"/>
              </a:rPr>
              <a:t> </a:t>
            </a:r>
            <a:r>
              <a:rPr lang="en-ID" sz="1800" b="0" i="0" dirty="0" err="1">
                <a:solidFill>
                  <a:srgbClr val="000000"/>
                </a:solidFill>
                <a:effectLst/>
                <a:latin typeface="TimesNewRomanPSMT"/>
              </a:rPr>
              <a:t>jika</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memenuhi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kewajibannya</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membayar</a:t>
            </a:r>
            <a:r>
              <a:rPr lang="en-ID" sz="1800" b="0" i="0" dirty="0">
                <a:solidFill>
                  <a:srgbClr val="000000"/>
                </a:solidFill>
                <a:effectLst/>
                <a:latin typeface="TimesNewRomanPSMT"/>
              </a:rPr>
              <a:t> utang</a:t>
            </a:r>
            <a:r>
              <a:rPr lang="en-ID" sz="2800"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095730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93478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962608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orang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mengesampingkan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peraturan-peraturan</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termuat</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Buku</a:t>
            </a:r>
            <a:r>
              <a:rPr lang="en-ID" sz="1800" b="0" i="0" dirty="0">
                <a:solidFill>
                  <a:srgbClr val="000000"/>
                </a:solidFill>
                <a:effectLst/>
                <a:latin typeface="TimesNewRomanPSMT"/>
              </a:rPr>
              <a:t> III </a:t>
            </a:r>
            <a:r>
              <a:rPr lang="en-ID" sz="1800" b="0" i="0" dirty="0" err="1">
                <a:solidFill>
                  <a:srgbClr val="000000"/>
                </a:solidFill>
                <a:effectLst/>
                <a:latin typeface="TimesNewRomanPSMT"/>
              </a:rPr>
              <a:t>KUHPerdata</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hal</a:t>
            </a:r>
            <a:r>
              <a:rPr lang="en-ID" sz="1800" b="0" i="0" dirty="0">
                <a:solidFill>
                  <a:srgbClr val="000000"/>
                </a:solidFill>
                <a:effectLst/>
                <a:latin typeface="TimesNewRomanPSMT"/>
              </a:rPr>
              <a:t> </a:t>
            </a:r>
            <a:r>
              <a:rPr lang="en-ID" sz="1800" b="0" i="0" dirty="0" err="1">
                <a:solidFill>
                  <a:srgbClr val="000000"/>
                </a:solidFill>
                <a:effectLst/>
                <a:latin typeface="TimesNewRomanPSMT"/>
              </a:rPr>
              <a:t>ini</a:t>
            </a:r>
            <a:r>
              <a:rPr lang="en-ID" sz="1800" b="0" i="0" dirty="0">
                <a:solidFill>
                  <a:srgbClr val="000000"/>
                </a:solidFill>
                <a:effectLst/>
                <a:latin typeface="TimesNewRomanPSMT"/>
              </a:rPr>
              <a:t> </a:t>
            </a:r>
            <a:r>
              <a:rPr lang="en-ID" sz="1800" b="0" i="0" dirty="0" err="1">
                <a:solidFill>
                  <a:srgbClr val="000000"/>
                </a:solidFill>
                <a:effectLst/>
                <a:latin typeface="TimesNewRomanPSMT"/>
              </a:rPr>
              <a:t>maka</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dapatlah</a:t>
            </a:r>
            <a:r>
              <a:rPr lang="en-ID" sz="1800" b="0" i="0" dirty="0">
                <a:solidFill>
                  <a:srgbClr val="000000"/>
                </a:solidFill>
                <a:effectLst/>
                <a:latin typeface="TimesNewRomanPSMT"/>
              </a:rPr>
              <a:t> </a:t>
            </a:r>
            <a:r>
              <a:rPr lang="en-ID" sz="1800" b="0" i="0" dirty="0" err="1">
                <a:solidFill>
                  <a:srgbClr val="000000"/>
                </a:solidFill>
                <a:effectLst/>
                <a:latin typeface="TimesNewRomanPSMT"/>
              </a:rPr>
              <a:t>dikatakan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peraturan-peraturan</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ditetapkan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Buku</a:t>
            </a:r>
            <a:r>
              <a:rPr lang="en-ID" sz="1800" b="0" i="0" dirty="0">
                <a:solidFill>
                  <a:srgbClr val="000000"/>
                </a:solidFill>
                <a:effectLst/>
                <a:latin typeface="TimesNewRomanPSMT"/>
              </a:rPr>
              <a:t> III </a:t>
            </a:r>
            <a:r>
              <a:rPr lang="en-ID" sz="1800" b="0" i="0" dirty="0" err="1">
                <a:solidFill>
                  <a:srgbClr val="000000"/>
                </a:solidFill>
                <a:effectLst/>
                <a:latin typeface="TimesNewRomanPSMT"/>
              </a:rPr>
              <a:t>KUHPerdata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tersebut</a:t>
            </a:r>
            <a:r>
              <a:rPr lang="en-ID" sz="1800" b="0" i="0" dirty="0">
                <a:solidFill>
                  <a:srgbClr val="000000"/>
                </a:solidFill>
                <a:effectLst/>
                <a:latin typeface="TimesNewRomanPSMT"/>
              </a:rPr>
              <a:t> </a:t>
            </a:r>
            <a:r>
              <a:rPr lang="en-ID" sz="1800" b="0" i="0" dirty="0" err="1">
                <a:solidFill>
                  <a:srgbClr val="000000"/>
                </a:solidFill>
                <a:effectLst/>
                <a:latin typeface="TimesNewRomanPSMT"/>
              </a:rPr>
              <a:t>hanya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disediakan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hal</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terlibat</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perjanjian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membuat</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sendiri</a:t>
            </a:r>
            <a:r>
              <a:rPr lang="en-ID" sz="1800" b="0" i="0" dirty="0">
                <a:solidFill>
                  <a:srgbClr val="000000"/>
                </a:solidFill>
                <a:effectLst/>
                <a:latin typeface="TimesNewRomanPSMT"/>
              </a:rPr>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04672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672343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75132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86034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22539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065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09855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SISTEMATIKA BUKU III KUHPDT</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SISTEMATIKA BUKU III KUHPDT</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SISTEMATIKA BUKU III KUHPDT</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Penjelasan umum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2600" dirty="0">
                <a:solidFill>
                  <a:schemeClr val="tx1"/>
                </a:solidFill>
                <a:latin typeface="Cambria" panose="02040503050406030204" pitchFamily="18" charset="0"/>
                <a:cs typeface="Arial" panose="020B0604020202020204" pitchFamily="34" charset="0"/>
              </a:rPr>
              <a:t>Unsur dalam pengertian perikatan:</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Hubungan hukum</a:t>
            </a:r>
            <a:r>
              <a:rPr lang="sv-SE" sz="2600" dirty="0">
                <a:solidFill>
                  <a:schemeClr val="tx1"/>
                </a:solidFill>
                <a:latin typeface="Cambria" panose="02040503050406030204" pitchFamily="18" charset="0"/>
                <a:cs typeface="Arial" panose="020B0604020202020204" pitchFamily="34" charset="0"/>
              </a:rPr>
              <a:t>: bentuk hubungan hukum yang menimbulkan akibat hukum</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Bersifat harta kekayaan</a:t>
            </a:r>
            <a:r>
              <a:rPr lang="sv-SE" sz="2600" dirty="0">
                <a:solidFill>
                  <a:schemeClr val="tx1"/>
                </a:solidFill>
                <a:latin typeface="Cambria" panose="02040503050406030204" pitchFamily="18" charset="0"/>
                <a:cs typeface="Arial" panose="020B0604020202020204" pitchFamily="34" charset="0"/>
              </a:rPr>
              <a:t>: hubungan yg terjalin antar para pihak berorientasi pd harta kekayaan</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Para pihak: </a:t>
            </a:r>
            <a:r>
              <a:rPr lang="sv-SE" sz="2600" dirty="0">
                <a:solidFill>
                  <a:schemeClr val="tx1"/>
                </a:solidFill>
                <a:latin typeface="Cambria" panose="02040503050406030204" pitchFamily="18" charset="0"/>
                <a:cs typeface="Arial" panose="020B0604020202020204" pitchFamily="34" charset="0"/>
              </a:rPr>
              <a:t>hubungan hukum melibatkan pihak-pihak sbg subyek hukum</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Prestasi yang harus dipenuhi</a:t>
            </a:r>
            <a:r>
              <a:rPr lang="sv-SE" sz="2600" dirty="0">
                <a:solidFill>
                  <a:schemeClr val="tx1"/>
                </a:solidFill>
                <a:latin typeface="Cambria" panose="02040503050406030204" pitchFamily="18" charset="0"/>
                <a:cs typeface="Arial" panose="020B0604020202020204" pitchFamily="34" charset="0"/>
              </a:rPr>
              <a:t>: memberikan sesuatu, untuk berbuat sesuatu, atau untuk tdk berbuat sesuatu</a:t>
            </a:r>
            <a:endParaRPr lang="sv-SE"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009513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dirty="0">
                <a:solidFill>
                  <a:schemeClr val="tx1"/>
                </a:solidFill>
                <a:latin typeface="Cambria" panose="02040503050406030204" pitchFamily="18" charset="0"/>
                <a:cs typeface="Arial" panose="020B0604020202020204" pitchFamily="34" charset="0"/>
              </a:rPr>
              <a:t>Jika </a:t>
            </a:r>
            <a:r>
              <a:rPr lang="en-ID" dirty="0" err="1">
                <a:solidFill>
                  <a:schemeClr val="tx1"/>
                </a:solidFill>
                <a:latin typeface="Cambria" panose="02040503050406030204" pitchFamily="18" charset="0"/>
                <a:cs typeface="Arial" panose="020B0604020202020204" pitchFamily="34" charset="0"/>
              </a:rPr>
              <a:t>dirumuskan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hubungan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terjadi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antara</a:t>
            </a:r>
            <a:r>
              <a:rPr lang="en-ID" dirty="0">
                <a:solidFill>
                  <a:schemeClr val="tx1"/>
                </a:solidFill>
                <a:latin typeface="Cambria" panose="02040503050406030204" pitchFamily="18" charset="0"/>
                <a:cs typeface="Arial" panose="020B0604020202020204" pitchFamily="34" charset="0"/>
              </a:rPr>
              <a:t> orang yang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orang yang lain </a:t>
            </a:r>
            <a:r>
              <a:rPr lang="en-ID" dirty="0" err="1">
                <a:solidFill>
                  <a:schemeClr val="tx1"/>
                </a:solidFill>
                <a:latin typeface="Cambria" panose="02040503050406030204" pitchFamily="18" charset="0"/>
                <a:cs typeface="Arial" panose="020B0604020202020204" pitchFamily="34" charset="0"/>
              </a:rPr>
              <a:t>karena</a:t>
            </a:r>
            <a:r>
              <a:rPr lang="en-ID" dirty="0">
                <a:solidFill>
                  <a:schemeClr val="tx1"/>
                </a:solidFill>
                <a:latin typeface="Cambria" panose="02040503050406030204" pitchFamily="18" charset="0"/>
                <a:cs typeface="Arial" panose="020B0604020202020204" pitchFamily="34" charset="0"/>
              </a:rPr>
              <a:t>:</a:t>
            </a: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Perbuatan</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jual</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beli</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Peristiwa</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lahirnya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orang,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matinya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orang</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Keadaan</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letak</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tanah</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berdekatan</a:t>
            </a:r>
            <a:endParaRPr lang="en-ID"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6419735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Subyek dalam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2000" dirty="0">
                <a:solidFill>
                  <a:schemeClr val="tx1"/>
                </a:solidFill>
                <a:latin typeface="Cambria" panose="02040503050406030204" pitchFamily="18" charset="0"/>
                <a:cs typeface="Arial" panose="020B0604020202020204" pitchFamily="34" charset="0"/>
              </a:rPr>
              <a:t>Para pihak (subyek) dalam hukum perikatan ada 2 (dua) yaitu :</a:t>
            </a:r>
          </a:p>
          <a:p>
            <a:pPr marL="514350" indent="-514350" algn="l">
              <a:buAutoNum type="arabicPeriod"/>
            </a:pPr>
            <a:r>
              <a:rPr lang="sv-SE" sz="2000" dirty="0">
                <a:solidFill>
                  <a:schemeClr val="tx1"/>
                </a:solidFill>
                <a:latin typeface="Cambria" panose="02040503050406030204" pitchFamily="18" charset="0"/>
                <a:cs typeface="Arial" panose="020B0604020202020204" pitchFamily="34" charset="0"/>
              </a:rPr>
              <a:t>Pihak yang berhak atas sesuatu, disebut sebagai </a:t>
            </a:r>
            <a:r>
              <a:rPr lang="sv-SE" sz="2000" b="1" dirty="0">
                <a:solidFill>
                  <a:schemeClr val="tx1"/>
                </a:solidFill>
                <a:latin typeface="Cambria" panose="02040503050406030204" pitchFamily="18" charset="0"/>
                <a:cs typeface="Arial" panose="020B0604020202020204" pitchFamily="34" charset="0"/>
              </a:rPr>
              <a:t>kreditur</a:t>
            </a:r>
            <a:r>
              <a:rPr lang="sv-SE" sz="20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sv-SE" sz="2000" dirty="0">
                <a:solidFill>
                  <a:schemeClr val="tx1"/>
                </a:solidFill>
                <a:latin typeface="Cambria" panose="02040503050406030204" pitchFamily="18" charset="0"/>
                <a:cs typeface="Arial" panose="020B0604020202020204" pitchFamily="34" charset="0"/>
              </a:rPr>
              <a:t>Pihak yang berkewajiban melaksanakan atas sesuatu, disebut </a:t>
            </a:r>
            <a:r>
              <a:rPr lang="sv-SE" sz="2000" b="1" dirty="0">
                <a:solidFill>
                  <a:schemeClr val="tx1"/>
                </a:solidFill>
                <a:latin typeface="Cambria" panose="02040503050406030204" pitchFamily="18" charset="0"/>
                <a:cs typeface="Arial" panose="020B0604020202020204" pitchFamily="34" charset="0"/>
              </a:rPr>
              <a:t>debitur</a:t>
            </a:r>
            <a:r>
              <a:rPr lang="sv-SE"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Kreditur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maupun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debitur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berkedudukan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orang </a:t>
            </a:r>
            <a:r>
              <a:rPr lang="en-ID" sz="2000" dirty="0" err="1">
                <a:solidFill>
                  <a:schemeClr val="tx1"/>
                </a:solidFill>
                <a:latin typeface="Cambria" panose="02040503050406030204" pitchFamily="18" charset="0"/>
                <a:cs typeface="Arial" panose="020B0604020202020204" pitchFamily="34" charset="0"/>
              </a:rPr>
              <a:t>dengan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syarat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dewasa</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cakap</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bertindak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Berkedudukan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usaha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baik</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berbentuk</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maupun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bukan</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tentunya</a:t>
            </a:r>
            <a:r>
              <a:rPr lang="en-ID" sz="2000" dirty="0">
                <a:solidFill>
                  <a:schemeClr val="tx1"/>
                </a:solidFill>
                <a:latin typeface="Cambria" panose="02040503050406030204" pitchFamily="18" charset="0"/>
                <a:cs typeface="Arial" panose="020B0604020202020204" pitchFamily="34" charset="0"/>
              </a:rPr>
              <a:t> juga </a:t>
            </a:r>
            <a:r>
              <a:rPr lang="en-ID" sz="2000" dirty="0" err="1">
                <a:solidFill>
                  <a:schemeClr val="tx1"/>
                </a:solidFill>
                <a:latin typeface="Cambria" panose="02040503050406030204" pitchFamily="18" charset="0"/>
                <a:cs typeface="Arial" panose="020B0604020202020204" pitchFamily="34" charset="0"/>
              </a:rPr>
              <a:t>harus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diwakili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secara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sebagaimana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diatur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perundang-undangan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berlaku</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3776499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Obyek dalam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Obyek perikatan ialah prestasi. Prestasi ialah isi perjanjian, atau dengan perkataan lain kewajiban yang harus dipenuhi oleh debitur dalam setiap perikatan/perjanjian. </a:t>
            </a:r>
          </a:p>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Jika pihak debitur tidak melaksanakan kewajibannya, maka ia dikatakan dalam keadaan wanprestasi.</a:t>
            </a:r>
          </a:p>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Terhadap perbuatan wanprestasi baik yang dilakukan oleh kreditur maupun oleh debitur dapat diajukan tuntutan seperti ganti rugi ditambah bunga, ganti tugi saja atau bahkan pembatalan perjanjian.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0624239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4114800" cy="5326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600" dirty="0" err="1">
                <a:solidFill>
                  <a:schemeClr val="tx1"/>
                </a:solidFill>
                <a:latin typeface="Cambria" panose="02040503050406030204" pitchFamily="18" charset="0"/>
                <a:cs typeface="Arial" panose="020B0604020202020204" pitchFamily="34" charset="0"/>
              </a:rPr>
              <a:t>Pasal</a:t>
            </a:r>
            <a:r>
              <a:rPr lang="en-ID" sz="2600" dirty="0">
                <a:solidFill>
                  <a:schemeClr val="tx1"/>
                </a:solidFill>
                <a:latin typeface="Cambria" panose="02040503050406030204" pitchFamily="18" charset="0"/>
                <a:cs typeface="Arial" panose="020B0604020202020204" pitchFamily="34" charset="0"/>
              </a:rPr>
              <a:t> 1234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a:t>
            </a:r>
          </a:p>
        </p:txBody>
      </p:sp>
      <p:graphicFrame>
        <p:nvGraphicFramePr>
          <p:cNvPr id="2" name="Diagram 1">
            <a:extLst>
              <a:ext uri="{FF2B5EF4-FFF2-40B4-BE49-F238E27FC236}">
                <a16:creationId xmlns:a16="http://schemas.microsoft.com/office/drawing/2014/main" id="{60ED59AE-B375-5ADE-8BE3-BEE92D44813D}"/>
              </a:ext>
            </a:extLst>
          </p:cNvPr>
          <p:cNvGraphicFramePr/>
          <p:nvPr>
            <p:extLst>
              <p:ext uri="{D42A27DB-BD31-4B8C-83A1-F6EECF244321}">
                <p14:modId xmlns:p14="http://schemas.microsoft.com/office/powerpoint/2010/main" val="3060677490"/>
              </p:ext>
            </p:extLst>
          </p:nvPr>
        </p:nvGraphicFramePr>
        <p:xfrm>
          <a:off x="1679848" y="1800932"/>
          <a:ext cx="5784304" cy="3256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5072425"/>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rPr>
              <a:t>Memberikan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sesuatu</a:t>
            </a:r>
            <a:r>
              <a:rPr lang="en-ID" sz="2600" dirty="0">
                <a:solidFill>
                  <a:schemeClr val="tx1"/>
                </a:solidFill>
                <a:latin typeface="Cambria" panose="02040503050406030204" pitchFamily="18" charset="0"/>
                <a:cs typeface="Arial" panose="020B0604020202020204" pitchFamily="34" charset="0"/>
              </a:rPr>
              <a:t> (ps. 1235 </a:t>
            </a:r>
            <a:r>
              <a:rPr lang="en-ID" sz="2600" dirty="0" err="1">
                <a:solidFill>
                  <a:schemeClr val="tx1"/>
                </a:solidFill>
                <a:latin typeface="Cambria" panose="02040503050406030204" pitchFamily="18" charset="0"/>
                <a:cs typeface="Arial" panose="020B0604020202020204" pitchFamily="34" charset="0"/>
              </a:rPr>
              <a:t>KUHPdt</a:t>
            </a:r>
            <a:r>
              <a:rPr lang="en-ID" sz="2600" dirty="0">
                <a:solidFill>
                  <a:schemeClr val="tx1"/>
                </a:solidFill>
                <a:latin typeface="Cambria" panose="02040503050406030204" pitchFamily="18" charset="0"/>
                <a:cs typeface="Arial" panose="020B0604020202020204" pitchFamily="34" charset="0"/>
              </a:rPr>
              <a:t>)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menyerahkan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spt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jual</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beli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sewa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menyewa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p>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Berbuat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a:solidFill>
                  <a:schemeClr val="tx1"/>
                </a:solidFill>
                <a:latin typeface="Cambria" panose="02040503050406030204" pitchFamily="18" charset="0"/>
                <a:cs typeface="Arial" panose="020B0604020202020204" pitchFamily="34" charset="0"/>
              </a:rPr>
              <a:t>(ps. 1239 </a:t>
            </a:r>
            <a:r>
              <a:rPr lang="en-ID" sz="2600" dirty="0" err="1">
                <a:solidFill>
                  <a:schemeClr val="tx1"/>
                </a:solidFill>
                <a:latin typeface="Cambria" panose="02040503050406030204" pitchFamily="18" charset="0"/>
                <a:cs typeface="Arial" panose="020B0604020202020204" pitchFamily="34" charset="0"/>
              </a:rPr>
              <a:t>KUHPdt</a:t>
            </a:r>
            <a:r>
              <a:rPr lang="en-ID" sz="2600" dirty="0">
                <a:solidFill>
                  <a:schemeClr val="tx1"/>
                </a:solidFill>
                <a:latin typeface="Cambria" panose="02040503050406030204" pitchFamily="18" charset="0"/>
                <a:cs typeface="Arial" panose="020B0604020202020204" pitchFamily="34" charset="0"/>
              </a:rPr>
              <a:t>)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melaksanakan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perbuatan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misal</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rumah</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atau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jalan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spt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kerja</a:t>
            </a:r>
            <a:endPar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berbuat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(ps. 1242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KUHPdt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melakukan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pekerjaan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misalnya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tembok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tinggi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mengganggu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menghalangi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pemandangan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tetangga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dan lain-lain.</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32073665"/>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Sumber-sumber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sv-SE" sz="2400" dirty="0">
                <a:solidFill>
                  <a:schemeClr val="tx1"/>
                </a:solidFill>
                <a:latin typeface="Cambria" panose="02040503050406030204" pitchFamily="18" charset="0"/>
                <a:cs typeface="Arial" panose="020B0604020202020204" pitchFamily="34" charset="0"/>
              </a:rPr>
              <a:t>Perikatan yang bersumber dari perjanjian</a:t>
            </a:r>
          </a:p>
          <a:p>
            <a:pPr algn="l"/>
            <a:r>
              <a:rPr lang="sv-SE" sz="2400" dirty="0">
                <a:solidFill>
                  <a:schemeClr val="tx1"/>
                </a:solidFill>
                <a:latin typeface="Cambria" panose="02040503050406030204" pitchFamily="18" charset="0"/>
                <a:cs typeface="Arial" panose="020B0604020202020204" pitchFamily="34" charset="0"/>
              </a:rPr>
              <a:t>Perikatan yang bersumber dari perjanjian ditegaskan dalam pasal 1233 KUH Perdata, bahwa tiap-tiap perikatan dilahirkan baik karena persetujuan (perjanjian), maupun karena undang-undang”. Perjanjian adalah sumber perikatan paling penting.</a:t>
            </a:r>
          </a:p>
          <a:p>
            <a:pPr marL="457200" indent="-457200" algn="l">
              <a:buFont typeface="+mj-lt"/>
              <a:buAutoNum type="arabicPeriod" startAt="2"/>
            </a:pPr>
            <a:r>
              <a:rPr lang="sv-SE" sz="2400" dirty="0">
                <a:solidFill>
                  <a:schemeClr val="tx1"/>
                </a:solidFill>
                <a:latin typeface="Cambria" panose="02040503050406030204" pitchFamily="18" charset="0"/>
                <a:cs typeface="Arial" panose="020B0604020202020204" pitchFamily="34" charset="0"/>
              </a:rPr>
              <a:t>Perikatan yang bersumber dari Undang-undang</a:t>
            </a:r>
            <a:endParaRPr lang="en-ID"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4985312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916832"/>
            <a:ext cx="8229600" cy="420933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600" dirty="0" err="1">
                <a:solidFill>
                  <a:schemeClr val="tx1"/>
                </a:solidFill>
                <a:latin typeface="Cambria" panose="02040503050406030204" pitchFamily="18" charset="0"/>
                <a:cs typeface="Arial" panose="020B0604020202020204" pitchFamily="34" charset="0"/>
              </a:rPr>
              <a:t>Menurut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Pasal</a:t>
            </a:r>
            <a:r>
              <a:rPr lang="en-ID" sz="2600" dirty="0">
                <a:solidFill>
                  <a:schemeClr val="tx1"/>
                </a:solidFill>
                <a:latin typeface="Cambria" panose="02040503050406030204" pitchFamily="18" charset="0"/>
                <a:cs typeface="Arial" panose="020B0604020202020204" pitchFamily="34" charset="0"/>
              </a:rPr>
              <a:t> 1352 KUH </a:t>
            </a:r>
            <a:r>
              <a:rPr lang="en-ID" sz="2600" dirty="0" err="1">
                <a:solidFill>
                  <a:schemeClr val="tx1"/>
                </a:solidFill>
                <a:latin typeface="Cambria" panose="02040503050406030204" pitchFamily="18" charset="0"/>
                <a:cs typeface="Arial" panose="020B0604020202020204" pitchFamily="34" charset="0"/>
              </a:rPr>
              <a:t>Perdata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timbul</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karena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undang-undang</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diperinci</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menjadi</a:t>
            </a:r>
            <a:r>
              <a:rPr lang="en-ID" sz="2600" dirty="0">
                <a:solidFill>
                  <a:schemeClr val="tx1"/>
                </a:solidFill>
                <a:latin typeface="Cambria" panose="02040503050406030204" pitchFamily="18" charset="0"/>
                <a:cs typeface="Arial" panose="020B0604020202020204" pitchFamily="34" charset="0"/>
              </a:rPr>
              <a:t> 2 (</a:t>
            </a:r>
            <a:r>
              <a:rPr lang="en-ID" sz="2600" dirty="0" err="1">
                <a:solidFill>
                  <a:schemeClr val="tx1"/>
                </a:solidFill>
                <a:latin typeface="Cambria" panose="02040503050406030204" pitchFamily="18" charset="0"/>
                <a:cs typeface="Arial" panose="020B0604020202020204" pitchFamily="34" charset="0"/>
              </a:rPr>
              <a:t>dua</a:t>
            </a:r>
            <a:r>
              <a:rPr lang="en-ID" sz="2600" dirty="0">
                <a:solidFill>
                  <a:schemeClr val="tx1"/>
                </a:solidFill>
                <a:latin typeface="Cambria" panose="02040503050406030204" pitchFamily="18" charset="0"/>
                <a:cs typeface="Arial" panose="020B0604020202020204" pitchFamily="34" charset="0"/>
              </a:rPr>
              <a:t>):</a:t>
            </a:r>
          </a:p>
          <a:p>
            <a:pPr marL="514350" indent="-514350" algn="l">
              <a:buAutoNum type="arabicParenR"/>
            </a:pP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semata-mata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ditentukan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Undang-undang</a:t>
            </a:r>
            <a:endParaRPr lang="en-ID" sz="2600" dirty="0">
              <a:solidFill>
                <a:schemeClr val="tx1"/>
              </a:solidFill>
              <a:latin typeface="Cambria" panose="02040503050406030204" pitchFamily="18" charset="0"/>
              <a:cs typeface="Arial" panose="020B0604020202020204" pitchFamily="34" charset="0"/>
            </a:endParaRPr>
          </a:p>
          <a:p>
            <a:pPr marL="514350" indent="-514350" algn="l">
              <a:buAutoNum type="arabicParenR"/>
            </a:pP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timbul</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karena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orang, </a:t>
            </a:r>
            <a:r>
              <a:rPr lang="en-ID" sz="2600" dirty="0" err="1">
                <a:solidFill>
                  <a:schemeClr val="tx1"/>
                </a:solidFill>
                <a:latin typeface="Cambria" panose="02040503050406030204" pitchFamily="18" charset="0"/>
                <a:cs typeface="Arial" panose="020B0604020202020204" pitchFamily="34" charset="0"/>
              </a:rPr>
              <a:t>yaitu</a:t>
            </a:r>
            <a:r>
              <a:rPr lang="en-ID" sz="2600" dirty="0">
                <a:solidFill>
                  <a:schemeClr val="tx1"/>
                </a:solidFill>
                <a:latin typeface="Cambria" panose="02040503050406030204" pitchFamily="18" charset="0"/>
                <a:cs typeface="Arial" panose="020B0604020202020204" pitchFamily="34" charset="0"/>
              </a:rPr>
              <a:t>:</a:t>
            </a:r>
          </a:p>
          <a:p>
            <a:pPr algn="l"/>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menurut</a:t>
            </a:r>
            <a:r>
              <a:rPr lang="en-ID" sz="2600" dirty="0">
                <a:solidFill>
                  <a:schemeClr val="tx1"/>
                </a:solidFill>
                <a:latin typeface="Cambria" panose="02040503050406030204" pitchFamily="18" charset="0"/>
                <a:cs typeface="Arial" panose="020B0604020202020204" pitchFamily="34" charset="0"/>
              </a:rPr>
              <a:t> Hukum (</a:t>
            </a:r>
            <a:r>
              <a:rPr lang="en-ID" sz="2600" dirty="0" err="1">
                <a:solidFill>
                  <a:schemeClr val="tx1"/>
                </a:solidFill>
                <a:latin typeface="Cambria" panose="02040503050406030204" pitchFamily="18" charset="0"/>
                <a:cs typeface="Arial" panose="020B0604020202020204" pitchFamily="34" charset="0"/>
              </a:rPr>
              <a:t>Recht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matigdaad</a:t>
            </a:r>
            <a:r>
              <a:rPr lang="en-ID" sz="2600" dirty="0">
                <a:solidFill>
                  <a:schemeClr val="tx1"/>
                </a:solidFill>
                <a:latin typeface="Cambria" panose="02040503050406030204" pitchFamily="18" charset="0"/>
                <a:cs typeface="Arial" panose="020B0604020202020204" pitchFamily="34" charset="0"/>
              </a:rPr>
              <a:t>).</a:t>
            </a:r>
          </a:p>
          <a:p>
            <a:pPr algn="l"/>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Melanggar</a:t>
            </a:r>
            <a:r>
              <a:rPr lang="en-ID" sz="2600" dirty="0">
                <a:solidFill>
                  <a:schemeClr val="tx1"/>
                </a:solidFill>
                <a:latin typeface="Cambria" panose="02040503050406030204" pitchFamily="18" charset="0"/>
                <a:cs typeface="Arial" panose="020B0604020202020204" pitchFamily="34" charset="0"/>
              </a:rPr>
              <a:t> Hukum (</a:t>
            </a:r>
            <a:r>
              <a:rPr lang="en-ID" sz="2600" dirty="0" err="1">
                <a:solidFill>
                  <a:schemeClr val="tx1"/>
                </a:solidFill>
                <a:latin typeface="Cambria" panose="02040503050406030204" pitchFamily="18" charset="0"/>
                <a:cs typeface="Arial" panose="020B0604020202020204" pitchFamily="34" charset="0"/>
              </a:rPr>
              <a:t>Onrecht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matigdaad</a:t>
            </a:r>
            <a:r>
              <a:rPr lang="en-ID"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548880813"/>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F4D539C-C6D7-456E-8DC9-B96EA703D444}"/>
              </a:ext>
            </a:extLst>
          </p:cNvPr>
          <p:cNvSpPr>
            <a:spLocks noGrp="1"/>
          </p:cNvSpPr>
          <p:nvPr>
            <p:ph type="subTitle" idx="1"/>
          </p:nvPr>
        </p:nvSpPr>
        <p:spPr>
          <a:xfrm>
            <a:off x="683568" y="692696"/>
            <a:ext cx="8280920" cy="4946104"/>
          </a:xfrm>
        </p:spPr>
        <p:txBody>
          <a:bodyPr>
            <a:normAutofit fontScale="92500" lnSpcReduction="20000"/>
          </a:bodyPr>
          <a:lstStyle/>
          <a:p>
            <a:r>
              <a:rPr lang="en-US" dirty="0" err="1">
                <a:solidFill>
                  <a:schemeClr val="tx1"/>
                </a:solidFill>
              </a:rPr>
              <a:t>Hukum</a:t>
            </a:r>
            <a:r>
              <a:rPr lang="en-US" dirty="0">
                <a:solidFill>
                  <a:schemeClr val="tx1"/>
                </a:solidFill>
              </a:rPr>
              <a:t> </a:t>
            </a:r>
            <a:r>
              <a:rPr lang="en-US" dirty="0" err="1">
                <a:solidFill>
                  <a:schemeClr val="tx1"/>
                </a:solidFill>
              </a:rPr>
              <a:t>Perikatan</a:t>
            </a:r>
            <a:r>
              <a:rPr lang="en-US" dirty="0">
                <a:solidFill>
                  <a:schemeClr val="tx1"/>
                </a:solidFill>
              </a:rPr>
              <a:t> </a:t>
            </a:r>
          </a:p>
          <a:p>
            <a:r>
              <a:rPr lang="en-ID" b="1" dirty="0">
                <a:solidFill>
                  <a:schemeClr val="tx1"/>
                </a:solidFill>
              </a:rPr>
              <a:t>(</a:t>
            </a:r>
            <a:r>
              <a:rPr lang="en-ID" b="1" dirty="0" err="1">
                <a:solidFill>
                  <a:schemeClr val="tx1"/>
                </a:solidFill>
              </a:rPr>
              <a:t>Verbintenis</a:t>
            </a:r>
            <a:r>
              <a:rPr lang="en-ID" b="1" dirty="0">
                <a:solidFill>
                  <a:schemeClr val="tx1"/>
                </a:solidFill>
              </a:rPr>
              <a:t> </a:t>
            </a:r>
            <a:r>
              <a:rPr lang="en-ID" b="1" dirty="0" err="1">
                <a:solidFill>
                  <a:schemeClr val="tx1"/>
                </a:solidFill>
              </a:rPr>
              <a:t>Recht</a:t>
            </a:r>
            <a:r>
              <a:rPr lang="en-ID" b="1" dirty="0">
                <a:solidFill>
                  <a:schemeClr val="tx1"/>
                </a:solidFill>
              </a:rPr>
              <a:t>)</a:t>
            </a:r>
          </a:p>
          <a:p>
            <a:pPr algn="just"/>
            <a:r>
              <a:rPr lang="id-ID" dirty="0">
                <a:solidFill>
                  <a:schemeClr val="tx1"/>
                </a:solidFill>
                <a:latin typeface="Cambria" panose="02040503050406030204" pitchFamily="18" charset="0"/>
                <a:cs typeface="Arial" panose="020B0604020202020204" pitchFamily="34" charset="0"/>
              </a:rPr>
              <a:t>Perikatan adalah terjemahan dari istilah aslinya dalam bahasa Belanda “verbintenis” yang mengandung banyak pengertian:</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Perikatan: masing-masing pihak saling terikat oleh suatu kewajiban/prestasi (dipakai oleh Subekti dan Sudikno)</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Perutangan: suatu pengertian yang terkandung dalam verbintenis. Adanya hubungan hutang piutang antara para pihak (dipakai oleh Sri Soedewi, Vollmar, Kusumadi).</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Perjanjian (overeenkomst): dipakai oleh (Wiryono Prodjodikoro).</a:t>
            </a:r>
          </a:p>
          <a:p>
            <a:endParaRPr lang="en-ID" b="1" dirty="0"/>
          </a:p>
        </p:txBody>
      </p:sp>
    </p:spTree>
    <p:extLst>
      <p:ext uri="{BB962C8B-B14F-4D97-AF65-F5344CB8AC3E}">
        <p14:creationId xmlns:p14="http://schemas.microsoft.com/office/powerpoint/2010/main" val="159992601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7E6C47E-B694-4A17-A0D4-34AFE5BAD439}"/>
              </a:ext>
            </a:extLst>
          </p:cNvPr>
          <p:cNvSpPr>
            <a:spLocks noGrp="1"/>
          </p:cNvSpPr>
          <p:nvPr>
            <p:ph type="subTitle" idx="1"/>
          </p:nvPr>
        </p:nvSpPr>
        <p:spPr>
          <a:xfrm>
            <a:off x="251520" y="1279984"/>
            <a:ext cx="8784976" cy="4298032"/>
          </a:xfrm>
        </p:spPr>
        <p:txBody>
          <a:bodyPr>
            <a:normAutofit/>
          </a:bodyPr>
          <a:lstStyle/>
          <a:p>
            <a:r>
              <a:rPr lang="id-ID" dirty="0">
                <a:solidFill>
                  <a:schemeClr val="tx1"/>
                </a:solidFill>
                <a:latin typeface="Cambria" panose="02040503050406030204" pitchFamily="18" charset="0"/>
                <a:cs typeface="Arial" panose="020B0604020202020204" pitchFamily="34" charset="0"/>
              </a:rPr>
              <a:t>Jika dirumuskan, perikatan adalah hubungan hukum yang terjadi antara orang yang satu dengan orang yang lain karena perbuatan, peristiwa, atau keadaan. Dari rumusan ini dapat diketahui bahwa perikatan itu terdapat dalam bidang hukum </a:t>
            </a:r>
            <a:r>
              <a:rPr lang="id-ID" b="1" dirty="0">
                <a:solidFill>
                  <a:schemeClr val="tx1"/>
                </a:solidFill>
                <a:latin typeface="Cambria" panose="02040503050406030204" pitchFamily="18" charset="0"/>
                <a:cs typeface="Arial" panose="020B0604020202020204" pitchFamily="34" charset="0"/>
              </a:rPr>
              <a:t>harta kekayaan (law of property), dalam bidang hukum keluarga (family law), dalam bidang hukum waris (law of succession), dalam bidang hukum pribadi (personal law).</a:t>
            </a:r>
          </a:p>
          <a:p>
            <a:endParaRPr lang="en-ID" dirty="0"/>
          </a:p>
        </p:txBody>
      </p:sp>
    </p:spTree>
    <p:extLst>
      <p:ext uri="{BB962C8B-B14F-4D97-AF65-F5344CB8AC3E}">
        <p14:creationId xmlns:p14="http://schemas.microsoft.com/office/powerpoint/2010/main" val="3461126635"/>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Sistematika KUHPerdata</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000" b="1" dirty="0" err="1">
                <a:solidFill>
                  <a:schemeClr val="tx1"/>
                </a:solidFill>
                <a:latin typeface="Cambria" panose="02040503050406030204" pitchFamily="18" charset="0"/>
                <a:cs typeface="Arial" panose="020B0604020202020204" pitchFamily="34" charset="0"/>
              </a:rPr>
              <a:t>Ketentuan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Umum</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Umum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memuat</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mengatur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peraturan-peraturan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bagi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pada </a:t>
            </a:r>
            <a:r>
              <a:rPr lang="en-US" sz="2000" dirty="0" err="1">
                <a:solidFill>
                  <a:schemeClr val="tx1"/>
                </a:solidFill>
                <a:latin typeface="Cambria" panose="02040503050406030204" pitchFamily="18" charset="0"/>
                <a:cs typeface="Arial" panose="020B0604020202020204" pitchFamily="34" charset="0"/>
              </a:rPr>
              <a:t>umumnya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misalnya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bagaimana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lahirnya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suatu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dilahirkan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perjanjian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dilahirkan</a:t>
            </a:r>
            <a:r>
              <a:rPr lang="en-US" sz="2000" dirty="0">
                <a:solidFill>
                  <a:schemeClr val="tx1"/>
                </a:solidFill>
                <a:latin typeface="Cambria" panose="02040503050406030204" pitchFamily="18" charset="0"/>
                <a:cs typeface="Arial" panose="020B0604020202020204" pitchFamily="34" charset="0"/>
              </a:rPr>
              <a:t> demi </a:t>
            </a:r>
            <a:r>
              <a:rPr lang="en-US" sz="2000" dirty="0" err="1">
                <a:solidFill>
                  <a:schemeClr val="tx1"/>
                </a:solidFill>
                <a:latin typeface="Cambria" panose="02040503050406030204" pitchFamily="18" charset="0"/>
                <a:cs typeface="Arial" panose="020B0604020202020204" pitchFamily="34" charset="0"/>
              </a:rPr>
              <a:t>undang-undang</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hapusnya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US" sz="2000" b="1" dirty="0" err="1">
                <a:solidFill>
                  <a:schemeClr val="tx1"/>
                </a:solidFill>
                <a:latin typeface="Cambria" panose="02040503050406030204" pitchFamily="18" charset="0"/>
                <a:cs typeface="Arial" panose="020B0604020202020204" pitchFamily="34" charset="0"/>
              </a:rPr>
              <a:t>Ketentuan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Khusus</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Khusus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memuat</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mengatur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peraturan-peraturan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secara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khusus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misalnya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jual-beli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tukar-menukar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sewa-menyewa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melakukan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pekerjaan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perseroan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sebagai</a:t>
            </a:r>
            <a:r>
              <a:rPr lang="en-US" sz="2000" dirty="0">
                <a:solidFill>
                  <a:schemeClr val="tx1"/>
                </a:solidFill>
                <a:latin typeface="Cambria" panose="02040503050406030204" pitchFamily="18" charset="0"/>
                <a:cs typeface="Arial" panose="020B0604020202020204" pitchFamily="34" charset="0"/>
              </a:rPr>
              <a:t> lex </a:t>
            </a:r>
            <a:r>
              <a:rPr lang="en-US" sz="2000" dirty="0" err="1">
                <a:solidFill>
                  <a:schemeClr val="tx1"/>
                </a:solidFill>
                <a:latin typeface="Cambria" panose="02040503050406030204" pitchFamily="18" charset="0"/>
                <a:cs typeface="Arial" panose="020B0604020202020204" pitchFamily="34" charset="0"/>
              </a:rPr>
              <a:t>specialis</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aturan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umum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hibah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penitipan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barang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pinjam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pakai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pinjam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mengganti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bunga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bunga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abadi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untung-untungan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pemberian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kuasa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penanggungan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perdamaian</a:t>
            </a:r>
            <a:r>
              <a:rPr lang="en-US" sz="2000" dirty="0">
                <a:solidFill>
                  <a:schemeClr val="tx1"/>
                </a:solidFill>
                <a:latin typeface="Cambria" panose="02040503050406030204" pitchFamily="18" charset="0"/>
                <a:cs typeface="Arial" panose="020B0604020202020204" pitchFamily="34" charset="0"/>
              </a:rPr>
              <a:t>.</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9041585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dirty="0" err="1">
                <a:solidFill>
                  <a:schemeClr val="tx1"/>
                </a:solidFill>
                <a:latin typeface="Cambria" panose="02040503050406030204" pitchFamily="18" charset="0"/>
                <a:cs typeface="Arial" panose="020B0604020202020204" pitchFamily="34" charset="0"/>
              </a:rPr>
              <a:t>Sistem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dianut</a:t>
            </a:r>
            <a:r>
              <a:rPr lang="en-ID" dirty="0">
                <a:solidFill>
                  <a:schemeClr val="tx1"/>
                </a:solidFill>
                <a:latin typeface="Cambria" panose="02040503050406030204" pitchFamily="18" charset="0"/>
                <a:cs typeface="Arial" panose="020B0604020202020204" pitchFamily="34" charset="0"/>
              </a:rPr>
              <a:t> oleh </a:t>
            </a:r>
            <a:r>
              <a:rPr lang="en-ID" dirty="0" err="1">
                <a:solidFill>
                  <a:schemeClr val="tx1"/>
                </a:solidFill>
                <a:latin typeface="Cambria" panose="02040503050406030204" pitchFamily="18" charset="0"/>
                <a:cs typeface="Arial" panose="020B0604020202020204" pitchFamily="34" charset="0"/>
              </a:rPr>
              <a:t>buku</a:t>
            </a:r>
            <a:r>
              <a:rPr lang="en-ID" dirty="0">
                <a:solidFill>
                  <a:schemeClr val="tx1"/>
                </a:solidFill>
                <a:latin typeface="Cambria" panose="02040503050406030204" pitchFamily="18" charset="0"/>
                <a:cs typeface="Arial" panose="020B0604020202020204" pitchFamily="34" charset="0"/>
              </a:rPr>
              <a:t> III </a:t>
            </a:r>
            <a:r>
              <a:rPr lang="en-ID" dirty="0" err="1">
                <a:solidFill>
                  <a:schemeClr val="tx1"/>
                </a:solidFill>
                <a:latin typeface="Cambria" panose="02040503050406030204" pitchFamily="18" charset="0"/>
                <a:cs typeface="Arial" panose="020B0604020202020204" pitchFamily="34" charset="0"/>
              </a:rPr>
              <a:t>itu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lazim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dinamakan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sistem</a:t>
            </a:r>
            <a:r>
              <a:rPr lang="en-ID"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terbuka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artinya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bahwa</a:t>
            </a:r>
            <a:r>
              <a:rPr lang="en-ID" dirty="0">
                <a:solidFill>
                  <a:schemeClr val="tx1"/>
                </a:solidFill>
                <a:latin typeface="Cambria" panose="02040503050406030204" pitchFamily="18" charset="0"/>
                <a:cs typeface="Arial" panose="020B0604020202020204" pitchFamily="34" charset="0"/>
              </a:rPr>
              <a:t> orang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leluasa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membuat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memperjanjikan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hal-hal</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apa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saja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diinginkan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asalkan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tidak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melanggar</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ketertiban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umum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kesusilaan</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dirty="0">
                <a:solidFill>
                  <a:schemeClr val="tx1"/>
                </a:solidFill>
                <a:latin typeface="Cambria" panose="02040503050406030204" pitchFamily="18" charset="0"/>
                <a:cs typeface="Arial" panose="020B0604020202020204" pitchFamily="34" charset="0"/>
              </a:rPr>
              <a:t>Hukum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sebagaimana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tercantum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Buku</a:t>
            </a:r>
            <a:r>
              <a:rPr lang="en-ID" dirty="0">
                <a:solidFill>
                  <a:schemeClr val="tx1"/>
                </a:solidFill>
                <a:latin typeface="Cambria" panose="02040503050406030204" pitchFamily="18" charset="0"/>
                <a:cs typeface="Arial" panose="020B0604020202020204" pitchFamily="34" charset="0"/>
              </a:rPr>
              <a:t> III </a:t>
            </a:r>
            <a:r>
              <a:rPr lang="en-ID" dirty="0" err="1">
                <a:solidFill>
                  <a:schemeClr val="tx1"/>
                </a:solidFill>
                <a:latin typeface="Cambria" panose="02040503050406030204" pitchFamily="18" charset="0"/>
                <a:cs typeface="Arial" panose="020B0604020202020204" pitchFamily="34" charset="0"/>
              </a:rPr>
              <a:t>KUHPerdata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merupakan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pelengkap</a:t>
            </a:r>
            <a:r>
              <a:rPr lang="en-ID"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aanvullend</a:t>
            </a:r>
            <a:r>
              <a:rPr lang="en-ID" i="1"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recht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bukan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memaksa</a:t>
            </a:r>
            <a:r>
              <a:rPr lang="en-ID"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dwingend</a:t>
            </a:r>
            <a:r>
              <a:rPr lang="en-ID" i="1"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recht</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34731432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dianut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sebagai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kebalikannya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dianut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Hukum </a:t>
            </a:r>
            <a:r>
              <a:rPr lang="en-US" sz="2600" dirty="0" err="1">
                <a:solidFill>
                  <a:schemeClr val="tx1"/>
                </a:solidFill>
                <a:latin typeface="Cambria" panose="02040503050406030204" pitchFamily="18" charset="0"/>
                <a:cs typeface="Arial" panose="020B0604020202020204" pitchFamily="34" charset="0"/>
              </a:rPr>
              <a:t>Kebendaan</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600" dirty="0" err="1">
                <a:solidFill>
                  <a:schemeClr val="tx1"/>
                </a:solidFill>
                <a:latin typeface="Cambria" panose="02040503050406030204" pitchFamily="18" charset="0"/>
                <a:cs typeface="Arial" panose="020B0604020202020204" pitchFamily="34" charset="0"/>
              </a:rPr>
              <a:t>Dalam</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buku</a:t>
            </a:r>
            <a:r>
              <a:rPr lang="en-ID" sz="2600" dirty="0">
                <a:solidFill>
                  <a:schemeClr val="tx1"/>
                </a:solidFill>
                <a:latin typeface="Cambria" panose="02040503050406030204" pitchFamily="18" charset="0"/>
                <a:cs typeface="Arial" panose="020B0604020202020204" pitchFamily="34" charset="0"/>
              </a:rPr>
              <a:t> II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 orang </a:t>
            </a:r>
            <a:r>
              <a:rPr lang="en-ID" sz="2600" dirty="0" err="1">
                <a:solidFill>
                  <a:schemeClr val="tx1"/>
                </a:solidFill>
                <a:latin typeface="Cambria" panose="02040503050406030204" pitchFamily="18" charset="0"/>
                <a:cs typeface="Arial" panose="020B0604020202020204" pitchFamily="34" charset="0"/>
              </a:rPr>
              <a:t>tidak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diperkenankan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untuk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membuat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atau</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memperjanjikan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hak-hak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kebendaan</a:t>
            </a:r>
            <a:r>
              <a:rPr lang="en-ID" sz="2600" dirty="0">
                <a:solidFill>
                  <a:schemeClr val="tx1"/>
                </a:solidFill>
                <a:latin typeface="Cambria" panose="02040503050406030204" pitchFamily="18" charset="0"/>
                <a:cs typeface="Arial" panose="020B0604020202020204" pitchFamily="34" charset="0"/>
              </a:rPr>
              <a:t> lain </a:t>
            </a:r>
            <a:r>
              <a:rPr lang="en-ID" sz="2600" dirty="0" err="1">
                <a:solidFill>
                  <a:schemeClr val="tx1"/>
                </a:solidFill>
                <a:latin typeface="Cambria" panose="02040503050406030204" pitchFamily="18" charset="0"/>
                <a:cs typeface="Arial" panose="020B0604020202020204" pitchFamily="34" charset="0"/>
              </a:rPr>
              <a:t>selain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dari</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telah</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diatur</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dalam</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buku</a:t>
            </a:r>
            <a:r>
              <a:rPr lang="en-ID" sz="2600" dirty="0">
                <a:solidFill>
                  <a:schemeClr val="tx1"/>
                </a:solidFill>
                <a:latin typeface="Cambria" panose="02040503050406030204" pitchFamily="18" charset="0"/>
                <a:cs typeface="Arial" panose="020B0604020202020204" pitchFamily="34" charset="0"/>
              </a:rPr>
              <a:t> II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53479564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di Indonesia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Berikut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sistematika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umum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Ketentuan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Umum</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pengertian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dasar-dasar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syarat-syarat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sahnya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Berdasarkan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jenis-jenis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pelaksanaan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yang </a:t>
            </a:r>
            <a:r>
              <a:rPr lang="en-US" sz="2600" b="1" dirty="0" err="1">
                <a:solidFill>
                  <a:schemeClr val="tx1"/>
                </a:solidFill>
                <a:latin typeface="Cambria" panose="02040503050406030204" pitchFamily="18" charset="0"/>
                <a:cs typeface="Arial" panose="020B0604020202020204" pitchFamily="34" charset="0"/>
              </a:rPr>
              <a:t>Timbul</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dari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Undang-Undang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berasal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tetapi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berdasarkan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a:t>
            </a:r>
          </a:p>
          <a:p>
            <a:pPr algn="l"/>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342969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340768"/>
            <a:ext cx="8229600" cy="478539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yang </a:t>
            </a:r>
            <a:r>
              <a:rPr lang="en-US" sz="2600" b="1" dirty="0" err="1">
                <a:solidFill>
                  <a:schemeClr val="tx1"/>
                </a:solidFill>
                <a:latin typeface="Cambria" panose="02040503050406030204" pitchFamily="18" charset="0"/>
                <a:cs typeface="Arial" panose="020B0604020202020204" pitchFamily="34" charset="0"/>
              </a:rPr>
              <a:t>Bersifat</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Kebendaan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berkaitan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pemindahan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benda</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Pengakhiran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cara-cara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sebab-sebab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berakhirnya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p>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Tanggung</a:t>
            </a:r>
            <a:r>
              <a:rPr lang="en-US" sz="2600" b="1" dirty="0">
                <a:solidFill>
                  <a:schemeClr val="tx1"/>
                </a:solidFill>
                <a:latin typeface="Cambria" panose="02040503050406030204" pitchFamily="18" charset="0"/>
                <a:cs typeface="Arial" panose="020B0604020202020204" pitchFamily="34" charset="0"/>
              </a:rPr>
              <a:t> Jawab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tanggung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jawab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memenuhi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konsekuensinya</a:t>
            </a:r>
            <a:r>
              <a:rPr lang="en-US" sz="2600" dirty="0">
                <a:solidFill>
                  <a:schemeClr val="tx1"/>
                </a:solidFill>
                <a:latin typeface="Cambria" panose="02040503050406030204" pitchFamily="18" charset="0"/>
                <a:cs typeface="Arial" panose="020B0604020202020204" pitchFamily="34" charset="0"/>
              </a:rPr>
              <a:t>.</a:t>
            </a: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dirty="0" err="1">
                <a:solidFill>
                  <a:schemeClr val="tx1"/>
                </a:solidFill>
                <a:latin typeface="Cambria" panose="02040503050406030204" pitchFamily="18" charset="0"/>
                <a:cs typeface="Arial" panose="020B0604020202020204" pitchFamily="34" charset="0"/>
              </a:rPr>
              <a:t>Setiap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memiliki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pasal-pasal</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rinci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ketentuan-ketentuan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tersebut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merupakan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bagian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memahami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aspek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di Indonesia.</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4441624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Penjelasan umum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Buku III BW tentang perikatan (van verbintenis) tidak mendefinisikan perikatan, namun para ahli hukum memberikan ciri-ciri utama dari perikatan berdasarkan Pasal 1233 BW.</a:t>
            </a:r>
          </a:p>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Ciri utama perikatan: masing-masing pihak terikat kewajiban/prestasi.</a:t>
            </a:r>
          </a:p>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Oleh karena itu, perikatan adl </a:t>
            </a:r>
            <a:r>
              <a:rPr lang="en-US" sz="2600" dirty="0" err="1">
                <a:solidFill>
                  <a:schemeClr val="tx1"/>
                </a:solidFill>
                <a:latin typeface="Cambria" panose="02040503050406030204" pitchFamily="18" charset="0"/>
                <a:cs typeface="Arial" panose="020B0604020202020204" pitchFamily="34" charset="0"/>
              </a:rPr>
              <a:t>hubungan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melibatkan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kewajiban</a:t>
            </a:r>
            <a:r>
              <a:rPr lang="en-US" sz="2600" dirty="0">
                <a:solidFill>
                  <a:schemeClr val="tx1"/>
                </a:solidFill>
                <a:latin typeface="Cambria" panose="02040503050406030204" pitchFamily="18" charset="0"/>
                <a:cs typeface="Arial" panose="020B0604020202020204" pitchFamily="34" charset="0"/>
              </a:rPr>
              <a:t>.</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8899887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5883</TotalTime>
  <Words>1248</Words>
  <Application>Microsoft Office PowerPoint</Application>
  <PresentationFormat>On-screen Show (4:3)</PresentationFormat>
  <Paragraphs>73</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Cambria</vt:lpstr>
      <vt:lpstr>Times New Roman</vt:lpstr>
      <vt:lpstr>TimesNewRomanPSMT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492</cp:revision>
  <cp:lastPrinted>2017-08-29T02:54:51Z</cp:lastPrinted>
  <dcterms:created xsi:type="dcterms:W3CDTF">2010-04-18T12:06:30Z</dcterms:created>
  <dcterms:modified xsi:type="dcterms:W3CDTF">2025-09-29T01:43:58Z</dcterms:modified>
</cp:coreProperties>
</file>