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36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5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83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09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7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4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56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90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6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Transformasi</a:t>
            </a:r>
            <a:r>
              <a:rPr dirty="0"/>
              <a:t> </a:t>
            </a:r>
            <a:r>
              <a:rPr dirty="0" err="1"/>
              <a:t>Bisnis</a:t>
            </a:r>
            <a:r>
              <a:rPr dirty="0"/>
              <a:t> </a:t>
            </a:r>
            <a:r>
              <a:rPr dirty="0" err="1"/>
              <a:t>Berbasis</a:t>
            </a:r>
            <a:r>
              <a:rPr dirty="0"/>
              <a:t> </a:t>
            </a:r>
            <a:r>
              <a:rPr dirty="0" err="1"/>
              <a:t>Teknologi</a:t>
            </a:r>
            <a:r>
              <a:rPr dirty="0"/>
              <a:t> </a:t>
            </a:r>
            <a:r>
              <a:rPr dirty="0" err="1"/>
              <a:t>Informasi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Studi Kasus: Tokopedia, Gojek, Shopee, Amazon, Netflix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KPI Transformasi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Gross Merchandise Value (GMV)</a:t>
            </a:r>
          </a:p>
          <a:p>
            <a:r>
              <a:t>Customer Acquisition Cost (CAC) &amp; Lifetime Value (LTV)</a:t>
            </a:r>
          </a:p>
          <a:p>
            <a:r>
              <a:t>Conversion rate &amp; Retention rate</a:t>
            </a:r>
          </a:p>
          <a:p>
            <a:r>
              <a:t>Uptime &amp; on-time delivery</a:t>
            </a:r>
          </a:p>
          <a:p>
            <a:r>
              <a:t>Pendapatan per pengguna (ARPU)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 mengubah cara perusahaan menciptakan, menyampaikan, dan menangkap nilai.</a:t>
            </a:r>
          </a:p>
          <a:p>
            <a:r>
              <a:t>Transformasi sukses = kombinasi teknologi, data, dan ekosistem mitra.</a:t>
            </a:r>
          </a:p>
          <a:p>
            <a:r>
              <a:t>Tantangan: biaya TI, regulasi, etika, reskilling SDM.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Dasar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Transformasi bisnis berbasis TI = perubahan fundamental model bisnis.</a:t>
            </a:r>
          </a:p>
          <a:p>
            <a:r>
              <a:t>Dampak:</a:t>
            </a:r>
          </a:p>
          <a:p>
            <a:r>
              <a:t>- Perubahan value proposition</a:t>
            </a:r>
          </a:p>
          <a:p>
            <a:r>
              <a:t>- Model pendapatan baru</a:t>
            </a:r>
          </a:p>
          <a:p>
            <a:r>
              <a:t>- Saluran distribusi digital</a:t>
            </a:r>
          </a:p>
          <a:p>
            <a:r>
              <a:t>- Hubungan pelanggan berbasis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Tokopedia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Dari perdagangan tradisional → Marketplace Digital</a:t>
            </a:r>
          </a:p>
          <a:p>
            <a:r>
              <a:t>Teknologi: marketplace, pembayaran digital, logistik terintegrasi</a:t>
            </a:r>
          </a:p>
          <a:p>
            <a:r>
              <a:t>Model bisnis: komisi, iklan, fintech</a:t>
            </a:r>
          </a:p>
          <a:p>
            <a:r>
              <a:t>Dampak: network effects, skala nasional, ekosistem seller-buyer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Gojek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Dari ride-hailing → Super-app</a:t>
            </a:r>
          </a:p>
          <a:p>
            <a:r>
              <a:t>Teknologi: dispatch real-time, e-wallet, API mitra</a:t>
            </a:r>
          </a:p>
          <a:p>
            <a:r>
              <a:t>Model bisnis: komisi, biaya layanan, layanan finansial</a:t>
            </a:r>
          </a:p>
          <a:p>
            <a:r>
              <a:t>Dampak: diversifikasi revenue, ekosistem layanan sehari-hari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Shopee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Mobile-first &amp; Social Commerce</a:t>
            </a:r>
          </a:p>
          <a:p>
            <a:r>
              <a:t>Teknologi: aplikasi mobile, live streaming, gamification</a:t>
            </a:r>
          </a:p>
          <a:p>
            <a:r>
              <a:t>Model bisnis: subsidi promosi, iklan in-app, komisi</a:t>
            </a:r>
          </a:p>
          <a:p>
            <a:r>
              <a:t>Dampak: percepatan adopsi mobile commerce, engagement tinggi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Amazon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Dari toko buku → Ekosistem Global</a:t>
            </a:r>
          </a:p>
          <a:p>
            <a:r>
              <a:t>Teknologi: AI rekomendasi, AWS, logistik otomatis</a:t>
            </a:r>
          </a:p>
          <a:p>
            <a:r>
              <a:t>Model bisnis: marketplace, cloud (AWS), subscription (Prime)</a:t>
            </a:r>
          </a:p>
          <a:p>
            <a:r>
              <a:t>Dampak: diversifikasi pendapatan, global scalability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Netflix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Dari DVD rental → Streaming + Produksi Konten</a:t>
            </a:r>
          </a:p>
          <a:p>
            <a:r>
              <a:t>Teknologi: streaming CDN, algoritma rekomendasi, big data</a:t>
            </a:r>
          </a:p>
          <a:p>
            <a:r>
              <a:t>Model bisnis: subscription (SVOD), konten original</a:t>
            </a:r>
          </a:p>
          <a:p>
            <a:r>
              <a:t>Dampak: engagement tinggi, global reach, data-driven content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Dampak TI terhadap Model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Value Proposition: personalisasi, kecepatan, ekosistem digital</a:t>
            </a:r>
          </a:p>
          <a:p>
            <a:r>
              <a:t>Customer Segments: global &amp; micro-segmen</a:t>
            </a:r>
          </a:p>
          <a:p>
            <a:r>
              <a:t>Channels: mobile app, API, omni-channel</a:t>
            </a:r>
          </a:p>
          <a:p>
            <a:r>
              <a:t>Revenue Streams: komisi, subscription, iklan, fintech, cloud</a:t>
            </a:r>
          </a:p>
          <a:p>
            <a:r>
              <a:t>Key Resources: data, platform, brand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Dampak Strategis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Network effects → semakin besar semakin kuat</a:t>
            </a:r>
          </a:p>
          <a:p>
            <a:r>
              <a:t>Data moat → pelanggan sulit berpindah</a:t>
            </a:r>
          </a:p>
          <a:p>
            <a:r>
              <a:t>Inovasi cepat → A/B testing, CI/CD</a:t>
            </a:r>
          </a:p>
          <a:p>
            <a:r>
              <a:t>Tantangan: regulasi, privasi data, keamanan siber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377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Transformasi Bisnis Berbasis Teknologi Informasi</vt:lpstr>
      <vt:lpstr>Konsep Dasar</vt:lpstr>
      <vt:lpstr>Tokopedia</vt:lpstr>
      <vt:lpstr>Gojek</vt:lpstr>
      <vt:lpstr>Shopee</vt:lpstr>
      <vt:lpstr>Amazon</vt:lpstr>
      <vt:lpstr>Netflix</vt:lpstr>
      <vt:lpstr>Dampak TI terhadap Model Bisnis</vt:lpstr>
      <vt:lpstr>Dampak Strategis</vt:lpstr>
      <vt:lpstr>Contoh KPI Transformasi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2025-09-29T03:40:18Z</dcterms:modified>
  <cp:category/>
</cp:coreProperties>
</file>