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660"/>
  </p:normalViewPr>
  <p:slideViewPr>
    <p:cSldViewPr snapToGrid="0">
      <p:cViewPr varScale="1">
        <p:scale>
          <a:sx n="80" d="100"/>
          <a:sy n="80" d="100"/>
        </p:scale>
        <p:origin x="3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B6B7C3-8427-4A9F-B055-9E821BDB6A2B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5C7605B5-7873-42CF-82B0-A60E38FB1A9F}">
      <dgm:prSet phldrT="[Text]"/>
      <dgm:spPr/>
      <dgm:t>
        <a:bodyPr/>
        <a:lstStyle/>
        <a:p>
          <a:r>
            <a:rPr lang="en-ID" b="1" spc="-10" dirty="0">
              <a:solidFill>
                <a:srgbClr val="001F5F"/>
              </a:solidFill>
              <a:latin typeface="Tahoma"/>
              <a:cs typeface="Tahoma"/>
            </a:rPr>
            <a:t>UNSUR </a:t>
          </a:r>
          <a:r>
            <a:rPr lang="en-ID" b="1" spc="65" dirty="0">
              <a:solidFill>
                <a:srgbClr val="001F5F"/>
              </a:solidFill>
              <a:latin typeface="Tahoma"/>
              <a:cs typeface="Tahoma"/>
            </a:rPr>
            <a:t>KONSEPTUAL</a:t>
          </a:r>
          <a:endParaRPr lang="en-ID" dirty="0"/>
        </a:p>
      </dgm:t>
    </dgm:pt>
    <dgm:pt modelId="{A944819C-3045-46EB-9053-B9E628F20999}" type="parTrans" cxnId="{8CF8F20C-D604-41A1-932D-23A5E05D404E}">
      <dgm:prSet/>
      <dgm:spPr/>
      <dgm:t>
        <a:bodyPr/>
        <a:lstStyle/>
        <a:p>
          <a:endParaRPr lang="en-ID"/>
        </a:p>
      </dgm:t>
    </dgm:pt>
    <dgm:pt modelId="{BA243262-692F-4250-A60C-D9B0E9E3CE43}" type="sibTrans" cxnId="{8CF8F20C-D604-41A1-932D-23A5E05D404E}">
      <dgm:prSet/>
      <dgm:spPr/>
      <dgm:t>
        <a:bodyPr/>
        <a:lstStyle/>
        <a:p>
          <a:endParaRPr lang="en-ID"/>
        </a:p>
      </dgm:t>
    </dgm:pt>
    <dgm:pt modelId="{0781B650-33BE-430C-AD15-6E00F809C173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ID" b="1" spc="-10" dirty="0" err="1">
              <a:solidFill>
                <a:schemeClr val="tx1"/>
              </a:solidFill>
              <a:latin typeface="Tahoma"/>
              <a:cs typeface="Tahoma"/>
            </a:rPr>
            <a:t>Titik</a:t>
          </a:r>
          <a:endParaRPr lang="en-ID" dirty="0">
            <a:solidFill>
              <a:schemeClr val="tx1"/>
            </a:solidFill>
          </a:endParaRPr>
        </a:p>
      </dgm:t>
    </dgm:pt>
    <dgm:pt modelId="{67783A89-ED1B-44BD-8F91-7AFB0F3B0695}" type="parTrans" cxnId="{78E7251D-B414-4548-9457-5D9EE7C46A8D}">
      <dgm:prSet/>
      <dgm:spPr/>
      <dgm:t>
        <a:bodyPr/>
        <a:lstStyle/>
        <a:p>
          <a:endParaRPr lang="en-ID"/>
        </a:p>
      </dgm:t>
    </dgm:pt>
    <dgm:pt modelId="{30EB772D-F260-47F5-BCBE-2C169B44015B}" type="sibTrans" cxnId="{78E7251D-B414-4548-9457-5D9EE7C46A8D}">
      <dgm:prSet/>
      <dgm:spPr/>
      <dgm:t>
        <a:bodyPr/>
        <a:lstStyle/>
        <a:p>
          <a:endParaRPr lang="en-ID"/>
        </a:p>
      </dgm:t>
    </dgm:pt>
    <dgm:pt modelId="{292DA258-FF07-4C98-9DD2-1300B34CB6B4}">
      <dgm:prSet phldrT="[Text]"/>
      <dgm:spPr/>
      <dgm:t>
        <a:bodyPr/>
        <a:lstStyle/>
        <a:p>
          <a:r>
            <a:rPr lang="en-ID" b="1" spc="-10" dirty="0">
              <a:solidFill>
                <a:srgbClr val="001F5F"/>
              </a:solidFill>
              <a:latin typeface="Tahoma"/>
              <a:cs typeface="Tahoma"/>
            </a:rPr>
            <a:t>UNSUR </a:t>
          </a:r>
          <a:r>
            <a:rPr lang="en-ID" b="1" spc="75" dirty="0">
              <a:solidFill>
                <a:srgbClr val="001F5F"/>
              </a:solidFill>
              <a:latin typeface="Tahoma"/>
              <a:cs typeface="Tahoma"/>
            </a:rPr>
            <a:t>RELASIONAL</a:t>
          </a:r>
          <a:endParaRPr lang="en-ID" dirty="0"/>
        </a:p>
      </dgm:t>
    </dgm:pt>
    <dgm:pt modelId="{950DE316-F6C0-4C7F-B2EA-8C32753E5E45}" type="parTrans" cxnId="{8A38E07D-D06F-41C1-BB92-973BDD95C053}">
      <dgm:prSet/>
      <dgm:spPr/>
      <dgm:t>
        <a:bodyPr/>
        <a:lstStyle/>
        <a:p>
          <a:endParaRPr lang="en-ID"/>
        </a:p>
      </dgm:t>
    </dgm:pt>
    <dgm:pt modelId="{E4942BF5-95BA-4842-8366-8A47011AA3D7}" type="sibTrans" cxnId="{8A38E07D-D06F-41C1-BB92-973BDD95C053}">
      <dgm:prSet/>
      <dgm:spPr/>
      <dgm:t>
        <a:bodyPr/>
        <a:lstStyle/>
        <a:p>
          <a:endParaRPr lang="en-ID"/>
        </a:p>
      </dgm:t>
    </dgm:pt>
    <dgm:pt modelId="{8DE03227-32CC-48F8-9940-B596A63B4956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ID" b="1" spc="-20" dirty="0" err="1">
              <a:solidFill>
                <a:schemeClr val="tx1"/>
              </a:solidFill>
              <a:latin typeface="Tahoma"/>
              <a:cs typeface="Tahoma"/>
            </a:rPr>
            <a:t>Arah</a:t>
          </a:r>
          <a:endParaRPr lang="en-ID" dirty="0">
            <a:solidFill>
              <a:schemeClr val="tx1"/>
            </a:solidFill>
          </a:endParaRPr>
        </a:p>
      </dgm:t>
    </dgm:pt>
    <dgm:pt modelId="{1EA5C572-8F20-4B2D-9688-425316B5935B}" type="parTrans" cxnId="{BF675BB0-815E-4D14-A49D-874943CA2DB7}">
      <dgm:prSet/>
      <dgm:spPr/>
      <dgm:t>
        <a:bodyPr/>
        <a:lstStyle/>
        <a:p>
          <a:endParaRPr lang="en-ID"/>
        </a:p>
      </dgm:t>
    </dgm:pt>
    <dgm:pt modelId="{907DAAAD-8E74-4C6A-8B5F-156327406B36}" type="sibTrans" cxnId="{BF675BB0-815E-4D14-A49D-874943CA2DB7}">
      <dgm:prSet/>
      <dgm:spPr/>
      <dgm:t>
        <a:bodyPr/>
        <a:lstStyle/>
        <a:p>
          <a:endParaRPr lang="en-ID"/>
        </a:p>
      </dgm:t>
    </dgm:pt>
    <dgm:pt modelId="{C748878F-39CC-4629-9296-F92F261B22DB}">
      <dgm:prSet phldrT="[Text]"/>
      <dgm:spPr/>
      <dgm:t>
        <a:bodyPr/>
        <a:lstStyle/>
        <a:p>
          <a:r>
            <a:rPr lang="en-ID" b="1" spc="-10" dirty="0">
              <a:solidFill>
                <a:srgbClr val="001F5F"/>
              </a:solidFill>
              <a:latin typeface="Tahoma"/>
              <a:cs typeface="Tahoma"/>
            </a:rPr>
            <a:t>UNSUR VISUAL</a:t>
          </a:r>
          <a:endParaRPr lang="en-ID" dirty="0"/>
        </a:p>
      </dgm:t>
    </dgm:pt>
    <dgm:pt modelId="{82DF47EB-920B-4005-92F3-84F0AB729F0A}" type="parTrans" cxnId="{5CE0F98A-83BB-4658-A971-D7DE68233B1A}">
      <dgm:prSet/>
      <dgm:spPr/>
      <dgm:t>
        <a:bodyPr/>
        <a:lstStyle/>
        <a:p>
          <a:endParaRPr lang="en-ID"/>
        </a:p>
      </dgm:t>
    </dgm:pt>
    <dgm:pt modelId="{9A03E141-E1B9-4A50-89E2-23032B6CA501}" type="sibTrans" cxnId="{5CE0F98A-83BB-4658-A971-D7DE68233B1A}">
      <dgm:prSet/>
      <dgm:spPr/>
      <dgm:t>
        <a:bodyPr/>
        <a:lstStyle/>
        <a:p>
          <a:endParaRPr lang="en-ID"/>
        </a:p>
      </dgm:t>
    </dgm:pt>
    <dgm:pt modelId="{7BAB5609-4477-4E04-90EE-07362C76BCE4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ID" b="1" spc="-85" dirty="0" err="1">
              <a:solidFill>
                <a:schemeClr val="tx1"/>
              </a:solidFill>
              <a:latin typeface="Tahoma"/>
              <a:cs typeface="Tahoma"/>
            </a:rPr>
            <a:t>Bentuk</a:t>
          </a:r>
          <a:endParaRPr lang="en-ID" dirty="0">
            <a:solidFill>
              <a:schemeClr val="tx1"/>
            </a:solidFill>
          </a:endParaRPr>
        </a:p>
      </dgm:t>
    </dgm:pt>
    <dgm:pt modelId="{4824769C-B5B1-4F2C-93E7-5DE3E218D4D4}" type="parTrans" cxnId="{A1C27088-3EFD-4A97-9CE1-F1EB2CAF36B2}">
      <dgm:prSet/>
      <dgm:spPr/>
      <dgm:t>
        <a:bodyPr/>
        <a:lstStyle/>
        <a:p>
          <a:endParaRPr lang="en-ID"/>
        </a:p>
      </dgm:t>
    </dgm:pt>
    <dgm:pt modelId="{4B6C65B2-7730-4EF0-B2B8-4BC3DD2C99CD}" type="sibTrans" cxnId="{A1C27088-3EFD-4A97-9CE1-F1EB2CAF36B2}">
      <dgm:prSet/>
      <dgm:spPr/>
      <dgm:t>
        <a:bodyPr/>
        <a:lstStyle/>
        <a:p>
          <a:endParaRPr lang="en-ID"/>
        </a:p>
      </dgm:t>
    </dgm:pt>
    <dgm:pt modelId="{F75902AF-8FAC-480E-A278-FACC539960AF}">
      <dgm:prSet phldrT="[Text]"/>
      <dgm:spPr/>
      <dgm:t>
        <a:bodyPr/>
        <a:lstStyle/>
        <a:p>
          <a:r>
            <a:rPr lang="en-ID" b="1" spc="-10" dirty="0">
              <a:solidFill>
                <a:srgbClr val="001F5F"/>
              </a:solidFill>
              <a:latin typeface="Tahoma"/>
              <a:cs typeface="Tahoma"/>
            </a:rPr>
            <a:t>UNSUR PRAKTIS</a:t>
          </a:r>
          <a:endParaRPr lang="en-ID" dirty="0"/>
        </a:p>
      </dgm:t>
    </dgm:pt>
    <dgm:pt modelId="{8A2BC8AF-10B0-4434-847D-22E23BCD68E3}" type="parTrans" cxnId="{8BE2A592-61A4-4233-9834-A46F5DEB31CD}">
      <dgm:prSet/>
      <dgm:spPr/>
      <dgm:t>
        <a:bodyPr/>
        <a:lstStyle/>
        <a:p>
          <a:endParaRPr lang="en-ID"/>
        </a:p>
      </dgm:t>
    </dgm:pt>
    <dgm:pt modelId="{F4CE245C-F665-4114-82AC-0E7FC74FAC9F}" type="sibTrans" cxnId="{8BE2A592-61A4-4233-9834-A46F5DEB31CD}">
      <dgm:prSet/>
      <dgm:spPr/>
      <dgm:t>
        <a:bodyPr/>
        <a:lstStyle/>
        <a:p>
          <a:endParaRPr lang="en-ID"/>
        </a:p>
      </dgm:t>
    </dgm:pt>
    <dgm:pt modelId="{6A5DD63E-8A8E-4A51-827C-C539B771F1E4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ID" b="1" spc="-10">
              <a:solidFill>
                <a:schemeClr val="tx1"/>
              </a:solidFill>
              <a:latin typeface="Tahoma"/>
              <a:cs typeface="Tahoma"/>
            </a:rPr>
            <a:t>Garis</a:t>
          </a:r>
          <a:endParaRPr lang="en-ID" dirty="0">
            <a:solidFill>
              <a:schemeClr val="tx1"/>
            </a:solidFill>
            <a:latin typeface="Tahoma"/>
            <a:cs typeface="Tahoma"/>
          </a:endParaRPr>
        </a:p>
      </dgm:t>
    </dgm:pt>
    <dgm:pt modelId="{48B23490-91C2-4631-9DAF-ED5600FFB32C}" type="parTrans" cxnId="{4078C730-DEE8-41C2-822A-4C2CBA44CE32}">
      <dgm:prSet/>
      <dgm:spPr/>
      <dgm:t>
        <a:bodyPr/>
        <a:lstStyle/>
        <a:p>
          <a:endParaRPr lang="en-ID"/>
        </a:p>
      </dgm:t>
    </dgm:pt>
    <dgm:pt modelId="{010A06B7-1FF8-415C-9800-0641AF97C089}" type="sibTrans" cxnId="{4078C730-DEE8-41C2-822A-4C2CBA44CE32}">
      <dgm:prSet/>
      <dgm:spPr/>
      <dgm:t>
        <a:bodyPr/>
        <a:lstStyle/>
        <a:p>
          <a:endParaRPr lang="en-ID"/>
        </a:p>
      </dgm:t>
    </dgm:pt>
    <dgm:pt modelId="{B7927601-28BD-4F30-8DBC-A7A50C412C3D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ID" b="1" spc="-10" dirty="0" err="1">
              <a:solidFill>
                <a:schemeClr val="tx1"/>
              </a:solidFill>
              <a:latin typeface="Tahoma"/>
              <a:cs typeface="Tahoma"/>
            </a:rPr>
            <a:t>Bidang</a:t>
          </a:r>
          <a:endParaRPr lang="en-ID" dirty="0">
            <a:solidFill>
              <a:schemeClr val="tx1"/>
            </a:solidFill>
            <a:latin typeface="Tahoma"/>
            <a:cs typeface="Tahoma"/>
          </a:endParaRPr>
        </a:p>
      </dgm:t>
    </dgm:pt>
    <dgm:pt modelId="{9E3E420E-C5EE-408E-96A5-AB8F8DCA4CA2}" type="parTrans" cxnId="{3C6533EC-69C1-4743-861B-F9A55D9CF2AA}">
      <dgm:prSet/>
      <dgm:spPr/>
      <dgm:t>
        <a:bodyPr/>
        <a:lstStyle/>
        <a:p>
          <a:endParaRPr lang="en-ID"/>
        </a:p>
      </dgm:t>
    </dgm:pt>
    <dgm:pt modelId="{D1E5A320-69E4-42E6-B286-50AAB7F13FDD}" type="sibTrans" cxnId="{3C6533EC-69C1-4743-861B-F9A55D9CF2AA}">
      <dgm:prSet/>
      <dgm:spPr/>
      <dgm:t>
        <a:bodyPr/>
        <a:lstStyle/>
        <a:p>
          <a:endParaRPr lang="en-ID"/>
        </a:p>
      </dgm:t>
    </dgm:pt>
    <dgm:pt modelId="{1411DFCA-14E8-412E-AB56-EEAC1161ACB2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ID" b="1" spc="-20" dirty="0">
              <a:solidFill>
                <a:schemeClr val="tx1"/>
              </a:solidFill>
              <a:latin typeface="Tahoma"/>
              <a:cs typeface="Tahoma"/>
            </a:rPr>
            <a:t>Volume</a:t>
          </a:r>
          <a:endParaRPr lang="en-ID" dirty="0">
            <a:solidFill>
              <a:schemeClr val="tx1"/>
            </a:solidFill>
            <a:latin typeface="Tahoma"/>
            <a:cs typeface="Tahoma"/>
          </a:endParaRPr>
        </a:p>
      </dgm:t>
    </dgm:pt>
    <dgm:pt modelId="{D9B20882-8E62-4375-A8B2-3EF512F07E0C}" type="parTrans" cxnId="{9BD30F0A-51C6-42E0-A74F-C003725C1763}">
      <dgm:prSet/>
      <dgm:spPr/>
      <dgm:t>
        <a:bodyPr/>
        <a:lstStyle/>
        <a:p>
          <a:endParaRPr lang="en-ID"/>
        </a:p>
      </dgm:t>
    </dgm:pt>
    <dgm:pt modelId="{38B16CD3-AB46-45A8-ACA2-60F992B6F3E4}" type="sibTrans" cxnId="{9BD30F0A-51C6-42E0-A74F-C003725C1763}">
      <dgm:prSet/>
      <dgm:spPr/>
      <dgm:t>
        <a:bodyPr/>
        <a:lstStyle/>
        <a:p>
          <a:endParaRPr lang="en-ID"/>
        </a:p>
      </dgm:t>
    </dgm:pt>
    <dgm:pt modelId="{0BFB486F-7961-4AB3-9BA4-0E3292093686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ID" b="1" spc="-10" dirty="0" err="1">
              <a:solidFill>
                <a:schemeClr val="tx1"/>
              </a:solidFill>
              <a:latin typeface="Tahoma"/>
              <a:cs typeface="Tahoma"/>
            </a:rPr>
            <a:t>Posisi</a:t>
          </a:r>
          <a:endParaRPr lang="en-ID" dirty="0">
            <a:solidFill>
              <a:schemeClr val="tx1"/>
            </a:solidFill>
            <a:latin typeface="Tahoma"/>
            <a:cs typeface="Tahoma"/>
          </a:endParaRPr>
        </a:p>
      </dgm:t>
    </dgm:pt>
    <dgm:pt modelId="{2F9A3A9A-4E49-40CD-9A4E-573963CA3018}" type="parTrans" cxnId="{3DC74359-C5B7-49C6-B1B0-2EF56B159999}">
      <dgm:prSet/>
      <dgm:spPr/>
      <dgm:t>
        <a:bodyPr/>
        <a:lstStyle/>
        <a:p>
          <a:endParaRPr lang="en-ID"/>
        </a:p>
      </dgm:t>
    </dgm:pt>
    <dgm:pt modelId="{C442E675-84AE-4395-8D4A-CC9FDF1F96ED}" type="sibTrans" cxnId="{3DC74359-C5B7-49C6-B1B0-2EF56B159999}">
      <dgm:prSet/>
      <dgm:spPr/>
      <dgm:t>
        <a:bodyPr/>
        <a:lstStyle/>
        <a:p>
          <a:endParaRPr lang="en-ID"/>
        </a:p>
      </dgm:t>
    </dgm:pt>
    <dgm:pt modelId="{E0FAB5CA-9E37-44F2-9DBC-19222A2B48FA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ID" b="1" spc="-10">
              <a:solidFill>
                <a:schemeClr val="tx1"/>
              </a:solidFill>
              <a:latin typeface="Tahoma"/>
              <a:cs typeface="Tahoma"/>
            </a:rPr>
            <a:t>Ruang</a:t>
          </a:r>
          <a:endParaRPr lang="en-ID" dirty="0">
            <a:solidFill>
              <a:schemeClr val="tx1"/>
            </a:solidFill>
            <a:latin typeface="Tahoma"/>
            <a:cs typeface="Tahoma"/>
          </a:endParaRPr>
        </a:p>
      </dgm:t>
    </dgm:pt>
    <dgm:pt modelId="{226748B8-78DB-436B-8E6E-572074D5981D}" type="parTrans" cxnId="{098047AE-FD80-4C81-A107-577FF4D10218}">
      <dgm:prSet/>
      <dgm:spPr/>
      <dgm:t>
        <a:bodyPr/>
        <a:lstStyle/>
        <a:p>
          <a:endParaRPr lang="en-ID"/>
        </a:p>
      </dgm:t>
    </dgm:pt>
    <dgm:pt modelId="{EDF56F08-4679-44FB-B47B-0CD7BB75273D}" type="sibTrans" cxnId="{098047AE-FD80-4C81-A107-577FF4D10218}">
      <dgm:prSet/>
      <dgm:spPr/>
      <dgm:t>
        <a:bodyPr/>
        <a:lstStyle/>
        <a:p>
          <a:endParaRPr lang="en-ID"/>
        </a:p>
      </dgm:t>
    </dgm:pt>
    <dgm:pt modelId="{5455BB38-BC68-4B1F-A722-913802EC9091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ID" b="1" spc="-75" dirty="0" err="1">
              <a:solidFill>
                <a:schemeClr val="tx1"/>
              </a:solidFill>
              <a:latin typeface="Tahoma"/>
              <a:cs typeface="Tahoma"/>
            </a:rPr>
            <a:t>Gravitasi</a:t>
          </a:r>
          <a:endParaRPr lang="en-ID" dirty="0">
            <a:solidFill>
              <a:schemeClr val="tx1"/>
            </a:solidFill>
            <a:latin typeface="Tahoma"/>
            <a:cs typeface="Tahoma"/>
          </a:endParaRPr>
        </a:p>
      </dgm:t>
    </dgm:pt>
    <dgm:pt modelId="{2CD7A983-7818-47AB-9783-06244BBBC53B}" type="parTrans" cxnId="{3873C003-A7C4-4317-A511-702EF18E8ED4}">
      <dgm:prSet/>
      <dgm:spPr/>
      <dgm:t>
        <a:bodyPr/>
        <a:lstStyle/>
        <a:p>
          <a:endParaRPr lang="en-ID"/>
        </a:p>
      </dgm:t>
    </dgm:pt>
    <dgm:pt modelId="{50F445F9-B477-4B4F-A8EC-257B97DDA8F4}" type="sibTrans" cxnId="{3873C003-A7C4-4317-A511-702EF18E8ED4}">
      <dgm:prSet/>
      <dgm:spPr/>
      <dgm:t>
        <a:bodyPr/>
        <a:lstStyle/>
        <a:p>
          <a:endParaRPr lang="en-ID"/>
        </a:p>
      </dgm:t>
    </dgm:pt>
    <dgm:pt modelId="{B5B6B3B5-66DA-4671-B760-0DAD2E2979D0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ID" b="1" spc="-105">
              <a:solidFill>
                <a:schemeClr val="tx1"/>
              </a:solidFill>
              <a:latin typeface="Tahoma"/>
              <a:cs typeface="Tahoma"/>
            </a:rPr>
            <a:t>Ukuran</a:t>
          </a:r>
          <a:endParaRPr lang="en-ID" dirty="0">
            <a:solidFill>
              <a:schemeClr val="tx1"/>
            </a:solidFill>
            <a:latin typeface="Tahoma"/>
            <a:cs typeface="Tahoma"/>
          </a:endParaRPr>
        </a:p>
      </dgm:t>
    </dgm:pt>
    <dgm:pt modelId="{E38415D3-3A07-4BB6-A6D0-0EC91C68892B}" type="parTrans" cxnId="{713FB063-36E1-44BC-913B-8868BC3D36DD}">
      <dgm:prSet/>
      <dgm:spPr/>
      <dgm:t>
        <a:bodyPr/>
        <a:lstStyle/>
        <a:p>
          <a:endParaRPr lang="en-ID"/>
        </a:p>
      </dgm:t>
    </dgm:pt>
    <dgm:pt modelId="{F595E830-06E5-4F32-AA61-54A0588A4EE9}" type="sibTrans" cxnId="{713FB063-36E1-44BC-913B-8868BC3D36DD}">
      <dgm:prSet/>
      <dgm:spPr/>
      <dgm:t>
        <a:bodyPr/>
        <a:lstStyle/>
        <a:p>
          <a:endParaRPr lang="en-ID"/>
        </a:p>
      </dgm:t>
    </dgm:pt>
    <dgm:pt modelId="{B2499B7D-CB18-4158-925C-2C5143694251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ID" b="1" spc="-10" dirty="0" err="1">
              <a:solidFill>
                <a:schemeClr val="tx1"/>
              </a:solidFill>
              <a:latin typeface="Tahoma"/>
              <a:cs typeface="Tahoma"/>
            </a:rPr>
            <a:t>Warna</a:t>
          </a:r>
          <a:endParaRPr lang="en-ID" dirty="0">
            <a:solidFill>
              <a:schemeClr val="tx1"/>
            </a:solidFill>
            <a:latin typeface="Tahoma"/>
            <a:cs typeface="Tahoma"/>
          </a:endParaRPr>
        </a:p>
      </dgm:t>
    </dgm:pt>
    <dgm:pt modelId="{7F6F8033-1AE6-438E-B4FC-2D4E68F8C3AF}" type="parTrans" cxnId="{533D57D0-C6D1-4ECE-AC53-853E886051F7}">
      <dgm:prSet/>
      <dgm:spPr/>
      <dgm:t>
        <a:bodyPr/>
        <a:lstStyle/>
        <a:p>
          <a:endParaRPr lang="en-ID"/>
        </a:p>
      </dgm:t>
    </dgm:pt>
    <dgm:pt modelId="{6DB64AEF-42A1-490F-9244-3796D4531D66}" type="sibTrans" cxnId="{533D57D0-C6D1-4ECE-AC53-853E886051F7}">
      <dgm:prSet/>
      <dgm:spPr/>
      <dgm:t>
        <a:bodyPr/>
        <a:lstStyle/>
        <a:p>
          <a:endParaRPr lang="en-ID"/>
        </a:p>
      </dgm:t>
    </dgm:pt>
    <dgm:pt modelId="{4658F552-3226-4AEA-B4B8-2C9CC0393110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ID" b="1" spc="-90" dirty="0" err="1">
              <a:solidFill>
                <a:schemeClr val="tx1"/>
              </a:solidFill>
              <a:latin typeface="Tahoma"/>
              <a:cs typeface="Tahoma"/>
            </a:rPr>
            <a:t>Representasi</a:t>
          </a:r>
          <a:endParaRPr lang="en-ID" dirty="0">
            <a:solidFill>
              <a:schemeClr val="tx1"/>
            </a:solidFill>
          </a:endParaRPr>
        </a:p>
      </dgm:t>
    </dgm:pt>
    <dgm:pt modelId="{C2FF2344-A798-49BE-BD0F-EB7324497740}" type="parTrans" cxnId="{3C5E034D-1DA1-412E-92B4-BDE0447E859D}">
      <dgm:prSet/>
      <dgm:spPr/>
      <dgm:t>
        <a:bodyPr/>
        <a:lstStyle/>
        <a:p>
          <a:endParaRPr lang="en-ID"/>
        </a:p>
      </dgm:t>
    </dgm:pt>
    <dgm:pt modelId="{8904650B-BB8B-4CBA-A54F-FB0A6EFD3167}" type="sibTrans" cxnId="{3C5E034D-1DA1-412E-92B4-BDE0447E859D}">
      <dgm:prSet/>
      <dgm:spPr/>
      <dgm:t>
        <a:bodyPr/>
        <a:lstStyle/>
        <a:p>
          <a:endParaRPr lang="en-ID"/>
        </a:p>
      </dgm:t>
    </dgm:pt>
    <dgm:pt modelId="{1124CB40-21BC-42C4-9A43-2A05321A1F5D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ID" b="1" spc="-10" dirty="0" err="1">
              <a:solidFill>
                <a:schemeClr val="tx1"/>
              </a:solidFill>
              <a:latin typeface="Tahoma"/>
              <a:cs typeface="Tahoma"/>
            </a:rPr>
            <a:t>Makna</a:t>
          </a:r>
          <a:endParaRPr lang="en-ID" dirty="0">
            <a:solidFill>
              <a:schemeClr val="tx1"/>
            </a:solidFill>
            <a:latin typeface="Tahoma"/>
            <a:cs typeface="Tahoma"/>
          </a:endParaRPr>
        </a:p>
      </dgm:t>
    </dgm:pt>
    <dgm:pt modelId="{A187CE01-8ADE-4DE7-BB86-F315DAA6F48F}" type="parTrans" cxnId="{4E7B5BCF-61AB-4D90-974A-4C200777173A}">
      <dgm:prSet/>
      <dgm:spPr/>
      <dgm:t>
        <a:bodyPr/>
        <a:lstStyle/>
        <a:p>
          <a:endParaRPr lang="en-ID"/>
        </a:p>
      </dgm:t>
    </dgm:pt>
    <dgm:pt modelId="{C7B87214-4B98-4204-9E99-408F6A829CB7}" type="sibTrans" cxnId="{4E7B5BCF-61AB-4D90-974A-4C200777173A}">
      <dgm:prSet/>
      <dgm:spPr/>
      <dgm:t>
        <a:bodyPr/>
        <a:lstStyle/>
        <a:p>
          <a:endParaRPr lang="en-ID"/>
        </a:p>
      </dgm:t>
    </dgm:pt>
    <dgm:pt modelId="{5099A0C4-16DD-47A9-8E4F-FE970D0A3793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ID" b="1" spc="-10">
              <a:solidFill>
                <a:schemeClr val="tx1"/>
              </a:solidFill>
              <a:latin typeface="Tahoma"/>
              <a:cs typeface="Tahoma"/>
            </a:rPr>
            <a:t>Fungsi</a:t>
          </a:r>
          <a:endParaRPr lang="en-ID">
            <a:solidFill>
              <a:schemeClr val="tx1"/>
            </a:solidFill>
          </a:endParaRPr>
        </a:p>
      </dgm:t>
    </dgm:pt>
    <dgm:pt modelId="{34886D6B-F347-4262-89F5-3C64F182DDE2}" type="parTrans" cxnId="{F18701EB-A783-493B-8995-F10B2CB6EF95}">
      <dgm:prSet/>
      <dgm:spPr/>
      <dgm:t>
        <a:bodyPr/>
        <a:lstStyle/>
        <a:p>
          <a:endParaRPr lang="en-ID"/>
        </a:p>
      </dgm:t>
    </dgm:pt>
    <dgm:pt modelId="{CCEBE194-4C8D-4038-8261-1E8394B629FE}" type="sibTrans" cxnId="{F18701EB-A783-493B-8995-F10B2CB6EF95}">
      <dgm:prSet/>
      <dgm:spPr/>
      <dgm:t>
        <a:bodyPr/>
        <a:lstStyle/>
        <a:p>
          <a:endParaRPr lang="en-ID"/>
        </a:p>
      </dgm:t>
    </dgm:pt>
    <dgm:pt modelId="{07EBF7B3-A158-4ABA-B5AF-E82EA8937818}" type="pres">
      <dgm:prSet presAssocID="{84B6B7C3-8427-4A9F-B055-9E821BDB6A2B}" presName="theList" presStyleCnt="0">
        <dgm:presLayoutVars>
          <dgm:dir/>
          <dgm:animLvl val="lvl"/>
          <dgm:resizeHandles val="exact"/>
        </dgm:presLayoutVars>
      </dgm:prSet>
      <dgm:spPr/>
    </dgm:pt>
    <dgm:pt modelId="{14B095FC-5113-4D8E-B955-975E11ACFE36}" type="pres">
      <dgm:prSet presAssocID="{5C7605B5-7873-42CF-82B0-A60E38FB1A9F}" presName="compNode" presStyleCnt="0"/>
      <dgm:spPr/>
    </dgm:pt>
    <dgm:pt modelId="{EDAF38F1-0760-49E5-849C-961FB24959D0}" type="pres">
      <dgm:prSet presAssocID="{5C7605B5-7873-42CF-82B0-A60E38FB1A9F}" presName="aNode" presStyleLbl="bgShp" presStyleIdx="0" presStyleCnt="4"/>
      <dgm:spPr/>
    </dgm:pt>
    <dgm:pt modelId="{44528BC6-659A-4EC2-A592-E7F74EC5F5FF}" type="pres">
      <dgm:prSet presAssocID="{5C7605B5-7873-42CF-82B0-A60E38FB1A9F}" presName="textNode" presStyleLbl="bgShp" presStyleIdx="0" presStyleCnt="4"/>
      <dgm:spPr/>
    </dgm:pt>
    <dgm:pt modelId="{7EE1E558-2D9C-4279-868F-CF4D1A5574B3}" type="pres">
      <dgm:prSet presAssocID="{5C7605B5-7873-42CF-82B0-A60E38FB1A9F}" presName="compChildNode" presStyleCnt="0"/>
      <dgm:spPr/>
    </dgm:pt>
    <dgm:pt modelId="{0A75D215-3231-49D8-ADE4-8BC36C787F07}" type="pres">
      <dgm:prSet presAssocID="{5C7605B5-7873-42CF-82B0-A60E38FB1A9F}" presName="theInnerList" presStyleCnt="0"/>
      <dgm:spPr/>
    </dgm:pt>
    <dgm:pt modelId="{8A560EF2-1DEC-4D3A-AEF4-64CBCDD1D925}" type="pres">
      <dgm:prSet presAssocID="{0781B650-33BE-430C-AD15-6E00F809C173}" presName="childNode" presStyleLbl="node1" presStyleIdx="0" presStyleCnt="14">
        <dgm:presLayoutVars>
          <dgm:bulletEnabled val="1"/>
        </dgm:presLayoutVars>
      </dgm:prSet>
      <dgm:spPr/>
    </dgm:pt>
    <dgm:pt modelId="{EAA95A8A-2982-46F3-8DC9-5736B41B82E2}" type="pres">
      <dgm:prSet presAssocID="{0781B650-33BE-430C-AD15-6E00F809C173}" presName="aSpace2" presStyleCnt="0"/>
      <dgm:spPr/>
    </dgm:pt>
    <dgm:pt modelId="{4243E02A-260C-4272-93CE-662E00ED3029}" type="pres">
      <dgm:prSet presAssocID="{6A5DD63E-8A8E-4A51-827C-C539B771F1E4}" presName="childNode" presStyleLbl="node1" presStyleIdx="1" presStyleCnt="14">
        <dgm:presLayoutVars>
          <dgm:bulletEnabled val="1"/>
        </dgm:presLayoutVars>
      </dgm:prSet>
      <dgm:spPr/>
    </dgm:pt>
    <dgm:pt modelId="{F26650F4-6B20-45BD-9AA7-92CD0A91433D}" type="pres">
      <dgm:prSet presAssocID="{6A5DD63E-8A8E-4A51-827C-C539B771F1E4}" presName="aSpace2" presStyleCnt="0"/>
      <dgm:spPr/>
    </dgm:pt>
    <dgm:pt modelId="{CD38F084-D223-4BDB-B712-D0BDC92F86D8}" type="pres">
      <dgm:prSet presAssocID="{B7927601-28BD-4F30-8DBC-A7A50C412C3D}" presName="childNode" presStyleLbl="node1" presStyleIdx="2" presStyleCnt="14">
        <dgm:presLayoutVars>
          <dgm:bulletEnabled val="1"/>
        </dgm:presLayoutVars>
      </dgm:prSet>
      <dgm:spPr/>
    </dgm:pt>
    <dgm:pt modelId="{14CD3C4A-76FC-4B6C-BA52-60548328FEDA}" type="pres">
      <dgm:prSet presAssocID="{B7927601-28BD-4F30-8DBC-A7A50C412C3D}" presName="aSpace2" presStyleCnt="0"/>
      <dgm:spPr/>
    </dgm:pt>
    <dgm:pt modelId="{8FEDBDAA-3CD9-4CB4-9617-158CB8F39A02}" type="pres">
      <dgm:prSet presAssocID="{1411DFCA-14E8-412E-AB56-EEAC1161ACB2}" presName="childNode" presStyleLbl="node1" presStyleIdx="3" presStyleCnt="14">
        <dgm:presLayoutVars>
          <dgm:bulletEnabled val="1"/>
        </dgm:presLayoutVars>
      </dgm:prSet>
      <dgm:spPr/>
    </dgm:pt>
    <dgm:pt modelId="{36006790-0081-4BBE-B082-B5F11293F27A}" type="pres">
      <dgm:prSet presAssocID="{5C7605B5-7873-42CF-82B0-A60E38FB1A9F}" presName="aSpace" presStyleCnt="0"/>
      <dgm:spPr/>
    </dgm:pt>
    <dgm:pt modelId="{8DF2252B-995D-49E3-BAC4-B57ED0A0DA1E}" type="pres">
      <dgm:prSet presAssocID="{292DA258-FF07-4C98-9DD2-1300B34CB6B4}" presName="compNode" presStyleCnt="0"/>
      <dgm:spPr/>
    </dgm:pt>
    <dgm:pt modelId="{5271C4BD-1DC9-4D4C-B2DC-4DB94DB6F4CD}" type="pres">
      <dgm:prSet presAssocID="{292DA258-FF07-4C98-9DD2-1300B34CB6B4}" presName="aNode" presStyleLbl="bgShp" presStyleIdx="1" presStyleCnt="4"/>
      <dgm:spPr/>
    </dgm:pt>
    <dgm:pt modelId="{99ED6849-4A46-419D-86F6-34E16002211C}" type="pres">
      <dgm:prSet presAssocID="{292DA258-FF07-4C98-9DD2-1300B34CB6B4}" presName="textNode" presStyleLbl="bgShp" presStyleIdx="1" presStyleCnt="4"/>
      <dgm:spPr/>
    </dgm:pt>
    <dgm:pt modelId="{10820678-F861-4F60-A344-A79D53DAA65C}" type="pres">
      <dgm:prSet presAssocID="{292DA258-FF07-4C98-9DD2-1300B34CB6B4}" presName="compChildNode" presStyleCnt="0"/>
      <dgm:spPr/>
    </dgm:pt>
    <dgm:pt modelId="{E939AE07-8D52-41A5-9F91-1EC4376B549F}" type="pres">
      <dgm:prSet presAssocID="{292DA258-FF07-4C98-9DD2-1300B34CB6B4}" presName="theInnerList" presStyleCnt="0"/>
      <dgm:spPr/>
    </dgm:pt>
    <dgm:pt modelId="{225E1B90-BD0F-48E4-866E-F4258E6CB360}" type="pres">
      <dgm:prSet presAssocID="{8DE03227-32CC-48F8-9940-B596A63B4956}" presName="childNode" presStyleLbl="node1" presStyleIdx="4" presStyleCnt="14">
        <dgm:presLayoutVars>
          <dgm:bulletEnabled val="1"/>
        </dgm:presLayoutVars>
      </dgm:prSet>
      <dgm:spPr/>
    </dgm:pt>
    <dgm:pt modelId="{466BAF3E-78CC-48AC-B15B-57607AEE4E1B}" type="pres">
      <dgm:prSet presAssocID="{8DE03227-32CC-48F8-9940-B596A63B4956}" presName="aSpace2" presStyleCnt="0"/>
      <dgm:spPr/>
    </dgm:pt>
    <dgm:pt modelId="{0F56F20E-FAA4-4BFF-A4D9-39193752425E}" type="pres">
      <dgm:prSet presAssocID="{0BFB486F-7961-4AB3-9BA4-0E3292093686}" presName="childNode" presStyleLbl="node1" presStyleIdx="5" presStyleCnt="14">
        <dgm:presLayoutVars>
          <dgm:bulletEnabled val="1"/>
        </dgm:presLayoutVars>
      </dgm:prSet>
      <dgm:spPr/>
    </dgm:pt>
    <dgm:pt modelId="{2F63598F-A48E-478E-A353-B5F18AF72FDC}" type="pres">
      <dgm:prSet presAssocID="{0BFB486F-7961-4AB3-9BA4-0E3292093686}" presName="aSpace2" presStyleCnt="0"/>
      <dgm:spPr/>
    </dgm:pt>
    <dgm:pt modelId="{6582CCA4-9922-479D-86EE-C51C19896A9F}" type="pres">
      <dgm:prSet presAssocID="{E0FAB5CA-9E37-44F2-9DBC-19222A2B48FA}" presName="childNode" presStyleLbl="node1" presStyleIdx="6" presStyleCnt="14">
        <dgm:presLayoutVars>
          <dgm:bulletEnabled val="1"/>
        </dgm:presLayoutVars>
      </dgm:prSet>
      <dgm:spPr/>
    </dgm:pt>
    <dgm:pt modelId="{598F03D1-6050-415B-BCB2-A8074CA3BF8B}" type="pres">
      <dgm:prSet presAssocID="{E0FAB5CA-9E37-44F2-9DBC-19222A2B48FA}" presName="aSpace2" presStyleCnt="0"/>
      <dgm:spPr/>
    </dgm:pt>
    <dgm:pt modelId="{6E8FCE2A-5B75-40A1-B4D6-D7A13A58DB3D}" type="pres">
      <dgm:prSet presAssocID="{5455BB38-BC68-4B1F-A722-913802EC9091}" presName="childNode" presStyleLbl="node1" presStyleIdx="7" presStyleCnt="14">
        <dgm:presLayoutVars>
          <dgm:bulletEnabled val="1"/>
        </dgm:presLayoutVars>
      </dgm:prSet>
      <dgm:spPr/>
    </dgm:pt>
    <dgm:pt modelId="{9B4DF8A0-672A-4A16-9A66-7A98C66F85E2}" type="pres">
      <dgm:prSet presAssocID="{292DA258-FF07-4C98-9DD2-1300B34CB6B4}" presName="aSpace" presStyleCnt="0"/>
      <dgm:spPr/>
    </dgm:pt>
    <dgm:pt modelId="{7EE0075B-514B-4086-A643-B8179248BC2D}" type="pres">
      <dgm:prSet presAssocID="{C748878F-39CC-4629-9296-F92F261B22DB}" presName="compNode" presStyleCnt="0"/>
      <dgm:spPr/>
    </dgm:pt>
    <dgm:pt modelId="{C6702BF0-B834-4AD6-A485-1C057B658D0C}" type="pres">
      <dgm:prSet presAssocID="{C748878F-39CC-4629-9296-F92F261B22DB}" presName="aNode" presStyleLbl="bgShp" presStyleIdx="2" presStyleCnt="4"/>
      <dgm:spPr/>
    </dgm:pt>
    <dgm:pt modelId="{5EA97924-77FA-48F6-8DDB-7B8737EABC0D}" type="pres">
      <dgm:prSet presAssocID="{C748878F-39CC-4629-9296-F92F261B22DB}" presName="textNode" presStyleLbl="bgShp" presStyleIdx="2" presStyleCnt="4"/>
      <dgm:spPr/>
    </dgm:pt>
    <dgm:pt modelId="{ED35D373-40B5-4D5D-B5B9-2591F62B6660}" type="pres">
      <dgm:prSet presAssocID="{C748878F-39CC-4629-9296-F92F261B22DB}" presName="compChildNode" presStyleCnt="0"/>
      <dgm:spPr/>
    </dgm:pt>
    <dgm:pt modelId="{9B62A6CE-52AA-4173-BD41-5C4A9C4BC4C5}" type="pres">
      <dgm:prSet presAssocID="{C748878F-39CC-4629-9296-F92F261B22DB}" presName="theInnerList" presStyleCnt="0"/>
      <dgm:spPr/>
    </dgm:pt>
    <dgm:pt modelId="{3C24B873-E107-436A-9014-82C93DB3AC02}" type="pres">
      <dgm:prSet presAssocID="{7BAB5609-4477-4E04-90EE-07362C76BCE4}" presName="childNode" presStyleLbl="node1" presStyleIdx="8" presStyleCnt="14">
        <dgm:presLayoutVars>
          <dgm:bulletEnabled val="1"/>
        </dgm:presLayoutVars>
      </dgm:prSet>
      <dgm:spPr/>
    </dgm:pt>
    <dgm:pt modelId="{9676E229-CB44-47A5-88C2-0C9F83E663C5}" type="pres">
      <dgm:prSet presAssocID="{7BAB5609-4477-4E04-90EE-07362C76BCE4}" presName="aSpace2" presStyleCnt="0"/>
      <dgm:spPr/>
    </dgm:pt>
    <dgm:pt modelId="{AD261573-67AC-45A2-A7A7-92D62861B3BC}" type="pres">
      <dgm:prSet presAssocID="{B5B6B3B5-66DA-4671-B760-0DAD2E2979D0}" presName="childNode" presStyleLbl="node1" presStyleIdx="9" presStyleCnt="14">
        <dgm:presLayoutVars>
          <dgm:bulletEnabled val="1"/>
        </dgm:presLayoutVars>
      </dgm:prSet>
      <dgm:spPr/>
    </dgm:pt>
    <dgm:pt modelId="{43F3B899-317A-4AB0-B926-789B1127092E}" type="pres">
      <dgm:prSet presAssocID="{B5B6B3B5-66DA-4671-B760-0DAD2E2979D0}" presName="aSpace2" presStyleCnt="0"/>
      <dgm:spPr/>
    </dgm:pt>
    <dgm:pt modelId="{9F1235B3-A582-491A-ACC2-A3949E8A12BC}" type="pres">
      <dgm:prSet presAssocID="{B2499B7D-CB18-4158-925C-2C5143694251}" presName="childNode" presStyleLbl="node1" presStyleIdx="10" presStyleCnt="14">
        <dgm:presLayoutVars>
          <dgm:bulletEnabled val="1"/>
        </dgm:presLayoutVars>
      </dgm:prSet>
      <dgm:spPr/>
    </dgm:pt>
    <dgm:pt modelId="{2AB5C30C-F191-42C0-BE30-69EC79E11E44}" type="pres">
      <dgm:prSet presAssocID="{C748878F-39CC-4629-9296-F92F261B22DB}" presName="aSpace" presStyleCnt="0"/>
      <dgm:spPr/>
    </dgm:pt>
    <dgm:pt modelId="{B9D56599-E3B6-45EF-9659-5C7CD06B3AF4}" type="pres">
      <dgm:prSet presAssocID="{F75902AF-8FAC-480E-A278-FACC539960AF}" presName="compNode" presStyleCnt="0"/>
      <dgm:spPr/>
    </dgm:pt>
    <dgm:pt modelId="{6173F76D-9049-4E27-B072-129745B7DD0D}" type="pres">
      <dgm:prSet presAssocID="{F75902AF-8FAC-480E-A278-FACC539960AF}" presName="aNode" presStyleLbl="bgShp" presStyleIdx="3" presStyleCnt="4"/>
      <dgm:spPr/>
    </dgm:pt>
    <dgm:pt modelId="{CD35B06C-13DE-4CA2-B134-27782F3F8F20}" type="pres">
      <dgm:prSet presAssocID="{F75902AF-8FAC-480E-A278-FACC539960AF}" presName="textNode" presStyleLbl="bgShp" presStyleIdx="3" presStyleCnt="4"/>
      <dgm:spPr/>
    </dgm:pt>
    <dgm:pt modelId="{E536B3F2-51DE-4329-A099-76B31A908323}" type="pres">
      <dgm:prSet presAssocID="{F75902AF-8FAC-480E-A278-FACC539960AF}" presName="compChildNode" presStyleCnt="0"/>
      <dgm:spPr/>
    </dgm:pt>
    <dgm:pt modelId="{991364B5-6709-4277-BA44-162A6BD53DC0}" type="pres">
      <dgm:prSet presAssocID="{F75902AF-8FAC-480E-A278-FACC539960AF}" presName="theInnerList" presStyleCnt="0"/>
      <dgm:spPr/>
    </dgm:pt>
    <dgm:pt modelId="{26DF1DE6-B737-407C-8ABD-40D6695AEF9F}" type="pres">
      <dgm:prSet presAssocID="{4658F552-3226-4AEA-B4B8-2C9CC0393110}" presName="childNode" presStyleLbl="node1" presStyleIdx="11" presStyleCnt="14">
        <dgm:presLayoutVars>
          <dgm:bulletEnabled val="1"/>
        </dgm:presLayoutVars>
      </dgm:prSet>
      <dgm:spPr/>
    </dgm:pt>
    <dgm:pt modelId="{FDA440FA-0A22-4D5A-8350-43AE6181EA5A}" type="pres">
      <dgm:prSet presAssocID="{4658F552-3226-4AEA-B4B8-2C9CC0393110}" presName="aSpace2" presStyleCnt="0"/>
      <dgm:spPr/>
    </dgm:pt>
    <dgm:pt modelId="{ABDD1CEC-3591-4F7F-BBF6-35FEE0173FFD}" type="pres">
      <dgm:prSet presAssocID="{1124CB40-21BC-42C4-9A43-2A05321A1F5D}" presName="childNode" presStyleLbl="node1" presStyleIdx="12" presStyleCnt="14">
        <dgm:presLayoutVars>
          <dgm:bulletEnabled val="1"/>
        </dgm:presLayoutVars>
      </dgm:prSet>
      <dgm:spPr/>
    </dgm:pt>
    <dgm:pt modelId="{92EDD9A6-8566-4F46-9831-F66041C617E8}" type="pres">
      <dgm:prSet presAssocID="{1124CB40-21BC-42C4-9A43-2A05321A1F5D}" presName="aSpace2" presStyleCnt="0"/>
      <dgm:spPr/>
    </dgm:pt>
    <dgm:pt modelId="{98896A2A-D1B2-48D0-A41D-38F132FF623D}" type="pres">
      <dgm:prSet presAssocID="{5099A0C4-16DD-47A9-8E4F-FE970D0A3793}" presName="childNode" presStyleLbl="node1" presStyleIdx="13" presStyleCnt="14">
        <dgm:presLayoutVars>
          <dgm:bulletEnabled val="1"/>
        </dgm:presLayoutVars>
      </dgm:prSet>
      <dgm:spPr/>
    </dgm:pt>
  </dgm:ptLst>
  <dgm:cxnLst>
    <dgm:cxn modelId="{93BA0803-13A0-476E-A152-A4B66ED6C8A4}" type="presOf" srcId="{5C7605B5-7873-42CF-82B0-A60E38FB1A9F}" destId="{44528BC6-659A-4EC2-A592-E7F74EC5F5FF}" srcOrd="1" destOrd="0" presId="urn:microsoft.com/office/officeart/2005/8/layout/lProcess2"/>
    <dgm:cxn modelId="{3873C003-A7C4-4317-A511-702EF18E8ED4}" srcId="{292DA258-FF07-4C98-9DD2-1300B34CB6B4}" destId="{5455BB38-BC68-4B1F-A722-913802EC9091}" srcOrd="3" destOrd="0" parTransId="{2CD7A983-7818-47AB-9783-06244BBBC53B}" sibTransId="{50F445F9-B477-4B4F-A8EC-257B97DDA8F4}"/>
    <dgm:cxn modelId="{9BD30F0A-51C6-42E0-A74F-C003725C1763}" srcId="{5C7605B5-7873-42CF-82B0-A60E38FB1A9F}" destId="{1411DFCA-14E8-412E-AB56-EEAC1161ACB2}" srcOrd="3" destOrd="0" parTransId="{D9B20882-8E62-4375-A8B2-3EF512F07E0C}" sibTransId="{38B16CD3-AB46-45A8-ACA2-60F992B6F3E4}"/>
    <dgm:cxn modelId="{8CF8F20C-D604-41A1-932D-23A5E05D404E}" srcId="{84B6B7C3-8427-4A9F-B055-9E821BDB6A2B}" destId="{5C7605B5-7873-42CF-82B0-A60E38FB1A9F}" srcOrd="0" destOrd="0" parTransId="{A944819C-3045-46EB-9053-B9E628F20999}" sibTransId="{BA243262-692F-4250-A60C-D9B0E9E3CE43}"/>
    <dgm:cxn modelId="{23412311-C003-4CA4-A1C6-377DAC0F4E7D}" type="presOf" srcId="{292DA258-FF07-4C98-9DD2-1300B34CB6B4}" destId="{99ED6849-4A46-419D-86F6-34E16002211C}" srcOrd="1" destOrd="0" presId="urn:microsoft.com/office/officeart/2005/8/layout/lProcess2"/>
    <dgm:cxn modelId="{0FE33B11-B8A1-49BE-B703-AF80B1F9BE3D}" type="presOf" srcId="{0BFB486F-7961-4AB3-9BA4-0E3292093686}" destId="{0F56F20E-FAA4-4BFF-A4D9-39193752425E}" srcOrd="0" destOrd="0" presId="urn:microsoft.com/office/officeart/2005/8/layout/lProcess2"/>
    <dgm:cxn modelId="{78E7251D-B414-4548-9457-5D9EE7C46A8D}" srcId="{5C7605B5-7873-42CF-82B0-A60E38FB1A9F}" destId="{0781B650-33BE-430C-AD15-6E00F809C173}" srcOrd="0" destOrd="0" parTransId="{67783A89-ED1B-44BD-8F91-7AFB0F3B0695}" sibTransId="{30EB772D-F260-47F5-BCBE-2C169B44015B}"/>
    <dgm:cxn modelId="{DCD8B71D-8CEC-43F5-99CF-1A02EEA693A6}" type="presOf" srcId="{1411DFCA-14E8-412E-AB56-EEAC1161ACB2}" destId="{8FEDBDAA-3CD9-4CB4-9617-158CB8F39A02}" srcOrd="0" destOrd="0" presId="urn:microsoft.com/office/officeart/2005/8/layout/lProcess2"/>
    <dgm:cxn modelId="{85F3EC1E-48F9-4E75-A05F-A235D456834A}" type="presOf" srcId="{C748878F-39CC-4629-9296-F92F261B22DB}" destId="{C6702BF0-B834-4AD6-A485-1C057B658D0C}" srcOrd="0" destOrd="0" presId="urn:microsoft.com/office/officeart/2005/8/layout/lProcess2"/>
    <dgm:cxn modelId="{3D35B622-F24E-4FEB-8594-6001B455BE3F}" type="presOf" srcId="{6A5DD63E-8A8E-4A51-827C-C539B771F1E4}" destId="{4243E02A-260C-4272-93CE-662E00ED3029}" srcOrd="0" destOrd="0" presId="urn:microsoft.com/office/officeart/2005/8/layout/lProcess2"/>
    <dgm:cxn modelId="{4078C730-DEE8-41C2-822A-4C2CBA44CE32}" srcId="{5C7605B5-7873-42CF-82B0-A60E38FB1A9F}" destId="{6A5DD63E-8A8E-4A51-827C-C539B771F1E4}" srcOrd="1" destOrd="0" parTransId="{48B23490-91C2-4631-9DAF-ED5600FFB32C}" sibTransId="{010A06B7-1FF8-415C-9800-0641AF97C089}"/>
    <dgm:cxn modelId="{7185773F-0A0F-441A-B686-8B9E07DC200D}" type="presOf" srcId="{E0FAB5CA-9E37-44F2-9DBC-19222A2B48FA}" destId="{6582CCA4-9922-479D-86EE-C51C19896A9F}" srcOrd="0" destOrd="0" presId="urn:microsoft.com/office/officeart/2005/8/layout/lProcess2"/>
    <dgm:cxn modelId="{713FB063-36E1-44BC-913B-8868BC3D36DD}" srcId="{C748878F-39CC-4629-9296-F92F261B22DB}" destId="{B5B6B3B5-66DA-4671-B760-0DAD2E2979D0}" srcOrd="1" destOrd="0" parTransId="{E38415D3-3A07-4BB6-A6D0-0EC91C68892B}" sibTransId="{F595E830-06E5-4F32-AA61-54A0588A4EE9}"/>
    <dgm:cxn modelId="{82653E6A-CF7C-450F-B885-66EE1440E9BD}" type="presOf" srcId="{F75902AF-8FAC-480E-A278-FACC539960AF}" destId="{CD35B06C-13DE-4CA2-B134-27782F3F8F20}" srcOrd="1" destOrd="0" presId="urn:microsoft.com/office/officeart/2005/8/layout/lProcess2"/>
    <dgm:cxn modelId="{3C5E034D-1DA1-412E-92B4-BDE0447E859D}" srcId="{F75902AF-8FAC-480E-A278-FACC539960AF}" destId="{4658F552-3226-4AEA-B4B8-2C9CC0393110}" srcOrd="0" destOrd="0" parTransId="{C2FF2344-A798-49BE-BD0F-EB7324497740}" sibTransId="{8904650B-BB8B-4CBA-A54F-FB0A6EFD3167}"/>
    <dgm:cxn modelId="{AC62AF4E-479C-4B51-9774-416CCE3F687A}" type="presOf" srcId="{292DA258-FF07-4C98-9DD2-1300B34CB6B4}" destId="{5271C4BD-1DC9-4D4C-B2DC-4DB94DB6F4CD}" srcOrd="0" destOrd="0" presId="urn:microsoft.com/office/officeart/2005/8/layout/lProcess2"/>
    <dgm:cxn modelId="{1426C755-6F2B-4FB4-BDBB-860D6332347E}" type="presOf" srcId="{B5B6B3B5-66DA-4671-B760-0DAD2E2979D0}" destId="{AD261573-67AC-45A2-A7A7-92D62861B3BC}" srcOrd="0" destOrd="0" presId="urn:microsoft.com/office/officeart/2005/8/layout/lProcess2"/>
    <dgm:cxn modelId="{3DC74359-C5B7-49C6-B1B0-2EF56B159999}" srcId="{292DA258-FF07-4C98-9DD2-1300B34CB6B4}" destId="{0BFB486F-7961-4AB3-9BA4-0E3292093686}" srcOrd="1" destOrd="0" parTransId="{2F9A3A9A-4E49-40CD-9A4E-573963CA3018}" sibTransId="{C442E675-84AE-4395-8D4A-CC9FDF1F96ED}"/>
    <dgm:cxn modelId="{8A38E07D-D06F-41C1-BB92-973BDD95C053}" srcId="{84B6B7C3-8427-4A9F-B055-9E821BDB6A2B}" destId="{292DA258-FF07-4C98-9DD2-1300B34CB6B4}" srcOrd="1" destOrd="0" parTransId="{950DE316-F6C0-4C7F-B2EA-8C32753E5E45}" sibTransId="{E4942BF5-95BA-4842-8366-8A47011AA3D7}"/>
    <dgm:cxn modelId="{62AE3584-131D-4970-9C78-0F75749FD022}" type="presOf" srcId="{7BAB5609-4477-4E04-90EE-07362C76BCE4}" destId="{3C24B873-E107-436A-9014-82C93DB3AC02}" srcOrd="0" destOrd="0" presId="urn:microsoft.com/office/officeart/2005/8/layout/lProcess2"/>
    <dgm:cxn modelId="{A1C27088-3EFD-4A97-9CE1-F1EB2CAF36B2}" srcId="{C748878F-39CC-4629-9296-F92F261B22DB}" destId="{7BAB5609-4477-4E04-90EE-07362C76BCE4}" srcOrd="0" destOrd="0" parTransId="{4824769C-B5B1-4F2C-93E7-5DE3E218D4D4}" sibTransId="{4B6C65B2-7730-4EF0-B2B8-4BC3DD2C99CD}"/>
    <dgm:cxn modelId="{EA2D2D89-DB2E-4F68-BB2E-48E8D6C57020}" type="presOf" srcId="{5C7605B5-7873-42CF-82B0-A60E38FB1A9F}" destId="{EDAF38F1-0760-49E5-849C-961FB24959D0}" srcOrd="0" destOrd="0" presId="urn:microsoft.com/office/officeart/2005/8/layout/lProcess2"/>
    <dgm:cxn modelId="{5CE0F98A-83BB-4658-A971-D7DE68233B1A}" srcId="{84B6B7C3-8427-4A9F-B055-9E821BDB6A2B}" destId="{C748878F-39CC-4629-9296-F92F261B22DB}" srcOrd="2" destOrd="0" parTransId="{82DF47EB-920B-4005-92F3-84F0AB729F0A}" sibTransId="{9A03E141-E1B9-4A50-89E2-23032B6CA501}"/>
    <dgm:cxn modelId="{ECA8368B-47DA-4E40-8374-51C8B40C4BE5}" type="presOf" srcId="{84B6B7C3-8427-4A9F-B055-9E821BDB6A2B}" destId="{07EBF7B3-A158-4ABA-B5AF-E82EA8937818}" srcOrd="0" destOrd="0" presId="urn:microsoft.com/office/officeart/2005/8/layout/lProcess2"/>
    <dgm:cxn modelId="{8BE2A592-61A4-4233-9834-A46F5DEB31CD}" srcId="{84B6B7C3-8427-4A9F-B055-9E821BDB6A2B}" destId="{F75902AF-8FAC-480E-A278-FACC539960AF}" srcOrd="3" destOrd="0" parTransId="{8A2BC8AF-10B0-4434-847D-22E23BCD68E3}" sibTransId="{F4CE245C-F665-4114-82AC-0E7FC74FAC9F}"/>
    <dgm:cxn modelId="{EA9629A1-4638-4C94-AC49-E968B17A5115}" type="presOf" srcId="{0781B650-33BE-430C-AD15-6E00F809C173}" destId="{8A560EF2-1DEC-4D3A-AEF4-64CBCDD1D925}" srcOrd="0" destOrd="0" presId="urn:microsoft.com/office/officeart/2005/8/layout/lProcess2"/>
    <dgm:cxn modelId="{098047AE-FD80-4C81-A107-577FF4D10218}" srcId="{292DA258-FF07-4C98-9DD2-1300B34CB6B4}" destId="{E0FAB5CA-9E37-44F2-9DBC-19222A2B48FA}" srcOrd="2" destOrd="0" parTransId="{226748B8-78DB-436B-8E6E-572074D5981D}" sibTransId="{EDF56F08-4679-44FB-B47B-0CD7BB75273D}"/>
    <dgm:cxn modelId="{BF675BB0-815E-4D14-A49D-874943CA2DB7}" srcId="{292DA258-FF07-4C98-9DD2-1300B34CB6B4}" destId="{8DE03227-32CC-48F8-9940-B596A63B4956}" srcOrd="0" destOrd="0" parTransId="{1EA5C572-8F20-4B2D-9688-425316B5935B}" sibTransId="{907DAAAD-8E74-4C6A-8B5F-156327406B36}"/>
    <dgm:cxn modelId="{E8320CC3-7F92-4740-9965-CDFB4E8DA294}" type="presOf" srcId="{C748878F-39CC-4629-9296-F92F261B22DB}" destId="{5EA97924-77FA-48F6-8DDB-7B8737EABC0D}" srcOrd="1" destOrd="0" presId="urn:microsoft.com/office/officeart/2005/8/layout/lProcess2"/>
    <dgm:cxn modelId="{4E7B5BCF-61AB-4D90-974A-4C200777173A}" srcId="{F75902AF-8FAC-480E-A278-FACC539960AF}" destId="{1124CB40-21BC-42C4-9A43-2A05321A1F5D}" srcOrd="1" destOrd="0" parTransId="{A187CE01-8ADE-4DE7-BB86-F315DAA6F48F}" sibTransId="{C7B87214-4B98-4204-9E99-408F6A829CB7}"/>
    <dgm:cxn modelId="{533D57D0-C6D1-4ECE-AC53-853E886051F7}" srcId="{C748878F-39CC-4629-9296-F92F261B22DB}" destId="{B2499B7D-CB18-4158-925C-2C5143694251}" srcOrd="2" destOrd="0" parTransId="{7F6F8033-1AE6-438E-B4FC-2D4E68F8C3AF}" sibTransId="{6DB64AEF-42A1-490F-9244-3796D4531D66}"/>
    <dgm:cxn modelId="{CA2E4BD1-E0BE-4430-BBBB-3E69A60519B0}" type="presOf" srcId="{F75902AF-8FAC-480E-A278-FACC539960AF}" destId="{6173F76D-9049-4E27-B072-129745B7DD0D}" srcOrd="0" destOrd="0" presId="urn:microsoft.com/office/officeart/2005/8/layout/lProcess2"/>
    <dgm:cxn modelId="{267F97D1-BDF3-4914-842F-0A025C55CA6C}" type="presOf" srcId="{5099A0C4-16DD-47A9-8E4F-FE970D0A3793}" destId="{98896A2A-D1B2-48D0-A41D-38F132FF623D}" srcOrd="0" destOrd="0" presId="urn:microsoft.com/office/officeart/2005/8/layout/lProcess2"/>
    <dgm:cxn modelId="{03C7BED2-FA32-47F7-93B9-C570A9CDCA2C}" type="presOf" srcId="{8DE03227-32CC-48F8-9940-B596A63B4956}" destId="{225E1B90-BD0F-48E4-866E-F4258E6CB360}" srcOrd="0" destOrd="0" presId="urn:microsoft.com/office/officeart/2005/8/layout/lProcess2"/>
    <dgm:cxn modelId="{4D1F5CD4-FB27-482B-A88C-EC359F07542D}" type="presOf" srcId="{5455BB38-BC68-4B1F-A722-913802EC9091}" destId="{6E8FCE2A-5B75-40A1-B4D6-D7A13A58DB3D}" srcOrd="0" destOrd="0" presId="urn:microsoft.com/office/officeart/2005/8/layout/lProcess2"/>
    <dgm:cxn modelId="{871772DA-3521-422E-B799-B5A06E7DB324}" type="presOf" srcId="{1124CB40-21BC-42C4-9A43-2A05321A1F5D}" destId="{ABDD1CEC-3591-4F7F-BBF6-35FEE0173FFD}" srcOrd="0" destOrd="0" presId="urn:microsoft.com/office/officeart/2005/8/layout/lProcess2"/>
    <dgm:cxn modelId="{F18701EB-A783-493B-8995-F10B2CB6EF95}" srcId="{F75902AF-8FAC-480E-A278-FACC539960AF}" destId="{5099A0C4-16DD-47A9-8E4F-FE970D0A3793}" srcOrd="2" destOrd="0" parTransId="{34886D6B-F347-4262-89F5-3C64F182DDE2}" sibTransId="{CCEBE194-4C8D-4038-8261-1E8394B629FE}"/>
    <dgm:cxn modelId="{3C6533EC-69C1-4743-861B-F9A55D9CF2AA}" srcId="{5C7605B5-7873-42CF-82B0-A60E38FB1A9F}" destId="{B7927601-28BD-4F30-8DBC-A7A50C412C3D}" srcOrd="2" destOrd="0" parTransId="{9E3E420E-C5EE-408E-96A5-AB8F8DCA4CA2}" sibTransId="{D1E5A320-69E4-42E6-B286-50AAB7F13FDD}"/>
    <dgm:cxn modelId="{8E6FE1EF-7515-4E2E-AE69-012D7F1773F4}" type="presOf" srcId="{4658F552-3226-4AEA-B4B8-2C9CC0393110}" destId="{26DF1DE6-B737-407C-8ABD-40D6695AEF9F}" srcOrd="0" destOrd="0" presId="urn:microsoft.com/office/officeart/2005/8/layout/lProcess2"/>
    <dgm:cxn modelId="{E82FE9F9-6AC1-469B-96FD-C6E3DA9FE644}" type="presOf" srcId="{B7927601-28BD-4F30-8DBC-A7A50C412C3D}" destId="{CD38F084-D223-4BDB-B712-D0BDC92F86D8}" srcOrd="0" destOrd="0" presId="urn:microsoft.com/office/officeart/2005/8/layout/lProcess2"/>
    <dgm:cxn modelId="{9EAB6FFA-CAED-431F-AFD8-846D466C03C9}" type="presOf" srcId="{B2499B7D-CB18-4158-925C-2C5143694251}" destId="{9F1235B3-A582-491A-ACC2-A3949E8A12BC}" srcOrd="0" destOrd="0" presId="urn:microsoft.com/office/officeart/2005/8/layout/lProcess2"/>
    <dgm:cxn modelId="{16C33285-E2C2-4FCF-899C-C236C4F596D1}" type="presParOf" srcId="{07EBF7B3-A158-4ABA-B5AF-E82EA8937818}" destId="{14B095FC-5113-4D8E-B955-975E11ACFE36}" srcOrd="0" destOrd="0" presId="urn:microsoft.com/office/officeart/2005/8/layout/lProcess2"/>
    <dgm:cxn modelId="{8C561D84-00C4-4E16-9239-17B683D5CDAC}" type="presParOf" srcId="{14B095FC-5113-4D8E-B955-975E11ACFE36}" destId="{EDAF38F1-0760-49E5-849C-961FB24959D0}" srcOrd="0" destOrd="0" presId="urn:microsoft.com/office/officeart/2005/8/layout/lProcess2"/>
    <dgm:cxn modelId="{A6F1FBE2-0425-44B2-AC6F-FD1A2270E8F8}" type="presParOf" srcId="{14B095FC-5113-4D8E-B955-975E11ACFE36}" destId="{44528BC6-659A-4EC2-A592-E7F74EC5F5FF}" srcOrd="1" destOrd="0" presId="urn:microsoft.com/office/officeart/2005/8/layout/lProcess2"/>
    <dgm:cxn modelId="{8BEC6D0A-44D1-48DD-9DCE-1E1CAD793014}" type="presParOf" srcId="{14B095FC-5113-4D8E-B955-975E11ACFE36}" destId="{7EE1E558-2D9C-4279-868F-CF4D1A5574B3}" srcOrd="2" destOrd="0" presId="urn:microsoft.com/office/officeart/2005/8/layout/lProcess2"/>
    <dgm:cxn modelId="{C600D434-6318-4E4F-AD22-AAF1513F02EB}" type="presParOf" srcId="{7EE1E558-2D9C-4279-868F-CF4D1A5574B3}" destId="{0A75D215-3231-49D8-ADE4-8BC36C787F07}" srcOrd="0" destOrd="0" presId="urn:microsoft.com/office/officeart/2005/8/layout/lProcess2"/>
    <dgm:cxn modelId="{78074888-1D8A-4A42-A37E-F572341865FD}" type="presParOf" srcId="{0A75D215-3231-49D8-ADE4-8BC36C787F07}" destId="{8A560EF2-1DEC-4D3A-AEF4-64CBCDD1D925}" srcOrd="0" destOrd="0" presId="urn:microsoft.com/office/officeart/2005/8/layout/lProcess2"/>
    <dgm:cxn modelId="{477A3A76-4AA7-432A-B9EC-72A11BF2902C}" type="presParOf" srcId="{0A75D215-3231-49D8-ADE4-8BC36C787F07}" destId="{EAA95A8A-2982-46F3-8DC9-5736B41B82E2}" srcOrd="1" destOrd="0" presId="urn:microsoft.com/office/officeart/2005/8/layout/lProcess2"/>
    <dgm:cxn modelId="{ECA14065-720A-4A20-A889-11AAE9BEA285}" type="presParOf" srcId="{0A75D215-3231-49D8-ADE4-8BC36C787F07}" destId="{4243E02A-260C-4272-93CE-662E00ED3029}" srcOrd="2" destOrd="0" presId="urn:microsoft.com/office/officeart/2005/8/layout/lProcess2"/>
    <dgm:cxn modelId="{BF1E5A46-690E-4D9A-90F8-C1581873DCA9}" type="presParOf" srcId="{0A75D215-3231-49D8-ADE4-8BC36C787F07}" destId="{F26650F4-6B20-45BD-9AA7-92CD0A91433D}" srcOrd="3" destOrd="0" presId="urn:microsoft.com/office/officeart/2005/8/layout/lProcess2"/>
    <dgm:cxn modelId="{E50E63A7-43DE-41F9-9D53-4183893D8B74}" type="presParOf" srcId="{0A75D215-3231-49D8-ADE4-8BC36C787F07}" destId="{CD38F084-D223-4BDB-B712-D0BDC92F86D8}" srcOrd="4" destOrd="0" presId="urn:microsoft.com/office/officeart/2005/8/layout/lProcess2"/>
    <dgm:cxn modelId="{C3DB617D-6A0D-4E81-B421-73C6A12D881A}" type="presParOf" srcId="{0A75D215-3231-49D8-ADE4-8BC36C787F07}" destId="{14CD3C4A-76FC-4B6C-BA52-60548328FEDA}" srcOrd="5" destOrd="0" presId="urn:microsoft.com/office/officeart/2005/8/layout/lProcess2"/>
    <dgm:cxn modelId="{3F24D60B-DA71-46D4-8A40-708C66D8DA52}" type="presParOf" srcId="{0A75D215-3231-49D8-ADE4-8BC36C787F07}" destId="{8FEDBDAA-3CD9-4CB4-9617-158CB8F39A02}" srcOrd="6" destOrd="0" presId="urn:microsoft.com/office/officeart/2005/8/layout/lProcess2"/>
    <dgm:cxn modelId="{74A7BA52-2EC7-443B-AB6A-3EB2F226A4BC}" type="presParOf" srcId="{07EBF7B3-A158-4ABA-B5AF-E82EA8937818}" destId="{36006790-0081-4BBE-B082-B5F11293F27A}" srcOrd="1" destOrd="0" presId="urn:microsoft.com/office/officeart/2005/8/layout/lProcess2"/>
    <dgm:cxn modelId="{C942F95D-FF77-4664-ADD9-7D147BF38A84}" type="presParOf" srcId="{07EBF7B3-A158-4ABA-B5AF-E82EA8937818}" destId="{8DF2252B-995D-49E3-BAC4-B57ED0A0DA1E}" srcOrd="2" destOrd="0" presId="urn:microsoft.com/office/officeart/2005/8/layout/lProcess2"/>
    <dgm:cxn modelId="{D08C3700-352D-443D-94AD-CAD03DF1F915}" type="presParOf" srcId="{8DF2252B-995D-49E3-BAC4-B57ED0A0DA1E}" destId="{5271C4BD-1DC9-4D4C-B2DC-4DB94DB6F4CD}" srcOrd="0" destOrd="0" presId="urn:microsoft.com/office/officeart/2005/8/layout/lProcess2"/>
    <dgm:cxn modelId="{3121E1B8-427E-46B2-BDF2-D719BCFACB78}" type="presParOf" srcId="{8DF2252B-995D-49E3-BAC4-B57ED0A0DA1E}" destId="{99ED6849-4A46-419D-86F6-34E16002211C}" srcOrd="1" destOrd="0" presId="urn:microsoft.com/office/officeart/2005/8/layout/lProcess2"/>
    <dgm:cxn modelId="{BC25EFDA-95E5-4216-AA8D-D1699CE3A52E}" type="presParOf" srcId="{8DF2252B-995D-49E3-BAC4-B57ED0A0DA1E}" destId="{10820678-F861-4F60-A344-A79D53DAA65C}" srcOrd="2" destOrd="0" presId="urn:microsoft.com/office/officeart/2005/8/layout/lProcess2"/>
    <dgm:cxn modelId="{1CFBF2F9-53CE-4C02-9DCC-71EEF7480BB3}" type="presParOf" srcId="{10820678-F861-4F60-A344-A79D53DAA65C}" destId="{E939AE07-8D52-41A5-9F91-1EC4376B549F}" srcOrd="0" destOrd="0" presId="urn:microsoft.com/office/officeart/2005/8/layout/lProcess2"/>
    <dgm:cxn modelId="{C7A308B0-2A96-411A-AF3A-596AE3830381}" type="presParOf" srcId="{E939AE07-8D52-41A5-9F91-1EC4376B549F}" destId="{225E1B90-BD0F-48E4-866E-F4258E6CB360}" srcOrd="0" destOrd="0" presId="urn:microsoft.com/office/officeart/2005/8/layout/lProcess2"/>
    <dgm:cxn modelId="{1FF7A66A-ABA1-44DE-8DDC-63597C00243D}" type="presParOf" srcId="{E939AE07-8D52-41A5-9F91-1EC4376B549F}" destId="{466BAF3E-78CC-48AC-B15B-57607AEE4E1B}" srcOrd="1" destOrd="0" presId="urn:microsoft.com/office/officeart/2005/8/layout/lProcess2"/>
    <dgm:cxn modelId="{1580387D-8FF2-45B6-A07E-A92D5F9212C8}" type="presParOf" srcId="{E939AE07-8D52-41A5-9F91-1EC4376B549F}" destId="{0F56F20E-FAA4-4BFF-A4D9-39193752425E}" srcOrd="2" destOrd="0" presId="urn:microsoft.com/office/officeart/2005/8/layout/lProcess2"/>
    <dgm:cxn modelId="{0AEB6639-5DEA-4ECF-A67C-5226AAE34E3F}" type="presParOf" srcId="{E939AE07-8D52-41A5-9F91-1EC4376B549F}" destId="{2F63598F-A48E-478E-A353-B5F18AF72FDC}" srcOrd="3" destOrd="0" presId="urn:microsoft.com/office/officeart/2005/8/layout/lProcess2"/>
    <dgm:cxn modelId="{3D14A0A6-521B-4078-8A8A-452D4C8D26E0}" type="presParOf" srcId="{E939AE07-8D52-41A5-9F91-1EC4376B549F}" destId="{6582CCA4-9922-479D-86EE-C51C19896A9F}" srcOrd="4" destOrd="0" presId="urn:microsoft.com/office/officeart/2005/8/layout/lProcess2"/>
    <dgm:cxn modelId="{3B33FE49-7C52-4CD7-8B05-AF2875898DC3}" type="presParOf" srcId="{E939AE07-8D52-41A5-9F91-1EC4376B549F}" destId="{598F03D1-6050-415B-BCB2-A8074CA3BF8B}" srcOrd="5" destOrd="0" presId="urn:microsoft.com/office/officeart/2005/8/layout/lProcess2"/>
    <dgm:cxn modelId="{17DBD992-051F-4017-8EBB-434F01BFA08F}" type="presParOf" srcId="{E939AE07-8D52-41A5-9F91-1EC4376B549F}" destId="{6E8FCE2A-5B75-40A1-B4D6-D7A13A58DB3D}" srcOrd="6" destOrd="0" presId="urn:microsoft.com/office/officeart/2005/8/layout/lProcess2"/>
    <dgm:cxn modelId="{E40799FD-838F-4300-ACC9-D856951303A5}" type="presParOf" srcId="{07EBF7B3-A158-4ABA-B5AF-E82EA8937818}" destId="{9B4DF8A0-672A-4A16-9A66-7A98C66F85E2}" srcOrd="3" destOrd="0" presId="urn:microsoft.com/office/officeart/2005/8/layout/lProcess2"/>
    <dgm:cxn modelId="{1C5A5153-BAAD-4FB2-B667-7620D00BC98C}" type="presParOf" srcId="{07EBF7B3-A158-4ABA-B5AF-E82EA8937818}" destId="{7EE0075B-514B-4086-A643-B8179248BC2D}" srcOrd="4" destOrd="0" presId="urn:microsoft.com/office/officeart/2005/8/layout/lProcess2"/>
    <dgm:cxn modelId="{BF9FBB0F-02DA-4EAE-B818-0B383399CB46}" type="presParOf" srcId="{7EE0075B-514B-4086-A643-B8179248BC2D}" destId="{C6702BF0-B834-4AD6-A485-1C057B658D0C}" srcOrd="0" destOrd="0" presId="urn:microsoft.com/office/officeart/2005/8/layout/lProcess2"/>
    <dgm:cxn modelId="{92ACBF28-D09C-407E-8AF0-CE98D69F206C}" type="presParOf" srcId="{7EE0075B-514B-4086-A643-B8179248BC2D}" destId="{5EA97924-77FA-48F6-8DDB-7B8737EABC0D}" srcOrd="1" destOrd="0" presId="urn:microsoft.com/office/officeart/2005/8/layout/lProcess2"/>
    <dgm:cxn modelId="{FA96FE1B-776C-4958-BCCB-A5B8945E2E7D}" type="presParOf" srcId="{7EE0075B-514B-4086-A643-B8179248BC2D}" destId="{ED35D373-40B5-4D5D-B5B9-2591F62B6660}" srcOrd="2" destOrd="0" presId="urn:microsoft.com/office/officeart/2005/8/layout/lProcess2"/>
    <dgm:cxn modelId="{FF793BAD-2F1D-4218-A2E3-8C05DFF47B76}" type="presParOf" srcId="{ED35D373-40B5-4D5D-B5B9-2591F62B6660}" destId="{9B62A6CE-52AA-4173-BD41-5C4A9C4BC4C5}" srcOrd="0" destOrd="0" presId="urn:microsoft.com/office/officeart/2005/8/layout/lProcess2"/>
    <dgm:cxn modelId="{18D73DAE-5966-4A43-9A90-3243D462BBBE}" type="presParOf" srcId="{9B62A6CE-52AA-4173-BD41-5C4A9C4BC4C5}" destId="{3C24B873-E107-436A-9014-82C93DB3AC02}" srcOrd="0" destOrd="0" presId="urn:microsoft.com/office/officeart/2005/8/layout/lProcess2"/>
    <dgm:cxn modelId="{0D7FDC74-6395-498C-ADD9-89DB79FE4B7A}" type="presParOf" srcId="{9B62A6CE-52AA-4173-BD41-5C4A9C4BC4C5}" destId="{9676E229-CB44-47A5-88C2-0C9F83E663C5}" srcOrd="1" destOrd="0" presId="urn:microsoft.com/office/officeart/2005/8/layout/lProcess2"/>
    <dgm:cxn modelId="{79F0A061-DA95-4FB1-A278-ED7C184C91DE}" type="presParOf" srcId="{9B62A6CE-52AA-4173-BD41-5C4A9C4BC4C5}" destId="{AD261573-67AC-45A2-A7A7-92D62861B3BC}" srcOrd="2" destOrd="0" presId="urn:microsoft.com/office/officeart/2005/8/layout/lProcess2"/>
    <dgm:cxn modelId="{F966264E-905E-46A5-B29E-2D7078512FFB}" type="presParOf" srcId="{9B62A6CE-52AA-4173-BD41-5C4A9C4BC4C5}" destId="{43F3B899-317A-4AB0-B926-789B1127092E}" srcOrd="3" destOrd="0" presId="urn:microsoft.com/office/officeart/2005/8/layout/lProcess2"/>
    <dgm:cxn modelId="{6DF14754-2024-4A29-9B48-0658012497EF}" type="presParOf" srcId="{9B62A6CE-52AA-4173-BD41-5C4A9C4BC4C5}" destId="{9F1235B3-A582-491A-ACC2-A3949E8A12BC}" srcOrd="4" destOrd="0" presId="urn:microsoft.com/office/officeart/2005/8/layout/lProcess2"/>
    <dgm:cxn modelId="{51492722-3039-4106-B0AD-D885CA8DF9EA}" type="presParOf" srcId="{07EBF7B3-A158-4ABA-B5AF-E82EA8937818}" destId="{2AB5C30C-F191-42C0-BE30-69EC79E11E44}" srcOrd="5" destOrd="0" presId="urn:microsoft.com/office/officeart/2005/8/layout/lProcess2"/>
    <dgm:cxn modelId="{7DC592E7-9A4E-4FEB-90C8-CD40DD37C9E9}" type="presParOf" srcId="{07EBF7B3-A158-4ABA-B5AF-E82EA8937818}" destId="{B9D56599-E3B6-45EF-9659-5C7CD06B3AF4}" srcOrd="6" destOrd="0" presId="urn:microsoft.com/office/officeart/2005/8/layout/lProcess2"/>
    <dgm:cxn modelId="{686FCCFD-A9F0-4237-9067-EABC2F88F0EF}" type="presParOf" srcId="{B9D56599-E3B6-45EF-9659-5C7CD06B3AF4}" destId="{6173F76D-9049-4E27-B072-129745B7DD0D}" srcOrd="0" destOrd="0" presId="urn:microsoft.com/office/officeart/2005/8/layout/lProcess2"/>
    <dgm:cxn modelId="{D57FC7E0-0C4A-4D0E-B5FD-F04779C20DB6}" type="presParOf" srcId="{B9D56599-E3B6-45EF-9659-5C7CD06B3AF4}" destId="{CD35B06C-13DE-4CA2-B134-27782F3F8F20}" srcOrd="1" destOrd="0" presId="urn:microsoft.com/office/officeart/2005/8/layout/lProcess2"/>
    <dgm:cxn modelId="{B50D2E4E-744B-494C-8B83-D20810CED0C2}" type="presParOf" srcId="{B9D56599-E3B6-45EF-9659-5C7CD06B3AF4}" destId="{E536B3F2-51DE-4329-A099-76B31A908323}" srcOrd="2" destOrd="0" presId="urn:microsoft.com/office/officeart/2005/8/layout/lProcess2"/>
    <dgm:cxn modelId="{47E74295-47FA-4F91-A4E8-BBC366F01682}" type="presParOf" srcId="{E536B3F2-51DE-4329-A099-76B31A908323}" destId="{991364B5-6709-4277-BA44-162A6BD53DC0}" srcOrd="0" destOrd="0" presId="urn:microsoft.com/office/officeart/2005/8/layout/lProcess2"/>
    <dgm:cxn modelId="{B54F26AD-435A-42FC-9B49-68553AABDFA1}" type="presParOf" srcId="{991364B5-6709-4277-BA44-162A6BD53DC0}" destId="{26DF1DE6-B737-407C-8ABD-40D6695AEF9F}" srcOrd="0" destOrd="0" presId="urn:microsoft.com/office/officeart/2005/8/layout/lProcess2"/>
    <dgm:cxn modelId="{5FEB5968-F784-4823-9EFE-103F7E3A719B}" type="presParOf" srcId="{991364B5-6709-4277-BA44-162A6BD53DC0}" destId="{FDA440FA-0A22-4D5A-8350-43AE6181EA5A}" srcOrd="1" destOrd="0" presId="urn:microsoft.com/office/officeart/2005/8/layout/lProcess2"/>
    <dgm:cxn modelId="{617DF9AA-C3E2-45E6-9517-852C40FCEC55}" type="presParOf" srcId="{991364B5-6709-4277-BA44-162A6BD53DC0}" destId="{ABDD1CEC-3591-4F7F-BBF6-35FEE0173FFD}" srcOrd="2" destOrd="0" presId="urn:microsoft.com/office/officeart/2005/8/layout/lProcess2"/>
    <dgm:cxn modelId="{FD095705-6FC1-468A-B90A-16F3063BF594}" type="presParOf" srcId="{991364B5-6709-4277-BA44-162A6BD53DC0}" destId="{92EDD9A6-8566-4F46-9831-F66041C617E8}" srcOrd="3" destOrd="0" presId="urn:microsoft.com/office/officeart/2005/8/layout/lProcess2"/>
    <dgm:cxn modelId="{B4C1B5BF-3FB9-422C-AEF9-FE600CAA917F}" type="presParOf" srcId="{991364B5-6709-4277-BA44-162A6BD53DC0}" destId="{98896A2A-D1B2-48D0-A41D-38F132FF623D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AF38F1-0760-49E5-849C-961FB24959D0}">
      <dsp:nvSpPr>
        <dsp:cNvPr id="0" name=""/>
        <dsp:cNvSpPr/>
      </dsp:nvSpPr>
      <dsp:spPr>
        <a:xfrm>
          <a:off x="2690" y="0"/>
          <a:ext cx="2639709" cy="595595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700" b="1" kern="1200" spc="-10" dirty="0">
              <a:solidFill>
                <a:srgbClr val="001F5F"/>
              </a:solidFill>
              <a:latin typeface="Tahoma"/>
              <a:cs typeface="Tahoma"/>
            </a:rPr>
            <a:t>UNSUR </a:t>
          </a:r>
          <a:r>
            <a:rPr lang="en-ID" sz="2700" b="1" kern="1200" spc="65" dirty="0">
              <a:solidFill>
                <a:srgbClr val="001F5F"/>
              </a:solidFill>
              <a:latin typeface="Tahoma"/>
              <a:cs typeface="Tahoma"/>
            </a:rPr>
            <a:t>KONSEPTUAL</a:t>
          </a:r>
          <a:endParaRPr lang="en-ID" sz="2700" kern="1200" dirty="0"/>
        </a:p>
      </dsp:txBody>
      <dsp:txXfrm>
        <a:off x="2690" y="0"/>
        <a:ext cx="2639709" cy="1786787"/>
      </dsp:txXfrm>
    </dsp:sp>
    <dsp:sp modelId="{8A560EF2-1DEC-4D3A-AEF4-64CBCDD1D925}">
      <dsp:nvSpPr>
        <dsp:cNvPr id="0" name=""/>
        <dsp:cNvSpPr/>
      </dsp:nvSpPr>
      <dsp:spPr>
        <a:xfrm>
          <a:off x="266661" y="1786932"/>
          <a:ext cx="2111767" cy="8676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ID" sz="2400" b="1" kern="1200" spc="-10" dirty="0" err="1">
              <a:solidFill>
                <a:schemeClr val="tx1"/>
              </a:solidFill>
              <a:latin typeface="Tahoma"/>
              <a:cs typeface="Tahoma"/>
            </a:rPr>
            <a:t>Titik</a:t>
          </a:r>
          <a:endParaRPr lang="en-ID" sz="2400" kern="1200" dirty="0">
            <a:solidFill>
              <a:schemeClr val="tx1"/>
            </a:solidFill>
          </a:endParaRPr>
        </a:p>
      </dsp:txBody>
      <dsp:txXfrm>
        <a:off x="292074" y="1812345"/>
        <a:ext cx="2060941" cy="816830"/>
      </dsp:txXfrm>
    </dsp:sp>
    <dsp:sp modelId="{4243E02A-260C-4272-93CE-662E00ED3029}">
      <dsp:nvSpPr>
        <dsp:cNvPr id="0" name=""/>
        <dsp:cNvSpPr/>
      </dsp:nvSpPr>
      <dsp:spPr>
        <a:xfrm>
          <a:off x="266661" y="2788074"/>
          <a:ext cx="2111767" cy="8676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ID" sz="2400" b="1" kern="1200" spc="-10">
              <a:solidFill>
                <a:schemeClr val="tx1"/>
              </a:solidFill>
              <a:latin typeface="Tahoma"/>
              <a:cs typeface="Tahoma"/>
            </a:rPr>
            <a:t>Garis</a:t>
          </a:r>
          <a:endParaRPr lang="en-ID" sz="2400" kern="1200" dirty="0">
            <a:solidFill>
              <a:schemeClr val="tx1"/>
            </a:solidFill>
            <a:latin typeface="Tahoma"/>
            <a:cs typeface="Tahoma"/>
          </a:endParaRPr>
        </a:p>
      </dsp:txBody>
      <dsp:txXfrm>
        <a:off x="292074" y="2813487"/>
        <a:ext cx="2060941" cy="816830"/>
      </dsp:txXfrm>
    </dsp:sp>
    <dsp:sp modelId="{CD38F084-D223-4BDB-B712-D0BDC92F86D8}">
      <dsp:nvSpPr>
        <dsp:cNvPr id="0" name=""/>
        <dsp:cNvSpPr/>
      </dsp:nvSpPr>
      <dsp:spPr>
        <a:xfrm>
          <a:off x="266661" y="3789215"/>
          <a:ext cx="2111767" cy="8676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ID" sz="2400" b="1" kern="1200" spc="-10" dirty="0" err="1">
              <a:solidFill>
                <a:schemeClr val="tx1"/>
              </a:solidFill>
              <a:latin typeface="Tahoma"/>
              <a:cs typeface="Tahoma"/>
            </a:rPr>
            <a:t>Bidang</a:t>
          </a:r>
          <a:endParaRPr lang="en-ID" sz="2400" kern="1200" dirty="0">
            <a:solidFill>
              <a:schemeClr val="tx1"/>
            </a:solidFill>
            <a:latin typeface="Tahoma"/>
            <a:cs typeface="Tahoma"/>
          </a:endParaRPr>
        </a:p>
      </dsp:txBody>
      <dsp:txXfrm>
        <a:off x="292074" y="3814628"/>
        <a:ext cx="2060941" cy="816830"/>
      </dsp:txXfrm>
    </dsp:sp>
    <dsp:sp modelId="{8FEDBDAA-3CD9-4CB4-9617-158CB8F39A02}">
      <dsp:nvSpPr>
        <dsp:cNvPr id="0" name=""/>
        <dsp:cNvSpPr/>
      </dsp:nvSpPr>
      <dsp:spPr>
        <a:xfrm>
          <a:off x="266661" y="4790357"/>
          <a:ext cx="2111767" cy="8676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ID" sz="2400" b="1" kern="1200" spc="-20" dirty="0">
              <a:solidFill>
                <a:schemeClr val="tx1"/>
              </a:solidFill>
              <a:latin typeface="Tahoma"/>
              <a:cs typeface="Tahoma"/>
            </a:rPr>
            <a:t>Volume</a:t>
          </a:r>
          <a:endParaRPr lang="en-ID" sz="2400" kern="1200" dirty="0">
            <a:solidFill>
              <a:schemeClr val="tx1"/>
            </a:solidFill>
            <a:latin typeface="Tahoma"/>
            <a:cs typeface="Tahoma"/>
          </a:endParaRPr>
        </a:p>
      </dsp:txBody>
      <dsp:txXfrm>
        <a:off x="292074" y="4815770"/>
        <a:ext cx="2060941" cy="816830"/>
      </dsp:txXfrm>
    </dsp:sp>
    <dsp:sp modelId="{5271C4BD-1DC9-4D4C-B2DC-4DB94DB6F4CD}">
      <dsp:nvSpPr>
        <dsp:cNvPr id="0" name=""/>
        <dsp:cNvSpPr/>
      </dsp:nvSpPr>
      <dsp:spPr>
        <a:xfrm>
          <a:off x="2840377" y="0"/>
          <a:ext cx="2639709" cy="595595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700" b="1" kern="1200" spc="-10" dirty="0">
              <a:solidFill>
                <a:srgbClr val="001F5F"/>
              </a:solidFill>
              <a:latin typeface="Tahoma"/>
              <a:cs typeface="Tahoma"/>
            </a:rPr>
            <a:t>UNSUR </a:t>
          </a:r>
          <a:r>
            <a:rPr lang="en-ID" sz="2700" b="1" kern="1200" spc="75" dirty="0">
              <a:solidFill>
                <a:srgbClr val="001F5F"/>
              </a:solidFill>
              <a:latin typeface="Tahoma"/>
              <a:cs typeface="Tahoma"/>
            </a:rPr>
            <a:t>RELASIONAL</a:t>
          </a:r>
          <a:endParaRPr lang="en-ID" sz="2700" kern="1200" dirty="0"/>
        </a:p>
      </dsp:txBody>
      <dsp:txXfrm>
        <a:off x="2840377" y="0"/>
        <a:ext cx="2639709" cy="1786787"/>
      </dsp:txXfrm>
    </dsp:sp>
    <dsp:sp modelId="{225E1B90-BD0F-48E4-866E-F4258E6CB360}">
      <dsp:nvSpPr>
        <dsp:cNvPr id="0" name=""/>
        <dsp:cNvSpPr/>
      </dsp:nvSpPr>
      <dsp:spPr>
        <a:xfrm>
          <a:off x="3104348" y="1786932"/>
          <a:ext cx="2111767" cy="8676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ID" sz="2400" b="1" kern="1200" spc="-20" dirty="0" err="1">
              <a:solidFill>
                <a:schemeClr val="tx1"/>
              </a:solidFill>
              <a:latin typeface="Tahoma"/>
              <a:cs typeface="Tahoma"/>
            </a:rPr>
            <a:t>Arah</a:t>
          </a:r>
          <a:endParaRPr lang="en-ID" sz="2400" kern="1200" dirty="0">
            <a:solidFill>
              <a:schemeClr val="tx1"/>
            </a:solidFill>
          </a:endParaRPr>
        </a:p>
      </dsp:txBody>
      <dsp:txXfrm>
        <a:off x="3129761" y="1812345"/>
        <a:ext cx="2060941" cy="816830"/>
      </dsp:txXfrm>
    </dsp:sp>
    <dsp:sp modelId="{0F56F20E-FAA4-4BFF-A4D9-39193752425E}">
      <dsp:nvSpPr>
        <dsp:cNvPr id="0" name=""/>
        <dsp:cNvSpPr/>
      </dsp:nvSpPr>
      <dsp:spPr>
        <a:xfrm>
          <a:off x="3104348" y="2788074"/>
          <a:ext cx="2111767" cy="8676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ID" sz="2400" b="1" kern="1200" spc="-10" dirty="0" err="1">
              <a:solidFill>
                <a:schemeClr val="tx1"/>
              </a:solidFill>
              <a:latin typeface="Tahoma"/>
              <a:cs typeface="Tahoma"/>
            </a:rPr>
            <a:t>Posisi</a:t>
          </a:r>
          <a:endParaRPr lang="en-ID" sz="2400" kern="1200" dirty="0">
            <a:solidFill>
              <a:schemeClr val="tx1"/>
            </a:solidFill>
            <a:latin typeface="Tahoma"/>
            <a:cs typeface="Tahoma"/>
          </a:endParaRPr>
        </a:p>
      </dsp:txBody>
      <dsp:txXfrm>
        <a:off x="3129761" y="2813487"/>
        <a:ext cx="2060941" cy="816830"/>
      </dsp:txXfrm>
    </dsp:sp>
    <dsp:sp modelId="{6582CCA4-9922-479D-86EE-C51C19896A9F}">
      <dsp:nvSpPr>
        <dsp:cNvPr id="0" name=""/>
        <dsp:cNvSpPr/>
      </dsp:nvSpPr>
      <dsp:spPr>
        <a:xfrm>
          <a:off x="3104348" y="3789215"/>
          <a:ext cx="2111767" cy="8676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ID" sz="2400" b="1" kern="1200" spc="-10">
              <a:solidFill>
                <a:schemeClr val="tx1"/>
              </a:solidFill>
              <a:latin typeface="Tahoma"/>
              <a:cs typeface="Tahoma"/>
            </a:rPr>
            <a:t>Ruang</a:t>
          </a:r>
          <a:endParaRPr lang="en-ID" sz="2400" kern="1200" dirty="0">
            <a:solidFill>
              <a:schemeClr val="tx1"/>
            </a:solidFill>
            <a:latin typeface="Tahoma"/>
            <a:cs typeface="Tahoma"/>
          </a:endParaRPr>
        </a:p>
      </dsp:txBody>
      <dsp:txXfrm>
        <a:off x="3129761" y="3814628"/>
        <a:ext cx="2060941" cy="816830"/>
      </dsp:txXfrm>
    </dsp:sp>
    <dsp:sp modelId="{6E8FCE2A-5B75-40A1-B4D6-D7A13A58DB3D}">
      <dsp:nvSpPr>
        <dsp:cNvPr id="0" name=""/>
        <dsp:cNvSpPr/>
      </dsp:nvSpPr>
      <dsp:spPr>
        <a:xfrm>
          <a:off x="3104348" y="4790357"/>
          <a:ext cx="2111767" cy="8676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ID" sz="2400" b="1" kern="1200" spc="-75" dirty="0" err="1">
              <a:solidFill>
                <a:schemeClr val="tx1"/>
              </a:solidFill>
              <a:latin typeface="Tahoma"/>
              <a:cs typeface="Tahoma"/>
            </a:rPr>
            <a:t>Gravitasi</a:t>
          </a:r>
          <a:endParaRPr lang="en-ID" sz="2400" kern="1200" dirty="0">
            <a:solidFill>
              <a:schemeClr val="tx1"/>
            </a:solidFill>
            <a:latin typeface="Tahoma"/>
            <a:cs typeface="Tahoma"/>
          </a:endParaRPr>
        </a:p>
      </dsp:txBody>
      <dsp:txXfrm>
        <a:off x="3129761" y="4815770"/>
        <a:ext cx="2060941" cy="816830"/>
      </dsp:txXfrm>
    </dsp:sp>
    <dsp:sp modelId="{C6702BF0-B834-4AD6-A485-1C057B658D0C}">
      <dsp:nvSpPr>
        <dsp:cNvPr id="0" name=""/>
        <dsp:cNvSpPr/>
      </dsp:nvSpPr>
      <dsp:spPr>
        <a:xfrm>
          <a:off x="5678064" y="0"/>
          <a:ext cx="2639709" cy="595595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700" b="1" kern="1200" spc="-10" dirty="0">
              <a:solidFill>
                <a:srgbClr val="001F5F"/>
              </a:solidFill>
              <a:latin typeface="Tahoma"/>
              <a:cs typeface="Tahoma"/>
            </a:rPr>
            <a:t>UNSUR VISUAL</a:t>
          </a:r>
          <a:endParaRPr lang="en-ID" sz="2700" kern="1200" dirty="0"/>
        </a:p>
      </dsp:txBody>
      <dsp:txXfrm>
        <a:off x="5678064" y="0"/>
        <a:ext cx="2639709" cy="1786787"/>
      </dsp:txXfrm>
    </dsp:sp>
    <dsp:sp modelId="{3C24B873-E107-436A-9014-82C93DB3AC02}">
      <dsp:nvSpPr>
        <dsp:cNvPr id="0" name=""/>
        <dsp:cNvSpPr/>
      </dsp:nvSpPr>
      <dsp:spPr>
        <a:xfrm>
          <a:off x="5942035" y="1787296"/>
          <a:ext cx="2111767" cy="11701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ID" sz="2400" b="1" kern="1200" spc="-85" dirty="0" err="1">
              <a:solidFill>
                <a:schemeClr val="tx1"/>
              </a:solidFill>
              <a:latin typeface="Tahoma"/>
              <a:cs typeface="Tahoma"/>
            </a:rPr>
            <a:t>Bentuk</a:t>
          </a:r>
          <a:endParaRPr lang="en-ID" sz="2400" kern="1200" dirty="0">
            <a:solidFill>
              <a:schemeClr val="tx1"/>
            </a:solidFill>
          </a:endParaRPr>
        </a:p>
      </dsp:txBody>
      <dsp:txXfrm>
        <a:off x="5976306" y="1821567"/>
        <a:ext cx="2043225" cy="1101565"/>
      </dsp:txXfrm>
    </dsp:sp>
    <dsp:sp modelId="{AD261573-67AC-45A2-A7A7-92D62861B3BC}">
      <dsp:nvSpPr>
        <dsp:cNvPr id="0" name=""/>
        <dsp:cNvSpPr/>
      </dsp:nvSpPr>
      <dsp:spPr>
        <a:xfrm>
          <a:off x="5942035" y="3137419"/>
          <a:ext cx="2111767" cy="11701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ID" sz="2400" b="1" kern="1200" spc="-105">
              <a:solidFill>
                <a:schemeClr val="tx1"/>
              </a:solidFill>
              <a:latin typeface="Tahoma"/>
              <a:cs typeface="Tahoma"/>
            </a:rPr>
            <a:t>Ukuran</a:t>
          </a:r>
          <a:endParaRPr lang="en-ID" sz="2400" kern="1200" dirty="0">
            <a:solidFill>
              <a:schemeClr val="tx1"/>
            </a:solidFill>
            <a:latin typeface="Tahoma"/>
            <a:cs typeface="Tahoma"/>
          </a:endParaRPr>
        </a:p>
      </dsp:txBody>
      <dsp:txXfrm>
        <a:off x="5976306" y="3171690"/>
        <a:ext cx="2043225" cy="1101565"/>
      </dsp:txXfrm>
    </dsp:sp>
    <dsp:sp modelId="{9F1235B3-A582-491A-ACC2-A3949E8A12BC}">
      <dsp:nvSpPr>
        <dsp:cNvPr id="0" name=""/>
        <dsp:cNvSpPr/>
      </dsp:nvSpPr>
      <dsp:spPr>
        <a:xfrm>
          <a:off x="5942035" y="4487543"/>
          <a:ext cx="2111767" cy="11701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ID" sz="2400" b="1" kern="1200" spc="-10" dirty="0" err="1">
              <a:solidFill>
                <a:schemeClr val="tx1"/>
              </a:solidFill>
              <a:latin typeface="Tahoma"/>
              <a:cs typeface="Tahoma"/>
            </a:rPr>
            <a:t>Warna</a:t>
          </a:r>
          <a:endParaRPr lang="en-ID" sz="2400" kern="1200" dirty="0">
            <a:solidFill>
              <a:schemeClr val="tx1"/>
            </a:solidFill>
            <a:latin typeface="Tahoma"/>
            <a:cs typeface="Tahoma"/>
          </a:endParaRPr>
        </a:p>
      </dsp:txBody>
      <dsp:txXfrm>
        <a:off x="5976306" y="4521814"/>
        <a:ext cx="2043225" cy="1101565"/>
      </dsp:txXfrm>
    </dsp:sp>
    <dsp:sp modelId="{6173F76D-9049-4E27-B072-129745B7DD0D}">
      <dsp:nvSpPr>
        <dsp:cNvPr id="0" name=""/>
        <dsp:cNvSpPr/>
      </dsp:nvSpPr>
      <dsp:spPr>
        <a:xfrm>
          <a:off x="8515751" y="0"/>
          <a:ext cx="2639709" cy="595595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700" b="1" kern="1200" spc="-10" dirty="0">
              <a:solidFill>
                <a:srgbClr val="001F5F"/>
              </a:solidFill>
              <a:latin typeface="Tahoma"/>
              <a:cs typeface="Tahoma"/>
            </a:rPr>
            <a:t>UNSUR PRAKTIS</a:t>
          </a:r>
          <a:endParaRPr lang="en-ID" sz="2700" kern="1200" dirty="0"/>
        </a:p>
      </dsp:txBody>
      <dsp:txXfrm>
        <a:off x="8515751" y="0"/>
        <a:ext cx="2639709" cy="1786787"/>
      </dsp:txXfrm>
    </dsp:sp>
    <dsp:sp modelId="{26DF1DE6-B737-407C-8ABD-40D6695AEF9F}">
      <dsp:nvSpPr>
        <dsp:cNvPr id="0" name=""/>
        <dsp:cNvSpPr/>
      </dsp:nvSpPr>
      <dsp:spPr>
        <a:xfrm>
          <a:off x="8779722" y="1787296"/>
          <a:ext cx="2111767" cy="11701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ID" sz="2400" b="1" kern="1200" spc="-90" dirty="0" err="1">
              <a:solidFill>
                <a:schemeClr val="tx1"/>
              </a:solidFill>
              <a:latin typeface="Tahoma"/>
              <a:cs typeface="Tahoma"/>
            </a:rPr>
            <a:t>Representasi</a:t>
          </a:r>
          <a:endParaRPr lang="en-ID" sz="2400" kern="1200" dirty="0">
            <a:solidFill>
              <a:schemeClr val="tx1"/>
            </a:solidFill>
          </a:endParaRPr>
        </a:p>
      </dsp:txBody>
      <dsp:txXfrm>
        <a:off x="8813993" y="1821567"/>
        <a:ext cx="2043225" cy="1101565"/>
      </dsp:txXfrm>
    </dsp:sp>
    <dsp:sp modelId="{ABDD1CEC-3591-4F7F-BBF6-35FEE0173FFD}">
      <dsp:nvSpPr>
        <dsp:cNvPr id="0" name=""/>
        <dsp:cNvSpPr/>
      </dsp:nvSpPr>
      <dsp:spPr>
        <a:xfrm>
          <a:off x="8779722" y="3137419"/>
          <a:ext cx="2111767" cy="11701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ID" sz="2400" b="1" kern="1200" spc="-10" dirty="0" err="1">
              <a:solidFill>
                <a:schemeClr val="tx1"/>
              </a:solidFill>
              <a:latin typeface="Tahoma"/>
              <a:cs typeface="Tahoma"/>
            </a:rPr>
            <a:t>Makna</a:t>
          </a:r>
          <a:endParaRPr lang="en-ID" sz="2400" kern="1200" dirty="0">
            <a:solidFill>
              <a:schemeClr val="tx1"/>
            </a:solidFill>
            <a:latin typeface="Tahoma"/>
            <a:cs typeface="Tahoma"/>
          </a:endParaRPr>
        </a:p>
      </dsp:txBody>
      <dsp:txXfrm>
        <a:off x="8813993" y="3171690"/>
        <a:ext cx="2043225" cy="1101565"/>
      </dsp:txXfrm>
    </dsp:sp>
    <dsp:sp modelId="{98896A2A-D1B2-48D0-A41D-38F132FF623D}">
      <dsp:nvSpPr>
        <dsp:cNvPr id="0" name=""/>
        <dsp:cNvSpPr/>
      </dsp:nvSpPr>
      <dsp:spPr>
        <a:xfrm>
          <a:off x="8779722" y="4487543"/>
          <a:ext cx="2111767" cy="11701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ID" sz="2400" b="1" kern="1200" spc="-10">
              <a:solidFill>
                <a:schemeClr val="tx1"/>
              </a:solidFill>
              <a:latin typeface="Tahoma"/>
              <a:cs typeface="Tahoma"/>
            </a:rPr>
            <a:t>Fungsi</a:t>
          </a:r>
          <a:endParaRPr lang="en-ID" sz="2400" kern="1200">
            <a:solidFill>
              <a:schemeClr val="tx1"/>
            </a:solidFill>
          </a:endParaRPr>
        </a:p>
      </dsp:txBody>
      <dsp:txXfrm>
        <a:off x="8813993" y="4521814"/>
        <a:ext cx="2043225" cy="11015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0BF52A5-6070-43AB-9326-5DAB99F0306D}" type="datetimeFigureOut">
              <a:rPr lang="en-ID" smtClean="0"/>
              <a:t>04/10/2024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45912-AAE2-45FC-B7B7-1DED80092365}" type="slidenum">
              <a:rPr lang="en-ID" smtClean="0"/>
              <a:t>‹#›</a:t>
            </a:fld>
            <a:endParaRPr lang="en-ID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6013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F52A5-6070-43AB-9326-5DAB99F0306D}" type="datetimeFigureOut">
              <a:rPr lang="en-ID" smtClean="0"/>
              <a:t>04/10/2024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45912-AAE2-45FC-B7B7-1DED8009236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59766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F52A5-6070-43AB-9326-5DAB99F0306D}" type="datetimeFigureOut">
              <a:rPr lang="en-ID" smtClean="0"/>
              <a:t>04/10/2024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45912-AAE2-45FC-B7B7-1DED80092365}" type="slidenum">
              <a:rPr lang="en-ID" smtClean="0"/>
              <a:t>‹#›</a:t>
            </a:fld>
            <a:endParaRPr lang="en-ID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3760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F52A5-6070-43AB-9326-5DAB99F0306D}" type="datetimeFigureOut">
              <a:rPr lang="en-ID" smtClean="0"/>
              <a:t>04/10/2024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45912-AAE2-45FC-B7B7-1DED8009236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88893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F52A5-6070-43AB-9326-5DAB99F0306D}" type="datetimeFigureOut">
              <a:rPr lang="en-ID" smtClean="0"/>
              <a:t>04/10/2024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45912-AAE2-45FC-B7B7-1DED80092365}" type="slidenum">
              <a:rPr lang="en-ID" smtClean="0"/>
              <a:t>‹#›</a:t>
            </a:fld>
            <a:endParaRPr lang="en-ID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961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F52A5-6070-43AB-9326-5DAB99F0306D}" type="datetimeFigureOut">
              <a:rPr lang="en-ID" smtClean="0"/>
              <a:t>04/10/2024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45912-AAE2-45FC-B7B7-1DED8009236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24730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F52A5-6070-43AB-9326-5DAB99F0306D}" type="datetimeFigureOut">
              <a:rPr lang="en-ID" smtClean="0"/>
              <a:t>04/10/2024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45912-AAE2-45FC-B7B7-1DED8009236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99465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F52A5-6070-43AB-9326-5DAB99F0306D}" type="datetimeFigureOut">
              <a:rPr lang="en-ID" smtClean="0"/>
              <a:t>04/10/2024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45912-AAE2-45FC-B7B7-1DED8009236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84936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F52A5-6070-43AB-9326-5DAB99F0306D}" type="datetimeFigureOut">
              <a:rPr lang="en-ID" smtClean="0"/>
              <a:t>04/10/2024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45912-AAE2-45FC-B7B7-1DED8009236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94962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F52A5-6070-43AB-9326-5DAB99F0306D}" type="datetimeFigureOut">
              <a:rPr lang="en-ID" smtClean="0"/>
              <a:t>04/10/2024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45912-AAE2-45FC-B7B7-1DED8009236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68975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F52A5-6070-43AB-9326-5DAB99F0306D}" type="datetimeFigureOut">
              <a:rPr lang="en-ID" smtClean="0"/>
              <a:t>04/10/2024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45912-AAE2-45FC-B7B7-1DED80092365}" type="slidenum">
              <a:rPr lang="en-ID" smtClean="0"/>
              <a:t>‹#›</a:t>
            </a:fld>
            <a:endParaRPr lang="en-ID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2925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0BF52A5-6070-43AB-9326-5DAB99F0306D}" type="datetimeFigureOut">
              <a:rPr lang="en-ID" smtClean="0"/>
              <a:t>04/10/2024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E245912-AAE2-45FC-B7B7-1DED80092365}" type="slidenum">
              <a:rPr lang="en-ID" smtClean="0"/>
              <a:t>‹#›</a:t>
            </a:fld>
            <a:endParaRPr lang="en-ID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8231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4B4EA-93ED-5E03-B882-BA9187323F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PENGANTAR UNSUR NIRMANA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8201C6-21DB-D48E-D043-A4BFB20501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FAKULTAS DESAIN, HUKUM DAN PARIWISATA</a:t>
            </a:r>
          </a:p>
          <a:p>
            <a:r>
              <a:rPr lang="en-US" sz="1100" dirty="0"/>
              <a:t>INSTITUT INFORMATIKAN DAN BISNIS DARMAJAYA</a:t>
            </a:r>
            <a:endParaRPr lang="en-ID" sz="1100" dirty="0"/>
          </a:p>
        </p:txBody>
      </p:sp>
    </p:spTree>
    <p:extLst>
      <p:ext uri="{BB962C8B-B14F-4D97-AF65-F5344CB8AC3E}">
        <p14:creationId xmlns:p14="http://schemas.microsoft.com/office/powerpoint/2010/main" val="33518762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81BC4568-3B2A-9663-3ED5-0658CDCAB0C5}"/>
              </a:ext>
            </a:extLst>
          </p:cNvPr>
          <p:cNvSpPr txBox="1">
            <a:spLocks/>
          </p:cNvSpPr>
          <p:nvPr/>
        </p:nvSpPr>
        <p:spPr>
          <a:xfrm>
            <a:off x="4367463" y="1059180"/>
            <a:ext cx="2895600" cy="46871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vert="horz" wrap="square" lIns="0" tIns="37465" rIns="0" bIns="0" rtlCol="0">
            <a:sp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489584">
              <a:lnSpc>
                <a:spcPct val="100000"/>
              </a:lnSpc>
              <a:spcBef>
                <a:spcPts val="295"/>
              </a:spcBef>
            </a:pPr>
            <a:r>
              <a:rPr lang="en-ID" sz="2800" b="1" spc="-10" dirty="0">
                <a:solidFill>
                  <a:schemeClr val="tx1"/>
                </a:solidFill>
                <a:latin typeface="Tahoma"/>
                <a:cs typeface="Tahoma"/>
              </a:rPr>
              <a:t>GRAVITASI</a:t>
            </a:r>
            <a:endParaRPr lang="en-ID" sz="2800" dirty="0">
              <a:solidFill>
                <a:schemeClr val="tx1"/>
              </a:solidFill>
              <a:latin typeface="Tahoma"/>
              <a:cs typeface="Tahoma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6B3847C0-002C-5DBD-B8FC-E2A0BE2375E3}"/>
              </a:ext>
            </a:extLst>
          </p:cNvPr>
          <p:cNvSpPr txBox="1"/>
          <p:nvPr/>
        </p:nvSpPr>
        <p:spPr>
          <a:xfrm>
            <a:off x="3451057" y="1923260"/>
            <a:ext cx="4728411" cy="343658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25000"/>
              </a:lnSpc>
              <a:spcBef>
                <a:spcPts val="100"/>
              </a:spcBef>
            </a:pPr>
            <a:r>
              <a:rPr sz="1800" spc="-30" dirty="0">
                <a:latin typeface="Verdana"/>
                <a:cs typeface="Verdana"/>
              </a:rPr>
              <a:t>Gravitasi</a:t>
            </a:r>
            <a:r>
              <a:rPr sz="1800" spc="65" dirty="0">
                <a:latin typeface="Verdana"/>
                <a:cs typeface="Verdana"/>
              </a:rPr>
              <a:t> </a:t>
            </a:r>
            <a:r>
              <a:rPr sz="1800" spc="50" dirty="0">
                <a:latin typeface="Verdana"/>
                <a:cs typeface="Verdana"/>
              </a:rPr>
              <a:t>adalah</a:t>
            </a:r>
            <a:r>
              <a:rPr sz="1800" spc="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sebuah</a:t>
            </a:r>
            <a:r>
              <a:rPr sz="1800" spc="45" dirty="0">
                <a:latin typeface="Verdana"/>
                <a:cs typeface="Verdana"/>
              </a:rPr>
              <a:t> </a:t>
            </a:r>
            <a:r>
              <a:rPr sz="1800" spc="-85" dirty="0">
                <a:latin typeface="Verdana"/>
                <a:cs typeface="Verdana"/>
              </a:rPr>
              <a:t>unsur</a:t>
            </a:r>
            <a:r>
              <a:rPr sz="1800" spc="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tidak</a:t>
            </a:r>
            <a:r>
              <a:rPr sz="1800" spc="9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tampak</a:t>
            </a:r>
            <a:r>
              <a:rPr sz="1800" spc="85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pada</a:t>
            </a:r>
            <a:r>
              <a:rPr sz="1800" spc="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nirmana</a:t>
            </a:r>
            <a:r>
              <a:rPr sz="1800" spc="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dwimatra</a:t>
            </a:r>
            <a:r>
              <a:rPr sz="1800" spc="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sifat</a:t>
            </a:r>
            <a:r>
              <a:rPr sz="1800" spc="9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dari</a:t>
            </a:r>
            <a:r>
              <a:rPr sz="1800" spc="60" dirty="0">
                <a:latin typeface="Verdana"/>
                <a:cs typeface="Verdana"/>
              </a:rPr>
              <a:t> </a:t>
            </a:r>
            <a:r>
              <a:rPr sz="1800" spc="-90" dirty="0">
                <a:latin typeface="Verdana"/>
                <a:cs typeface="Verdana"/>
              </a:rPr>
              <a:t>unsur</a:t>
            </a:r>
            <a:r>
              <a:rPr sz="1800" spc="3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gravitasi </a:t>
            </a:r>
            <a:r>
              <a:rPr sz="1800" dirty="0">
                <a:latin typeface="Verdana"/>
                <a:cs typeface="Verdana"/>
              </a:rPr>
              <a:t>ini</a:t>
            </a:r>
            <a:r>
              <a:rPr sz="1800" spc="8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lebih</a:t>
            </a:r>
            <a:r>
              <a:rPr sz="1800" spc="85" dirty="0">
                <a:latin typeface="Verdana"/>
                <a:cs typeface="Verdana"/>
              </a:rPr>
              <a:t> </a:t>
            </a:r>
            <a:r>
              <a:rPr sz="1800" spc="60" dirty="0">
                <a:latin typeface="Verdana"/>
                <a:cs typeface="Verdana"/>
              </a:rPr>
              <a:t>kepada</a:t>
            </a:r>
            <a:r>
              <a:rPr sz="1800" spc="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arah</a:t>
            </a:r>
            <a:r>
              <a:rPr sz="1800" spc="10" dirty="0">
                <a:latin typeface="Verdana"/>
                <a:cs typeface="Verdana"/>
              </a:rPr>
              <a:t> </a:t>
            </a:r>
            <a:r>
              <a:rPr sz="1800" spc="-55" dirty="0">
                <a:latin typeface="Verdana"/>
                <a:cs typeface="Verdana"/>
              </a:rPr>
              <a:t>psikologi.</a:t>
            </a:r>
            <a:r>
              <a:rPr sz="1800" spc="5" dirty="0">
                <a:latin typeface="Verdana"/>
                <a:cs typeface="Verdana"/>
              </a:rPr>
              <a:t> </a:t>
            </a:r>
            <a:r>
              <a:rPr sz="1800" spc="-60" dirty="0">
                <a:latin typeface="Verdana"/>
                <a:cs typeface="Verdana"/>
              </a:rPr>
              <a:t>Suatu</a:t>
            </a:r>
            <a:r>
              <a:rPr sz="1800" spc="20" dirty="0">
                <a:latin typeface="Verdana"/>
                <a:cs typeface="Verdana"/>
              </a:rPr>
              <a:t> </a:t>
            </a:r>
            <a:r>
              <a:rPr sz="1800" spc="-20" dirty="0">
                <a:latin typeface="Verdana"/>
                <a:cs typeface="Verdana"/>
              </a:rPr>
              <a:t>objek</a:t>
            </a:r>
            <a:r>
              <a:rPr sz="1800" spc="5" dirty="0">
                <a:latin typeface="Verdana"/>
                <a:cs typeface="Verdana"/>
              </a:rPr>
              <a:t> </a:t>
            </a:r>
            <a:r>
              <a:rPr sz="1800" spc="50" dirty="0">
                <a:latin typeface="Verdana"/>
                <a:cs typeface="Verdana"/>
              </a:rPr>
              <a:t>yang</a:t>
            </a:r>
            <a:r>
              <a:rPr sz="1800" spc="8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ditempatkan</a:t>
            </a:r>
            <a:r>
              <a:rPr sz="1800" spc="8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pada</a:t>
            </a:r>
            <a:r>
              <a:rPr sz="1800" spc="10" dirty="0">
                <a:latin typeface="Verdana"/>
                <a:cs typeface="Verdana"/>
              </a:rPr>
              <a:t> </a:t>
            </a:r>
            <a:r>
              <a:rPr sz="1800" spc="90" dirty="0">
                <a:latin typeface="Verdana"/>
                <a:cs typeface="Verdana"/>
              </a:rPr>
              <a:t>bagian</a:t>
            </a:r>
            <a:r>
              <a:rPr sz="1800" spc="7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atas</a:t>
            </a:r>
            <a:r>
              <a:rPr sz="1800" spc="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media</a:t>
            </a:r>
            <a:r>
              <a:rPr sz="1800" spc="15" dirty="0">
                <a:latin typeface="Verdana"/>
                <a:cs typeface="Verdana"/>
              </a:rPr>
              <a:t> </a:t>
            </a:r>
            <a:r>
              <a:rPr sz="1800" spc="-20" dirty="0">
                <a:latin typeface="Verdana"/>
                <a:cs typeface="Verdana"/>
              </a:rPr>
              <a:t>akan </a:t>
            </a:r>
            <a:r>
              <a:rPr sz="1800" dirty="0">
                <a:latin typeface="Verdana"/>
                <a:cs typeface="Verdana"/>
              </a:rPr>
              <a:t>terasa</a:t>
            </a:r>
            <a:r>
              <a:rPr sz="1800" spc="16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ringan</a:t>
            </a:r>
            <a:r>
              <a:rPr sz="1800" spc="220" dirty="0">
                <a:latin typeface="Verdana"/>
                <a:cs typeface="Verdana"/>
              </a:rPr>
              <a:t> </a:t>
            </a:r>
            <a:r>
              <a:rPr sz="1800" spc="50" dirty="0">
                <a:latin typeface="Verdana"/>
                <a:cs typeface="Verdana"/>
              </a:rPr>
              <a:t>dan</a:t>
            </a:r>
            <a:r>
              <a:rPr sz="1800" spc="15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tampak</a:t>
            </a:r>
            <a:r>
              <a:rPr sz="1800" spc="2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seperti</a:t>
            </a:r>
            <a:r>
              <a:rPr sz="1800" spc="2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melayang</a:t>
            </a:r>
            <a:r>
              <a:rPr sz="1800" spc="17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atau</a:t>
            </a:r>
            <a:r>
              <a:rPr sz="1800" spc="18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melawan</a:t>
            </a:r>
            <a:r>
              <a:rPr sz="1800" spc="175" dirty="0">
                <a:latin typeface="Verdana"/>
                <a:cs typeface="Verdana"/>
              </a:rPr>
              <a:t> </a:t>
            </a:r>
            <a:r>
              <a:rPr sz="1800" spc="-40" dirty="0">
                <a:latin typeface="Verdana"/>
                <a:cs typeface="Verdana"/>
              </a:rPr>
              <a:t>gravitasi.</a:t>
            </a:r>
            <a:r>
              <a:rPr sz="1800" spc="150" dirty="0">
                <a:latin typeface="Verdana"/>
                <a:cs typeface="Verdana"/>
              </a:rPr>
              <a:t> </a:t>
            </a:r>
            <a:r>
              <a:rPr sz="1800" spc="-20" dirty="0">
                <a:latin typeface="Verdana"/>
                <a:cs typeface="Verdana"/>
              </a:rPr>
              <a:t>Sebaliknya</a:t>
            </a:r>
            <a:r>
              <a:rPr sz="1800" spc="17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suatu</a:t>
            </a:r>
            <a:r>
              <a:rPr sz="1800" spc="16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objek </a:t>
            </a:r>
            <a:r>
              <a:rPr sz="1800" dirty="0">
                <a:latin typeface="Verdana"/>
                <a:cs typeface="Verdana"/>
              </a:rPr>
              <a:t>yang</a:t>
            </a:r>
            <a:r>
              <a:rPr sz="1800" spc="7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ditempatkan</a:t>
            </a:r>
            <a:r>
              <a:rPr sz="1800" spc="114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di</a:t>
            </a:r>
            <a:r>
              <a:rPr sz="1800" spc="65" dirty="0">
                <a:latin typeface="Verdana"/>
                <a:cs typeface="Verdana"/>
              </a:rPr>
              <a:t> </a:t>
            </a:r>
            <a:r>
              <a:rPr sz="1800" spc="60" dirty="0">
                <a:latin typeface="Verdana"/>
                <a:cs typeface="Verdana"/>
              </a:rPr>
              <a:t>bawah</a:t>
            </a:r>
            <a:r>
              <a:rPr sz="1800" spc="5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akan</a:t>
            </a:r>
            <a:r>
              <a:rPr sz="1800" spc="10" dirty="0">
                <a:latin typeface="Verdana"/>
                <a:cs typeface="Verdana"/>
              </a:rPr>
              <a:t> </a:t>
            </a:r>
            <a:r>
              <a:rPr sz="1800" spc="-30" dirty="0">
                <a:latin typeface="Verdana"/>
                <a:cs typeface="Verdana"/>
              </a:rPr>
              <a:t>terasa</a:t>
            </a:r>
            <a:r>
              <a:rPr sz="1800" spc="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lebih</a:t>
            </a:r>
            <a:r>
              <a:rPr sz="1800" spc="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berat</a:t>
            </a:r>
            <a:r>
              <a:rPr sz="1800" spc="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seolah-olah</a:t>
            </a:r>
            <a:r>
              <a:rPr sz="1800" spc="10" dirty="0">
                <a:latin typeface="Verdana"/>
                <a:cs typeface="Verdana"/>
              </a:rPr>
              <a:t> </a:t>
            </a:r>
            <a:r>
              <a:rPr sz="1800" spc="-40" dirty="0">
                <a:latin typeface="Verdana"/>
                <a:cs typeface="Verdana"/>
              </a:rPr>
              <a:t>tertarik</a:t>
            </a:r>
            <a:r>
              <a:rPr sz="1800" spc="5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oleh</a:t>
            </a:r>
            <a:r>
              <a:rPr sz="1800" spc="-10" dirty="0">
                <a:latin typeface="Verdana"/>
                <a:cs typeface="Verdana"/>
              </a:rPr>
              <a:t> gravitasi.</a:t>
            </a:r>
            <a:endParaRPr sz="1800" dirty="0"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637490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975DE92-C5F3-30CC-4C4A-9CE71477DF99}"/>
              </a:ext>
            </a:extLst>
          </p:cNvPr>
          <p:cNvSpPr/>
          <p:nvPr/>
        </p:nvSpPr>
        <p:spPr>
          <a:xfrm>
            <a:off x="4021555" y="2967335"/>
            <a:ext cx="41488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3374363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56648-9757-8596-791B-5C0F58D33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5400" b="1" spc="-270" dirty="0">
                <a:solidFill>
                  <a:srgbClr val="774503"/>
                </a:solidFill>
                <a:latin typeface="Tahoma"/>
                <a:cs typeface="Tahoma"/>
              </a:rPr>
              <a:t>PENGERTIAN</a:t>
            </a:r>
            <a:r>
              <a:rPr lang="en-ID" sz="5400" b="1" spc="-229" dirty="0">
                <a:solidFill>
                  <a:srgbClr val="774503"/>
                </a:solidFill>
                <a:latin typeface="Tahoma"/>
                <a:cs typeface="Tahoma"/>
              </a:rPr>
              <a:t> </a:t>
            </a:r>
            <a:r>
              <a:rPr lang="en-ID" sz="5400" b="1" spc="-10" dirty="0">
                <a:solidFill>
                  <a:srgbClr val="774503"/>
                </a:solidFill>
                <a:latin typeface="Tahoma"/>
                <a:cs typeface="Tahoma"/>
              </a:rPr>
              <a:t>NIRMANA</a:t>
            </a:r>
            <a:br>
              <a:rPr lang="en-ID" sz="5400" dirty="0">
                <a:latin typeface="Tahoma"/>
                <a:cs typeface="Tahoma"/>
              </a:rPr>
            </a:br>
            <a:endParaRPr lang="en-ID" dirty="0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38730FF4-B5C3-FCC6-02DE-1E6FBE7E45C1}"/>
              </a:ext>
            </a:extLst>
          </p:cNvPr>
          <p:cNvSpPr txBox="1"/>
          <p:nvPr/>
        </p:nvSpPr>
        <p:spPr>
          <a:xfrm>
            <a:off x="1419605" y="2169312"/>
            <a:ext cx="9763760" cy="1515745"/>
          </a:xfrm>
          <a:prstGeom prst="rect">
            <a:avLst/>
          </a:prstGeom>
        </p:spPr>
        <p:txBody>
          <a:bodyPr vert="horz" wrap="square" lIns="0" tIns="18415" rIns="0" bIns="0" rtlCol="0">
            <a:spAutoFit/>
          </a:bodyPr>
          <a:lstStyle/>
          <a:p>
            <a:pPr marL="12700" marR="5080" algn="just">
              <a:lnSpc>
                <a:spcPct val="99400"/>
              </a:lnSpc>
              <a:spcBef>
                <a:spcPts val="145"/>
              </a:spcBef>
            </a:pPr>
            <a:r>
              <a:rPr sz="2400" dirty="0">
                <a:latin typeface="Bahnschrift"/>
                <a:cs typeface="Bahnschrift"/>
              </a:rPr>
              <a:t>Berasal</a:t>
            </a:r>
            <a:r>
              <a:rPr sz="2400" spc="395" dirty="0">
                <a:latin typeface="Bahnschrift"/>
                <a:cs typeface="Bahnschrift"/>
              </a:rPr>
              <a:t> </a:t>
            </a:r>
            <a:r>
              <a:rPr sz="2400" dirty="0">
                <a:latin typeface="Bahnschrift"/>
                <a:cs typeface="Bahnschrift"/>
              </a:rPr>
              <a:t>dari</a:t>
            </a:r>
            <a:r>
              <a:rPr sz="2400" spc="395" dirty="0">
                <a:latin typeface="Bahnschrift"/>
                <a:cs typeface="Bahnschrift"/>
              </a:rPr>
              <a:t> </a:t>
            </a:r>
            <a:r>
              <a:rPr sz="2400" dirty="0">
                <a:latin typeface="Bahnschrift"/>
                <a:cs typeface="Bahnschrift"/>
              </a:rPr>
              <a:t>dua</a:t>
            </a:r>
            <a:r>
              <a:rPr sz="2400" spc="395" dirty="0">
                <a:latin typeface="Bahnschrift"/>
                <a:cs typeface="Bahnschrift"/>
              </a:rPr>
              <a:t> </a:t>
            </a:r>
            <a:r>
              <a:rPr sz="2400" dirty="0">
                <a:latin typeface="Bahnschrift"/>
                <a:cs typeface="Bahnschrift"/>
              </a:rPr>
              <a:t>akar</a:t>
            </a:r>
            <a:r>
              <a:rPr sz="2400" spc="409" dirty="0">
                <a:latin typeface="Bahnschrift"/>
                <a:cs typeface="Bahnschrift"/>
              </a:rPr>
              <a:t> </a:t>
            </a:r>
            <a:r>
              <a:rPr sz="2400" dirty="0">
                <a:latin typeface="Bahnschrift"/>
                <a:cs typeface="Bahnschrift"/>
              </a:rPr>
              <a:t>kata,</a:t>
            </a:r>
            <a:r>
              <a:rPr sz="2400" spc="395" dirty="0">
                <a:latin typeface="Bahnschrift"/>
                <a:cs typeface="Bahnschrift"/>
              </a:rPr>
              <a:t> </a:t>
            </a:r>
            <a:r>
              <a:rPr sz="2400" dirty="0">
                <a:latin typeface="Bahnschrift"/>
                <a:cs typeface="Bahnschrift"/>
              </a:rPr>
              <a:t>yakni</a:t>
            </a:r>
            <a:r>
              <a:rPr sz="2400" spc="405" dirty="0">
                <a:latin typeface="Bahnschrift"/>
                <a:cs typeface="Bahnschrift"/>
              </a:rPr>
              <a:t> </a:t>
            </a:r>
            <a:r>
              <a:rPr sz="2400" dirty="0">
                <a:latin typeface="Bahnschrift"/>
                <a:cs typeface="Bahnschrift"/>
              </a:rPr>
              <a:t>“</a:t>
            </a:r>
            <a:r>
              <a:rPr sz="2500" i="1" dirty="0">
                <a:latin typeface="Arial"/>
                <a:cs typeface="Arial"/>
              </a:rPr>
              <a:t>nir</a:t>
            </a:r>
            <a:r>
              <a:rPr sz="2400" dirty="0">
                <a:latin typeface="Bahnschrift"/>
                <a:cs typeface="Bahnschrift"/>
              </a:rPr>
              <a:t>”</a:t>
            </a:r>
            <a:r>
              <a:rPr sz="2400" spc="400" dirty="0">
                <a:latin typeface="Bahnschrift"/>
                <a:cs typeface="Bahnschrift"/>
              </a:rPr>
              <a:t> </a:t>
            </a:r>
            <a:r>
              <a:rPr sz="2400" dirty="0">
                <a:latin typeface="Bahnschrift"/>
                <a:cs typeface="Bahnschrift"/>
              </a:rPr>
              <a:t>yang</a:t>
            </a:r>
            <a:r>
              <a:rPr sz="2400" spc="375" dirty="0">
                <a:latin typeface="Bahnschrift"/>
                <a:cs typeface="Bahnschrift"/>
              </a:rPr>
              <a:t> </a:t>
            </a:r>
            <a:r>
              <a:rPr sz="2400" dirty="0">
                <a:latin typeface="Bahnschrift"/>
                <a:cs typeface="Bahnschrift"/>
              </a:rPr>
              <a:t>artinya</a:t>
            </a:r>
            <a:r>
              <a:rPr sz="2400" spc="395" dirty="0">
                <a:latin typeface="Bahnschrift"/>
                <a:cs typeface="Bahnschrift"/>
              </a:rPr>
              <a:t> </a:t>
            </a:r>
            <a:r>
              <a:rPr sz="2400" dirty="0">
                <a:latin typeface="Bahnschrift"/>
                <a:cs typeface="Bahnschrift"/>
              </a:rPr>
              <a:t>“tidak”</a:t>
            </a:r>
            <a:r>
              <a:rPr sz="2400" spc="405" dirty="0">
                <a:latin typeface="Bahnschrift"/>
                <a:cs typeface="Bahnschrift"/>
              </a:rPr>
              <a:t> </a:t>
            </a:r>
            <a:r>
              <a:rPr sz="2400" dirty="0">
                <a:latin typeface="Bahnschrift"/>
                <a:cs typeface="Bahnschrift"/>
              </a:rPr>
              <a:t>atau</a:t>
            </a:r>
            <a:r>
              <a:rPr sz="2400" spc="395" dirty="0">
                <a:latin typeface="Bahnschrift"/>
                <a:cs typeface="Bahnschrift"/>
              </a:rPr>
              <a:t> </a:t>
            </a:r>
            <a:r>
              <a:rPr sz="2400" spc="-10" dirty="0">
                <a:latin typeface="Bahnschrift"/>
                <a:cs typeface="Bahnschrift"/>
              </a:rPr>
              <a:t>“tiada” </a:t>
            </a:r>
            <a:r>
              <a:rPr sz="2400" dirty="0">
                <a:latin typeface="Bahnschrift"/>
                <a:cs typeface="Bahnschrift"/>
              </a:rPr>
              <a:t>dan</a:t>
            </a:r>
            <a:r>
              <a:rPr sz="2400" spc="175" dirty="0">
                <a:latin typeface="Bahnschrift"/>
                <a:cs typeface="Bahnschrift"/>
              </a:rPr>
              <a:t>  </a:t>
            </a:r>
            <a:r>
              <a:rPr sz="2400" dirty="0">
                <a:latin typeface="Bahnschrift"/>
                <a:cs typeface="Bahnschrift"/>
              </a:rPr>
              <a:t>“</a:t>
            </a:r>
            <a:r>
              <a:rPr sz="2500" i="1" dirty="0">
                <a:latin typeface="Arial"/>
                <a:cs typeface="Arial"/>
              </a:rPr>
              <a:t>mana</a:t>
            </a:r>
            <a:r>
              <a:rPr sz="2400" dirty="0">
                <a:latin typeface="Bahnschrift"/>
                <a:cs typeface="Bahnschrift"/>
              </a:rPr>
              <a:t>”</a:t>
            </a:r>
            <a:r>
              <a:rPr sz="2400" spc="180" dirty="0">
                <a:latin typeface="Bahnschrift"/>
                <a:cs typeface="Bahnschrift"/>
              </a:rPr>
              <a:t>  </a:t>
            </a:r>
            <a:r>
              <a:rPr sz="2400" dirty="0">
                <a:latin typeface="Bahnschrift"/>
                <a:cs typeface="Bahnschrift"/>
              </a:rPr>
              <a:t>yang</a:t>
            </a:r>
            <a:r>
              <a:rPr sz="2400" spc="160" dirty="0">
                <a:latin typeface="Bahnschrift"/>
                <a:cs typeface="Bahnschrift"/>
              </a:rPr>
              <a:t>  </a:t>
            </a:r>
            <a:r>
              <a:rPr sz="2400" dirty="0">
                <a:latin typeface="Bahnschrift"/>
                <a:cs typeface="Bahnschrift"/>
              </a:rPr>
              <a:t>berasal</a:t>
            </a:r>
            <a:r>
              <a:rPr sz="2400" spc="175" dirty="0">
                <a:latin typeface="Bahnschrift"/>
                <a:cs typeface="Bahnschrift"/>
              </a:rPr>
              <a:t>  </a:t>
            </a:r>
            <a:r>
              <a:rPr sz="2400" dirty="0">
                <a:latin typeface="Bahnschrift"/>
                <a:cs typeface="Bahnschrift"/>
              </a:rPr>
              <a:t>dari</a:t>
            </a:r>
            <a:r>
              <a:rPr sz="2400" spc="180" dirty="0">
                <a:latin typeface="Bahnschrift"/>
                <a:cs typeface="Bahnschrift"/>
              </a:rPr>
              <a:t>  </a:t>
            </a:r>
            <a:r>
              <a:rPr sz="2400" dirty="0">
                <a:latin typeface="Bahnschrift"/>
                <a:cs typeface="Bahnschrift"/>
              </a:rPr>
              <a:t>kata</a:t>
            </a:r>
            <a:r>
              <a:rPr sz="2400" spc="170" dirty="0">
                <a:latin typeface="Bahnschrift"/>
                <a:cs typeface="Bahnschrift"/>
              </a:rPr>
              <a:t>  </a:t>
            </a:r>
            <a:r>
              <a:rPr sz="2400" dirty="0">
                <a:latin typeface="Bahnschrift"/>
                <a:cs typeface="Bahnschrift"/>
              </a:rPr>
              <a:t>“makna”</a:t>
            </a:r>
            <a:r>
              <a:rPr sz="2400" spc="180" dirty="0">
                <a:latin typeface="Bahnschrift"/>
                <a:cs typeface="Bahnschrift"/>
              </a:rPr>
              <a:t>  </a:t>
            </a:r>
            <a:r>
              <a:rPr sz="2400" dirty="0">
                <a:latin typeface="Bahnschrift"/>
                <a:cs typeface="Bahnschrift"/>
              </a:rPr>
              <a:t>atau</a:t>
            </a:r>
            <a:r>
              <a:rPr sz="2400" spc="175" dirty="0">
                <a:latin typeface="Bahnschrift"/>
                <a:cs typeface="Bahnschrift"/>
              </a:rPr>
              <a:t>  </a:t>
            </a:r>
            <a:r>
              <a:rPr sz="2400" dirty="0">
                <a:latin typeface="Bahnschrift"/>
                <a:cs typeface="Bahnschrift"/>
              </a:rPr>
              <a:t>“arti”.</a:t>
            </a:r>
            <a:r>
              <a:rPr sz="2400" spc="160" dirty="0">
                <a:latin typeface="Bahnschrift"/>
                <a:cs typeface="Bahnschrift"/>
              </a:rPr>
              <a:t>  </a:t>
            </a:r>
            <a:r>
              <a:rPr sz="2400" dirty="0">
                <a:latin typeface="Bahnschrift"/>
                <a:cs typeface="Bahnschrift"/>
              </a:rPr>
              <a:t>Jadi</a:t>
            </a:r>
            <a:r>
              <a:rPr sz="2400" spc="170" dirty="0">
                <a:latin typeface="Bahnschrift"/>
                <a:cs typeface="Bahnschrift"/>
              </a:rPr>
              <a:t>  </a:t>
            </a:r>
            <a:r>
              <a:rPr sz="2400" spc="-10" dirty="0">
                <a:latin typeface="Bahnschrift"/>
                <a:cs typeface="Bahnschrift"/>
              </a:rPr>
              <a:t>secara </a:t>
            </a:r>
            <a:r>
              <a:rPr sz="2400" dirty="0">
                <a:latin typeface="Bahnschrift"/>
                <a:cs typeface="Bahnschrift"/>
              </a:rPr>
              <a:t>sederhana</a:t>
            </a:r>
            <a:r>
              <a:rPr sz="2400" spc="455" dirty="0">
                <a:latin typeface="Bahnschrift"/>
                <a:cs typeface="Bahnschrift"/>
              </a:rPr>
              <a:t> </a:t>
            </a:r>
            <a:r>
              <a:rPr sz="2400" dirty="0">
                <a:latin typeface="Bahnschrift"/>
                <a:cs typeface="Bahnschrift"/>
              </a:rPr>
              <a:t>dapat</a:t>
            </a:r>
            <a:r>
              <a:rPr sz="2400" spc="430" dirty="0">
                <a:latin typeface="Bahnschrift"/>
                <a:cs typeface="Bahnschrift"/>
              </a:rPr>
              <a:t> </a:t>
            </a:r>
            <a:r>
              <a:rPr sz="2400" dirty="0">
                <a:latin typeface="Bahnschrift"/>
                <a:cs typeface="Bahnschrift"/>
              </a:rPr>
              <a:t>diartikan</a:t>
            </a:r>
            <a:r>
              <a:rPr sz="2400" spc="430" dirty="0">
                <a:latin typeface="Bahnschrift"/>
                <a:cs typeface="Bahnschrift"/>
              </a:rPr>
              <a:t> </a:t>
            </a:r>
            <a:r>
              <a:rPr sz="2400" dirty="0">
                <a:latin typeface="Bahnschrift"/>
                <a:cs typeface="Bahnschrift"/>
              </a:rPr>
              <a:t>sebagai</a:t>
            </a:r>
            <a:r>
              <a:rPr sz="2400" spc="409" dirty="0">
                <a:latin typeface="Bahnschrift"/>
                <a:cs typeface="Bahnschrift"/>
              </a:rPr>
              <a:t> </a:t>
            </a:r>
            <a:r>
              <a:rPr sz="2400" dirty="0">
                <a:latin typeface="Bahnschrift"/>
                <a:cs typeface="Bahnschrift"/>
              </a:rPr>
              <a:t>sesuatu</a:t>
            </a:r>
            <a:r>
              <a:rPr sz="2400" spc="445" dirty="0">
                <a:latin typeface="Bahnschrift"/>
                <a:cs typeface="Bahnschrift"/>
              </a:rPr>
              <a:t> </a:t>
            </a:r>
            <a:r>
              <a:rPr sz="2400" dirty="0">
                <a:latin typeface="Bahnschrift"/>
                <a:cs typeface="Bahnschrift"/>
              </a:rPr>
              <a:t>“yang</a:t>
            </a:r>
            <a:r>
              <a:rPr sz="2400" spc="445" dirty="0">
                <a:latin typeface="Bahnschrift"/>
                <a:cs typeface="Bahnschrift"/>
              </a:rPr>
              <a:t> </a:t>
            </a:r>
            <a:r>
              <a:rPr sz="2400" dirty="0">
                <a:latin typeface="Bahnschrift"/>
                <a:cs typeface="Bahnschrift"/>
              </a:rPr>
              <a:t>tidak</a:t>
            </a:r>
            <a:r>
              <a:rPr sz="2400" spc="434" dirty="0">
                <a:latin typeface="Bahnschrift"/>
                <a:cs typeface="Bahnschrift"/>
              </a:rPr>
              <a:t> </a:t>
            </a:r>
            <a:r>
              <a:rPr sz="2400" dirty="0">
                <a:latin typeface="Bahnschrift"/>
                <a:cs typeface="Bahnschrift"/>
              </a:rPr>
              <a:t>ada</a:t>
            </a:r>
            <a:r>
              <a:rPr sz="2400" spc="434" dirty="0">
                <a:latin typeface="Bahnschrift"/>
                <a:cs typeface="Bahnschrift"/>
              </a:rPr>
              <a:t> </a:t>
            </a:r>
            <a:r>
              <a:rPr sz="2400" dirty="0">
                <a:latin typeface="Bahnschrift"/>
                <a:cs typeface="Bahnschrift"/>
              </a:rPr>
              <a:t>atau</a:t>
            </a:r>
            <a:r>
              <a:rPr sz="2400" spc="440" dirty="0">
                <a:latin typeface="Bahnschrift"/>
                <a:cs typeface="Bahnschrift"/>
              </a:rPr>
              <a:t> </a:t>
            </a:r>
            <a:r>
              <a:rPr sz="2400" spc="-10" dirty="0">
                <a:latin typeface="Bahnschrift"/>
                <a:cs typeface="Bahnschrift"/>
              </a:rPr>
              <a:t>tiada </a:t>
            </a:r>
            <a:r>
              <a:rPr sz="2400" dirty="0">
                <a:latin typeface="Bahnschrift"/>
                <a:cs typeface="Bahnschrift"/>
              </a:rPr>
              <a:t>mempunyai</a:t>
            </a:r>
            <a:r>
              <a:rPr sz="2400" spc="120" dirty="0">
                <a:latin typeface="Bahnschrift"/>
                <a:cs typeface="Bahnschrift"/>
              </a:rPr>
              <a:t> </a:t>
            </a:r>
            <a:r>
              <a:rPr sz="2400" dirty="0">
                <a:latin typeface="Bahnschrift"/>
                <a:cs typeface="Bahnschrift"/>
              </a:rPr>
              <a:t>arti</a:t>
            </a:r>
            <a:r>
              <a:rPr sz="2400" spc="155" dirty="0">
                <a:latin typeface="Bahnschrift"/>
                <a:cs typeface="Bahnschrift"/>
              </a:rPr>
              <a:t> </a:t>
            </a:r>
            <a:r>
              <a:rPr sz="2400" dirty="0">
                <a:latin typeface="Bahnschrift"/>
                <a:cs typeface="Bahnschrift"/>
              </a:rPr>
              <a:t>atau</a:t>
            </a:r>
            <a:r>
              <a:rPr sz="2400" spc="110" dirty="0">
                <a:latin typeface="Bahnschrift"/>
                <a:cs typeface="Bahnschrift"/>
              </a:rPr>
              <a:t> </a:t>
            </a:r>
            <a:r>
              <a:rPr sz="2400" spc="-10" dirty="0">
                <a:latin typeface="Bahnschrift"/>
                <a:cs typeface="Bahnschrift"/>
              </a:rPr>
              <a:t>makna”.</a:t>
            </a:r>
            <a:endParaRPr sz="2400" dirty="0">
              <a:latin typeface="Bahnschrift"/>
              <a:cs typeface="Bahnschrift"/>
            </a:endParaRPr>
          </a:p>
        </p:txBody>
      </p:sp>
    </p:spTree>
    <p:extLst>
      <p:ext uri="{BB962C8B-B14F-4D97-AF65-F5344CB8AC3E}">
        <p14:creationId xmlns:p14="http://schemas.microsoft.com/office/powerpoint/2010/main" val="884000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56648-9757-8596-791B-5C0F58D33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5400" b="1" spc="-300" dirty="0">
                <a:solidFill>
                  <a:srgbClr val="774503"/>
                </a:solidFill>
                <a:latin typeface="Tahoma"/>
                <a:cs typeface="Tahoma"/>
              </a:rPr>
              <a:t>UNSUR-</a:t>
            </a:r>
            <a:r>
              <a:rPr lang="en-ID" sz="5400" b="1" spc="-345" dirty="0">
                <a:solidFill>
                  <a:srgbClr val="774503"/>
                </a:solidFill>
                <a:latin typeface="Tahoma"/>
                <a:cs typeface="Tahoma"/>
              </a:rPr>
              <a:t>UNSUR</a:t>
            </a:r>
            <a:r>
              <a:rPr lang="en-ID" sz="5400" b="1" spc="-215" dirty="0">
                <a:solidFill>
                  <a:srgbClr val="774503"/>
                </a:solidFill>
                <a:latin typeface="Tahoma"/>
                <a:cs typeface="Tahoma"/>
              </a:rPr>
              <a:t> </a:t>
            </a:r>
            <a:r>
              <a:rPr lang="en-ID" sz="5400" b="1" spc="-10" dirty="0">
                <a:solidFill>
                  <a:srgbClr val="774503"/>
                </a:solidFill>
                <a:latin typeface="Tahoma"/>
                <a:cs typeface="Tahoma"/>
              </a:rPr>
              <a:t>NIRMANA</a:t>
            </a:r>
            <a:endParaRPr lang="en-ID" dirty="0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38730FF4-B5C3-FCC6-02DE-1E6FBE7E45C1}"/>
              </a:ext>
            </a:extLst>
          </p:cNvPr>
          <p:cNvSpPr txBox="1"/>
          <p:nvPr/>
        </p:nvSpPr>
        <p:spPr>
          <a:xfrm>
            <a:off x="1419605" y="2169312"/>
            <a:ext cx="9763760" cy="2993768"/>
          </a:xfrm>
          <a:prstGeom prst="rect">
            <a:avLst/>
          </a:prstGeom>
        </p:spPr>
        <p:txBody>
          <a:bodyPr vert="horz" wrap="square" lIns="0" tIns="18415" rIns="0" bIns="0" rtlCol="0">
            <a:spAutoFit/>
          </a:bodyPr>
          <a:lstStyle/>
          <a:p>
            <a:pPr marL="314960" indent="-304800">
              <a:lnSpc>
                <a:spcPct val="100000"/>
              </a:lnSpc>
              <a:spcBef>
                <a:spcPts val="700"/>
              </a:spcBef>
              <a:buSzPct val="82142"/>
              <a:buAutoNum type="arabicPeriod"/>
              <a:tabLst>
                <a:tab pos="315595" algn="l"/>
              </a:tabLst>
            </a:pPr>
            <a:r>
              <a:rPr lang="en-ID" sz="3600" spc="-240" dirty="0" err="1"/>
              <a:t>Unsur</a:t>
            </a:r>
            <a:r>
              <a:rPr lang="en-ID" sz="3600" spc="-155" dirty="0"/>
              <a:t> </a:t>
            </a:r>
            <a:r>
              <a:rPr lang="en-ID" sz="3600" spc="-10" dirty="0" err="1"/>
              <a:t>Konseptual</a:t>
            </a:r>
            <a:endParaRPr lang="en-ID" sz="3600" spc="-10" dirty="0"/>
          </a:p>
          <a:p>
            <a:pPr marL="314960" indent="-304800">
              <a:lnSpc>
                <a:spcPct val="100000"/>
              </a:lnSpc>
              <a:spcBef>
                <a:spcPts val="605"/>
              </a:spcBef>
              <a:buSzPct val="82142"/>
              <a:buAutoNum type="arabicPeriod"/>
              <a:tabLst>
                <a:tab pos="315595" algn="l"/>
              </a:tabLst>
            </a:pPr>
            <a:r>
              <a:rPr lang="en-ID" sz="3600" spc="-240" dirty="0" err="1"/>
              <a:t>Unsur</a:t>
            </a:r>
            <a:r>
              <a:rPr lang="en-ID" sz="3600" spc="-155" dirty="0"/>
              <a:t> </a:t>
            </a:r>
            <a:r>
              <a:rPr lang="en-ID" sz="3600" spc="-10" dirty="0"/>
              <a:t>Visual</a:t>
            </a:r>
          </a:p>
          <a:p>
            <a:pPr marL="314960" indent="-304800">
              <a:lnSpc>
                <a:spcPct val="100000"/>
              </a:lnSpc>
              <a:spcBef>
                <a:spcPts val="600"/>
              </a:spcBef>
              <a:buSzPct val="82142"/>
              <a:buAutoNum type="arabicPeriod"/>
              <a:tabLst>
                <a:tab pos="315595" algn="l"/>
              </a:tabLst>
            </a:pPr>
            <a:r>
              <a:rPr lang="en-ID" sz="3600" spc="-240" dirty="0" err="1"/>
              <a:t>Unsur</a:t>
            </a:r>
            <a:r>
              <a:rPr lang="en-ID" sz="3600" spc="-155" dirty="0"/>
              <a:t> </a:t>
            </a:r>
            <a:r>
              <a:rPr lang="en-ID" sz="3600" spc="-10" dirty="0" err="1"/>
              <a:t>Relasional</a:t>
            </a:r>
            <a:endParaRPr lang="en-ID" sz="3600" spc="-10" dirty="0"/>
          </a:p>
          <a:p>
            <a:pPr marL="315595" indent="-304800">
              <a:lnSpc>
                <a:spcPct val="100000"/>
              </a:lnSpc>
              <a:spcBef>
                <a:spcPts val="420"/>
              </a:spcBef>
              <a:buSzPct val="82142"/>
              <a:buAutoNum type="arabicPeriod"/>
              <a:tabLst>
                <a:tab pos="316230" algn="l"/>
              </a:tabLst>
            </a:pPr>
            <a:r>
              <a:rPr lang="en-ID" sz="3600" spc="-240" dirty="0" err="1"/>
              <a:t>Unsur</a:t>
            </a:r>
            <a:r>
              <a:rPr lang="en-ID" sz="3600" spc="-140" dirty="0"/>
              <a:t> </a:t>
            </a:r>
            <a:r>
              <a:rPr lang="en-ID" sz="3600" spc="-175" dirty="0" err="1"/>
              <a:t>Praktis</a:t>
            </a:r>
            <a:r>
              <a:rPr lang="en-ID" sz="3600" spc="-135" dirty="0"/>
              <a:t> </a:t>
            </a:r>
            <a:r>
              <a:rPr lang="en-ID" sz="3600" spc="-35" dirty="0"/>
              <a:t>(</a:t>
            </a:r>
            <a:r>
              <a:rPr lang="en-ID" sz="3600" i="1" spc="-35" dirty="0" err="1">
                <a:latin typeface="Verdana"/>
                <a:cs typeface="Verdana"/>
              </a:rPr>
              <a:t>pratical</a:t>
            </a:r>
            <a:r>
              <a:rPr lang="en-ID" sz="3600" i="1" spc="-140" dirty="0">
                <a:latin typeface="Verdana"/>
                <a:cs typeface="Verdana"/>
              </a:rPr>
              <a:t> </a:t>
            </a:r>
            <a:r>
              <a:rPr lang="en-ID" sz="3600" i="1" spc="-60" dirty="0">
                <a:latin typeface="Verdana"/>
                <a:cs typeface="Verdana"/>
              </a:rPr>
              <a:t>element</a:t>
            </a:r>
            <a:r>
              <a:rPr lang="en-ID" sz="3600" spc="-60" dirty="0"/>
              <a:t>,</a:t>
            </a:r>
            <a:r>
              <a:rPr lang="en-ID" sz="3600" spc="-90" dirty="0"/>
              <a:t> </a:t>
            </a:r>
            <a:r>
              <a:rPr lang="en-ID" sz="3600" spc="-10" dirty="0" err="1"/>
              <a:t>bukan</a:t>
            </a:r>
            <a:r>
              <a:rPr lang="en-ID" sz="3600" spc="-140" dirty="0"/>
              <a:t> </a:t>
            </a:r>
            <a:r>
              <a:rPr lang="en-ID" sz="3600" dirty="0" err="1"/>
              <a:t>mudah</a:t>
            </a:r>
            <a:r>
              <a:rPr lang="en-ID" sz="3600" spc="-190" dirty="0"/>
              <a:t> </a:t>
            </a:r>
            <a:r>
              <a:rPr lang="en-ID" sz="3600" dirty="0" err="1"/>
              <a:t>atau</a:t>
            </a:r>
            <a:r>
              <a:rPr lang="en-ID" sz="3600" spc="-30" dirty="0"/>
              <a:t> </a:t>
            </a:r>
            <a:r>
              <a:rPr lang="en-ID" sz="3600" spc="-105" dirty="0" err="1"/>
              <a:t>ringkas</a:t>
            </a:r>
            <a:r>
              <a:rPr lang="en-ID" sz="3600" spc="-105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18313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E491DE4C-A48C-0C7E-7634-42EC71CF2FA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99823825"/>
              </p:ext>
            </p:extLst>
          </p:nvPr>
        </p:nvGraphicFramePr>
        <p:xfrm>
          <a:off x="481913" y="333632"/>
          <a:ext cx="11158151" cy="59559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39722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006D0413-E9DA-A97D-5CB0-69767D0A8C3B}"/>
              </a:ext>
            </a:extLst>
          </p:cNvPr>
          <p:cNvSpPr txBox="1">
            <a:spLocks/>
          </p:cNvSpPr>
          <p:nvPr/>
        </p:nvSpPr>
        <p:spPr>
          <a:xfrm>
            <a:off x="3893820" y="0"/>
            <a:ext cx="4404360" cy="685800"/>
          </a:xfrm>
          <a:prstGeom prst="rect">
            <a:avLst/>
          </a:prstGeom>
          <a:solidFill>
            <a:srgbClr val="DBEBF8"/>
          </a:solidFill>
        </p:spPr>
        <p:txBody>
          <a:bodyPr vert="horz" wrap="square" lIns="0" tIns="144780" rIns="0" bIns="0" rtlCol="0">
            <a:sp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188595">
              <a:lnSpc>
                <a:spcPct val="100000"/>
              </a:lnSpc>
              <a:spcBef>
                <a:spcPts val="1140"/>
              </a:spcBef>
              <a:tabLst>
                <a:tab pos="1579880" algn="l"/>
              </a:tabLst>
            </a:pPr>
            <a:r>
              <a:rPr lang="en-ID" sz="2800" b="1" spc="-10" dirty="0">
                <a:solidFill>
                  <a:srgbClr val="001F5F"/>
                </a:solidFill>
                <a:latin typeface="Tahoma"/>
                <a:cs typeface="Tahoma"/>
              </a:rPr>
              <a:t>UNSUR</a:t>
            </a:r>
            <a:r>
              <a:rPr lang="en-ID" sz="2800" b="1" dirty="0">
                <a:solidFill>
                  <a:srgbClr val="001F5F"/>
                </a:solidFill>
                <a:latin typeface="Tahoma"/>
                <a:cs typeface="Tahoma"/>
              </a:rPr>
              <a:t>	</a:t>
            </a:r>
            <a:r>
              <a:rPr lang="en-ID" sz="2800" b="1" spc="65" dirty="0">
                <a:solidFill>
                  <a:srgbClr val="001F5F"/>
                </a:solidFill>
                <a:latin typeface="Tahoma"/>
                <a:cs typeface="Tahoma"/>
              </a:rPr>
              <a:t>KONSEPTUAL</a:t>
            </a:r>
            <a:endParaRPr lang="en-ID" sz="2800" dirty="0">
              <a:latin typeface="Tahoma"/>
              <a:cs typeface="Tahoma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72BB5A35-4D72-E768-D380-CD53AB9042C8}"/>
              </a:ext>
            </a:extLst>
          </p:cNvPr>
          <p:cNvSpPr txBox="1"/>
          <p:nvPr/>
        </p:nvSpPr>
        <p:spPr>
          <a:xfrm>
            <a:off x="446633" y="1384553"/>
            <a:ext cx="10767060" cy="4044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265" indent="-456565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469265" algn="l"/>
              </a:tabLst>
            </a:pPr>
            <a:r>
              <a:rPr sz="2400" b="1" spc="-409" dirty="0">
                <a:latin typeface="Tahoma"/>
                <a:cs typeface="Tahoma"/>
              </a:rPr>
              <a:t>TITIK</a:t>
            </a:r>
            <a:endParaRPr sz="2400" dirty="0">
              <a:latin typeface="Tahoma"/>
              <a:cs typeface="Tahoma"/>
            </a:endParaRPr>
          </a:p>
          <a:p>
            <a:pPr marL="50165" marR="8255" algn="just">
              <a:lnSpc>
                <a:spcPct val="135000"/>
              </a:lnSpc>
              <a:spcBef>
                <a:spcPts val="1235"/>
              </a:spcBef>
            </a:pPr>
            <a:r>
              <a:rPr sz="1800" spc="-100" dirty="0">
                <a:latin typeface="Verdana"/>
                <a:cs typeface="Verdana"/>
              </a:rPr>
              <a:t>Titik</a:t>
            </a:r>
            <a:r>
              <a:rPr sz="1800" spc="210" dirty="0">
                <a:latin typeface="Verdana"/>
                <a:cs typeface="Verdana"/>
              </a:rPr>
              <a:t> </a:t>
            </a:r>
            <a:r>
              <a:rPr sz="1800" spc="55" dirty="0">
                <a:latin typeface="Verdana"/>
                <a:cs typeface="Verdana"/>
              </a:rPr>
              <a:t>adalah</a:t>
            </a:r>
            <a:r>
              <a:rPr sz="1800" spc="2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salah</a:t>
            </a:r>
            <a:r>
              <a:rPr sz="1800" spc="2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satu</a:t>
            </a:r>
            <a:r>
              <a:rPr sz="1800" spc="235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unsur</a:t>
            </a:r>
            <a:r>
              <a:rPr sz="1800" spc="229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didalam</a:t>
            </a:r>
            <a:r>
              <a:rPr sz="1800" spc="2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seni</a:t>
            </a:r>
            <a:r>
              <a:rPr sz="1800" spc="2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rupa</a:t>
            </a:r>
            <a:r>
              <a:rPr sz="1800" spc="229" dirty="0">
                <a:latin typeface="Verdana"/>
                <a:cs typeface="Verdana"/>
              </a:rPr>
              <a:t> </a:t>
            </a:r>
            <a:r>
              <a:rPr sz="1800" spc="55" dirty="0">
                <a:latin typeface="Verdana"/>
                <a:cs typeface="Verdana"/>
              </a:rPr>
              <a:t>dua</a:t>
            </a:r>
            <a:r>
              <a:rPr sz="1800" spc="19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dimensi</a:t>
            </a:r>
            <a:r>
              <a:rPr sz="1800" spc="2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yang</a:t>
            </a:r>
            <a:r>
              <a:rPr sz="1800" spc="21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paling</a:t>
            </a:r>
            <a:r>
              <a:rPr sz="1800" spc="2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dasar</a:t>
            </a:r>
            <a:r>
              <a:rPr sz="1800" spc="21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dimana</a:t>
            </a:r>
            <a:r>
              <a:rPr sz="1800" spc="204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di </a:t>
            </a:r>
            <a:r>
              <a:rPr sz="1800" dirty="0">
                <a:latin typeface="Verdana"/>
                <a:cs typeface="Verdana"/>
              </a:rPr>
              <a:t>dalam</a:t>
            </a:r>
            <a:r>
              <a:rPr sz="1800" spc="-20" dirty="0">
                <a:latin typeface="Verdana"/>
                <a:cs typeface="Verdana"/>
              </a:rPr>
              <a:t> </a:t>
            </a:r>
            <a:r>
              <a:rPr sz="1800" spc="-55" dirty="0">
                <a:latin typeface="Verdana"/>
                <a:cs typeface="Verdana"/>
              </a:rPr>
              <a:t>suatu</a:t>
            </a:r>
            <a:r>
              <a:rPr sz="1800" spc="1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bidang</a:t>
            </a:r>
            <a:r>
              <a:rPr sz="1800" spc="-1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ataupun</a:t>
            </a:r>
            <a:r>
              <a:rPr sz="1800" spc="21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gambar</a:t>
            </a:r>
            <a:r>
              <a:rPr sz="1800" spc="18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maupun</a:t>
            </a:r>
            <a:r>
              <a:rPr sz="1800" spc="195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garis</a:t>
            </a:r>
            <a:r>
              <a:rPr sz="1800" spc="17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semuanya</a:t>
            </a:r>
            <a:r>
              <a:rPr sz="1800" spc="200" dirty="0">
                <a:latin typeface="Verdana"/>
                <a:cs typeface="Verdana"/>
              </a:rPr>
              <a:t> </a:t>
            </a:r>
            <a:r>
              <a:rPr sz="1800" spc="50" dirty="0">
                <a:latin typeface="Verdana"/>
                <a:cs typeface="Verdana"/>
              </a:rPr>
              <a:t>berawal</a:t>
            </a:r>
            <a:r>
              <a:rPr sz="1800" spc="26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dari</a:t>
            </a:r>
            <a:r>
              <a:rPr sz="1800" spc="-7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sebuah</a:t>
            </a:r>
            <a:r>
              <a:rPr sz="1800" spc="-17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titik.</a:t>
            </a:r>
            <a:endParaRPr sz="18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605"/>
              </a:spcBef>
            </a:pPr>
            <a:endParaRPr sz="1800" dirty="0">
              <a:latin typeface="Verdana"/>
              <a:cs typeface="Verdana"/>
            </a:endParaRPr>
          </a:p>
          <a:p>
            <a:pPr marL="368935" indent="-356235">
              <a:lnSpc>
                <a:spcPct val="100000"/>
              </a:lnSpc>
              <a:spcBef>
                <a:spcPts val="5"/>
              </a:spcBef>
              <a:buAutoNum type="arabicPeriod" startAt="2"/>
              <a:tabLst>
                <a:tab pos="368935" algn="l"/>
              </a:tabLst>
            </a:pPr>
            <a:r>
              <a:rPr sz="2400" b="1" spc="-10" dirty="0">
                <a:latin typeface="Tahoma"/>
                <a:cs typeface="Tahoma"/>
              </a:rPr>
              <a:t>GARIS</a:t>
            </a:r>
            <a:endParaRPr sz="2400" dirty="0">
              <a:latin typeface="Tahoma"/>
              <a:cs typeface="Tahoma"/>
            </a:endParaRPr>
          </a:p>
          <a:p>
            <a:pPr marL="12700" marR="5080" algn="just">
              <a:lnSpc>
                <a:spcPct val="129099"/>
              </a:lnSpc>
              <a:spcBef>
                <a:spcPts val="2080"/>
              </a:spcBef>
            </a:pPr>
            <a:r>
              <a:rPr sz="1800" dirty="0">
                <a:latin typeface="Verdana"/>
                <a:cs typeface="Verdana"/>
              </a:rPr>
              <a:t>Garis</a:t>
            </a:r>
            <a:r>
              <a:rPr sz="1800" spc="325" dirty="0">
                <a:latin typeface="Verdana"/>
                <a:cs typeface="Verdana"/>
              </a:rPr>
              <a:t> </a:t>
            </a:r>
            <a:r>
              <a:rPr sz="1800" spc="100" dirty="0">
                <a:latin typeface="Verdana"/>
                <a:cs typeface="Verdana"/>
              </a:rPr>
              <a:t>adalah</a:t>
            </a:r>
            <a:r>
              <a:rPr sz="1800" spc="3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sebuah</a:t>
            </a:r>
            <a:r>
              <a:rPr sz="1800" spc="26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unsur</a:t>
            </a:r>
            <a:r>
              <a:rPr sz="1800" spc="3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seni</a:t>
            </a:r>
            <a:r>
              <a:rPr sz="1800" spc="280" dirty="0">
                <a:latin typeface="Verdana"/>
                <a:cs typeface="Verdana"/>
              </a:rPr>
              <a:t> </a:t>
            </a:r>
            <a:r>
              <a:rPr sz="1800" spc="55" dirty="0">
                <a:latin typeface="Verdana"/>
                <a:cs typeface="Verdana"/>
              </a:rPr>
              <a:t>rupa</a:t>
            </a:r>
            <a:r>
              <a:rPr sz="1800" spc="330" dirty="0">
                <a:latin typeface="Verdana"/>
                <a:cs typeface="Verdana"/>
              </a:rPr>
              <a:t> </a:t>
            </a:r>
            <a:r>
              <a:rPr sz="1800" spc="60" dirty="0">
                <a:latin typeface="Verdana"/>
                <a:cs typeface="Verdana"/>
              </a:rPr>
              <a:t>dua</a:t>
            </a:r>
            <a:r>
              <a:rPr sz="1800" spc="26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dimensi</a:t>
            </a:r>
            <a:r>
              <a:rPr sz="1800" spc="275" dirty="0">
                <a:latin typeface="Verdana"/>
                <a:cs typeface="Verdana"/>
              </a:rPr>
              <a:t> </a:t>
            </a:r>
            <a:r>
              <a:rPr sz="1800" spc="55" dirty="0">
                <a:latin typeface="Verdana"/>
                <a:cs typeface="Verdana"/>
              </a:rPr>
              <a:t>yang</a:t>
            </a:r>
            <a:r>
              <a:rPr sz="1800" spc="3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berasal</a:t>
            </a:r>
            <a:r>
              <a:rPr sz="1800" spc="3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dari</a:t>
            </a:r>
            <a:r>
              <a:rPr sz="1800" spc="310" dirty="0">
                <a:latin typeface="Verdana"/>
                <a:cs typeface="Verdana"/>
              </a:rPr>
              <a:t>  </a:t>
            </a:r>
            <a:r>
              <a:rPr sz="1800" dirty="0">
                <a:latin typeface="Verdana"/>
                <a:cs typeface="Verdana"/>
              </a:rPr>
              <a:t>susunan</a:t>
            </a:r>
            <a:r>
              <a:rPr sz="1800" spc="270" dirty="0">
                <a:latin typeface="Verdana"/>
                <a:cs typeface="Verdana"/>
              </a:rPr>
              <a:t>  </a:t>
            </a:r>
            <a:r>
              <a:rPr sz="1800" spc="-25" dirty="0">
                <a:latin typeface="Verdana"/>
                <a:cs typeface="Verdana"/>
              </a:rPr>
              <a:t>titik-</a:t>
            </a:r>
            <a:r>
              <a:rPr sz="1800" spc="-10" dirty="0">
                <a:latin typeface="Verdana"/>
                <a:cs typeface="Verdana"/>
              </a:rPr>
              <a:t>titik </a:t>
            </a:r>
            <a:r>
              <a:rPr sz="1800" spc="55" dirty="0">
                <a:latin typeface="Verdana"/>
                <a:cs typeface="Verdana"/>
              </a:rPr>
              <a:t>yang</a:t>
            </a:r>
            <a:r>
              <a:rPr sz="1800" spc="130" dirty="0">
                <a:latin typeface="Verdana"/>
                <a:cs typeface="Verdana"/>
              </a:rPr>
              <a:t>   </a:t>
            </a:r>
            <a:r>
              <a:rPr sz="1800" spc="60" dirty="0">
                <a:latin typeface="Verdana"/>
                <a:cs typeface="Verdana"/>
              </a:rPr>
              <a:t>digabungkan</a:t>
            </a:r>
            <a:r>
              <a:rPr sz="1800" spc="140" dirty="0">
                <a:latin typeface="Verdana"/>
                <a:cs typeface="Verdana"/>
              </a:rPr>
              <a:t>   </a:t>
            </a:r>
            <a:r>
              <a:rPr sz="1800" dirty="0">
                <a:latin typeface="Verdana"/>
                <a:cs typeface="Verdana"/>
              </a:rPr>
              <a:t>menjadi</a:t>
            </a:r>
            <a:r>
              <a:rPr sz="1800" spc="140" dirty="0">
                <a:latin typeface="Verdana"/>
                <a:cs typeface="Verdana"/>
              </a:rPr>
              <a:t>   </a:t>
            </a:r>
            <a:r>
              <a:rPr sz="1800" dirty="0">
                <a:latin typeface="Verdana"/>
                <a:cs typeface="Verdana"/>
              </a:rPr>
              <a:t>satu.</a:t>
            </a:r>
            <a:r>
              <a:rPr sz="1800" spc="-60" dirty="0">
                <a:latin typeface="Verdana"/>
                <a:cs typeface="Verdana"/>
              </a:rPr>
              <a:t>  </a:t>
            </a:r>
            <a:r>
              <a:rPr sz="1800" spc="165" dirty="0">
                <a:latin typeface="Verdana"/>
                <a:cs typeface="Verdana"/>
              </a:rPr>
              <a:t>Macam-</a:t>
            </a:r>
            <a:r>
              <a:rPr sz="1800" spc="125" dirty="0">
                <a:latin typeface="Verdana"/>
                <a:cs typeface="Verdana"/>
              </a:rPr>
              <a:t>macam</a:t>
            </a:r>
            <a:r>
              <a:rPr sz="1800" spc="-35" dirty="0">
                <a:latin typeface="Verdana"/>
                <a:cs typeface="Verdana"/>
              </a:rPr>
              <a:t>  </a:t>
            </a:r>
            <a:r>
              <a:rPr sz="1800" dirty="0">
                <a:latin typeface="Verdana"/>
                <a:cs typeface="Verdana"/>
              </a:rPr>
              <a:t>garis</a:t>
            </a:r>
            <a:r>
              <a:rPr sz="1800" spc="-40" dirty="0">
                <a:latin typeface="Verdana"/>
                <a:cs typeface="Verdana"/>
              </a:rPr>
              <a:t>  </a:t>
            </a:r>
            <a:r>
              <a:rPr sz="1800" dirty="0">
                <a:latin typeface="Verdana"/>
                <a:cs typeface="Verdana"/>
              </a:rPr>
              <a:t>terdiri</a:t>
            </a:r>
            <a:r>
              <a:rPr sz="1800" spc="-10" dirty="0">
                <a:latin typeface="Verdana"/>
                <a:cs typeface="Verdana"/>
              </a:rPr>
              <a:t>  </a:t>
            </a:r>
            <a:r>
              <a:rPr sz="1800" dirty="0">
                <a:latin typeface="Verdana"/>
                <a:cs typeface="Verdana"/>
              </a:rPr>
              <a:t>dari</a:t>
            </a:r>
            <a:r>
              <a:rPr sz="1800" spc="-30" dirty="0">
                <a:latin typeface="Verdana"/>
                <a:cs typeface="Verdana"/>
              </a:rPr>
              <a:t>  </a:t>
            </a:r>
            <a:r>
              <a:rPr sz="1800" dirty="0">
                <a:latin typeface="Verdana"/>
                <a:cs typeface="Verdana"/>
              </a:rPr>
              <a:t>garis</a:t>
            </a:r>
            <a:r>
              <a:rPr sz="1800" spc="-35" dirty="0">
                <a:latin typeface="Verdana"/>
                <a:cs typeface="Verdana"/>
              </a:rPr>
              <a:t>  </a:t>
            </a:r>
            <a:r>
              <a:rPr sz="1800" spc="-10" dirty="0">
                <a:latin typeface="Verdana"/>
                <a:cs typeface="Verdana"/>
              </a:rPr>
              <a:t>panjang, </a:t>
            </a:r>
            <a:r>
              <a:rPr sz="1800" dirty="0">
                <a:latin typeface="Verdana"/>
                <a:cs typeface="Verdana"/>
              </a:rPr>
              <a:t>garis</a:t>
            </a:r>
            <a:r>
              <a:rPr sz="1800" spc="35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pendek,</a:t>
            </a:r>
            <a:r>
              <a:rPr sz="1800" spc="26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garis</a:t>
            </a:r>
            <a:r>
              <a:rPr sz="1800" spc="459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tebal,</a:t>
            </a:r>
            <a:r>
              <a:rPr sz="1800" spc="45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garis</a:t>
            </a:r>
            <a:r>
              <a:rPr sz="1800" spc="45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tipis,</a:t>
            </a:r>
            <a:r>
              <a:rPr sz="1800" spc="4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garis</a:t>
            </a:r>
            <a:r>
              <a:rPr sz="1800" spc="450" dirty="0">
                <a:latin typeface="Verdana"/>
                <a:cs typeface="Verdana"/>
              </a:rPr>
              <a:t> </a:t>
            </a:r>
            <a:r>
              <a:rPr sz="1800" spc="-35" dirty="0">
                <a:latin typeface="Verdana"/>
                <a:cs typeface="Verdana"/>
              </a:rPr>
              <a:t>lurus,</a:t>
            </a:r>
            <a:r>
              <a:rPr sz="1800" spc="39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garis</a:t>
            </a:r>
            <a:r>
              <a:rPr sz="1800" spc="4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melengkung,</a:t>
            </a:r>
            <a:r>
              <a:rPr sz="1800" spc="39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garis</a:t>
            </a:r>
            <a:r>
              <a:rPr sz="1800" spc="3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vertikal,</a:t>
            </a:r>
            <a:r>
              <a:rPr sz="1800" spc="35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garis </a:t>
            </a:r>
            <a:r>
              <a:rPr sz="1800" dirty="0">
                <a:latin typeface="Verdana"/>
                <a:cs typeface="Verdana"/>
              </a:rPr>
              <a:t>horizontal,</a:t>
            </a:r>
            <a:r>
              <a:rPr sz="1800" spc="400" dirty="0">
                <a:latin typeface="Verdana"/>
                <a:cs typeface="Verdana"/>
              </a:rPr>
              <a:t> </a:t>
            </a:r>
            <a:r>
              <a:rPr sz="1800" spc="65" dirty="0">
                <a:latin typeface="Verdana"/>
                <a:cs typeface="Verdana"/>
              </a:rPr>
              <a:t>dan</a:t>
            </a:r>
            <a:r>
              <a:rPr sz="1800" spc="330" dirty="0">
                <a:latin typeface="Verdana"/>
                <a:cs typeface="Verdana"/>
              </a:rPr>
              <a:t> </a:t>
            </a:r>
            <a:r>
              <a:rPr sz="1800" spc="-20" dirty="0">
                <a:latin typeface="Verdana"/>
                <a:cs typeface="Verdana"/>
              </a:rPr>
              <a:t>lain-</a:t>
            </a:r>
            <a:r>
              <a:rPr sz="1800" dirty="0">
                <a:latin typeface="Verdana"/>
                <a:cs typeface="Verdana"/>
              </a:rPr>
              <a:t>lain.</a:t>
            </a:r>
            <a:r>
              <a:rPr sz="1800" spc="320" dirty="0">
                <a:latin typeface="Verdana"/>
                <a:cs typeface="Verdana"/>
              </a:rPr>
              <a:t> </a:t>
            </a:r>
            <a:r>
              <a:rPr sz="1800" spc="50" dirty="0">
                <a:latin typeface="Verdana"/>
                <a:cs typeface="Verdana"/>
              </a:rPr>
              <a:t>Berbagai</a:t>
            </a:r>
            <a:r>
              <a:rPr sz="1800" spc="425" dirty="0">
                <a:latin typeface="Verdana"/>
                <a:cs typeface="Verdana"/>
              </a:rPr>
              <a:t> </a:t>
            </a:r>
            <a:r>
              <a:rPr sz="1800" spc="125" dirty="0">
                <a:latin typeface="Verdana"/>
                <a:cs typeface="Verdana"/>
              </a:rPr>
              <a:t>macam</a:t>
            </a:r>
            <a:r>
              <a:rPr sz="1800" spc="385" dirty="0">
                <a:latin typeface="Verdana"/>
                <a:cs typeface="Verdana"/>
              </a:rPr>
              <a:t> </a:t>
            </a:r>
            <a:r>
              <a:rPr sz="1800" spc="-25" dirty="0">
                <a:latin typeface="Verdana"/>
                <a:cs typeface="Verdana"/>
              </a:rPr>
              <a:t>jenis</a:t>
            </a:r>
            <a:r>
              <a:rPr sz="1800" spc="31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garis</a:t>
            </a:r>
            <a:r>
              <a:rPr sz="1800" spc="39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tersebut</a:t>
            </a:r>
            <a:r>
              <a:rPr sz="1800" spc="4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memiliki</a:t>
            </a:r>
            <a:r>
              <a:rPr sz="1800" spc="38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arti</a:t>
            </a:r>
            <a:r>
              <a:rPr sz="1800" spc="470" dirty="0">
                <a:latin typeface="Verdana"/>
                <a:cs typeface="Verdana"/>
              </a:rPr>
              <a:t> </a:t>
            </a:r>
            <a:r>
              <a:rPr sz="1800" spc="65" dirty="0">
                <a:latin typeface="Verdana"/>
                <a:cs typeface="Verdana"/>
              </a:rPr>
              <a:t>dan</a:t>
            </a:r>
            <a:r>
              <a:rPr sz="1800" spc="31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makna </a:t>
            </a:r>
            <a:r>
              <a:rPr sz="1800" dirty="0">
                <a:latin typeface="Verdana"/>
                <a:cs typeface="Verdana"/>
              </a:rPr>
              <a:t>tersendiri</a:t>
            </a:r>
            <a:r>
              <a:rPr sz="1800" spc="229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serta</a:t>
            </a:r>
            <a:r>
              <a:rPr sz="1800" spc="295" dirty="0">
                <a:latin typeface="Verdana"/>
                <a:cs typeface="Verdana"/>
              </a:rPr>
              <a:t> </a:t>
            </a:r>
            <a:r>
              <a:rPr sz="1800" spc="145" dirty="0">
                <a:latin typeface="Verdana"/>
                <a:cs typeface="Verdana"/>
              </a:rPr>
              <a:t>dapat</a:t>
            </a:r>
            <a:r>
              <a:rPr sz="1800" spc="9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digunakan</a:t>
            </a:r>
            <a:r>
              <a:rPr sz="1800" spc="20" dirty="0">
                <a:latin typeface="Verdana"/>
                <a:cs typeface="Verdana"/>
              </a:rPr>
              <a:t> </a:t>
            </a:r>
            <a:r>
              <a:rPr sz="1800" spc="70" dirty="0">
                <a:latin typeface="Verdana"/>
                <a:cs typeface="Verdana"/>
              </a:rPr>
              <a:t>sebagai</a:t>
            </a:r>
            <a:r>
              <a:rPr sz="1800" spc="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tujuan</a:t>
            </a:r>
            <a:r>
              <a:rPr sz="1800" spc="105" dirty="0">
                <a:latin typeface="Verdana"/>
                <a:cs typeface="Verdana"/>
              </a:rPr>
              <a:t> </a:t>
            </a:r>
            <a:r>
              <a:rPr sz="1800" spc="65" dirty="0">
                <a:latin typeface="Verdana"/>
                <a:cs typeface="Verdana"/>
              </a:rPr>
              <a:t>dan</a:t>
            </a:r>
            <a:r>
              <a:rPr sz="1800" spc="-15" dirty="0">
                <a:latin typeface="Verdana"/>
                <a:cs typeface="Verdana"/>
              </a:rPr>
              <a:t> </a:t>
            </a:r>
            <a:r>
              <a:rPr sz="1800" spc="85" dirty="0">
                <a:latin typeface="Verdana"/>
                <a:cs typeface="Verdana"/>
              </a:rPr>
              <a:t>dalam</a:t>
            </a:r>
            <a:r>
              <a:rPr sz="1800" spc="30" dirty="0">
                <a:latin typeface="Verdana"/>
                <a:cs typeface="Verdana"/>
              </a:rPr>
              <a:t> </a:t>
            </a:r>
            <a:r>
              <a:rPr sz="1800" spc="45" dirty="0">
                <a:latin typeface="Verdana"/>
                <a:cs typeface="Verdana"/>
              </a:rPr>
              <a:t>berkarya</a:t>
            </a:r>
            <a:r>
              <a:rPr sz="1800" spc="95" dirty="0">
                <a:latin typeface="Verdana"/>
                <a:cs typeface="Verdana"/>
              </a:rPr>
              <a:t> </a:t>
            </a:r>
            <a:r>
              <a:rPr sz="1800" spc="-75" dirty="0">
                <a:latin typeface="Verdana"/>
                <a:cs typeface="Verdana"/>
              </a:rPr>
              <a:t>seni</a:t>
            </a:r>
            <a:r>
              <a:rPr sz="1800" spc="2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rupa.</a:t>
            </a:r>
            <a:endParaRPr sz="1800" dirty="0"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486815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5A3D2DE-4C38-C258-268C-FCE86F6193AF}"/>
              </a:ext>
            </a:extLst>
          </p:cNvPr>
          <p:cNvSpPr txBox="1">
            <a:spLocks/>
          </p:cNvSpPr>
          <p:nvPr/>
        </p:nvSpPr>
        <p:spPr>
          <a:xfrm>
            <a:off x="3893820" y="0"/>
            <a:ext cx="4404360" cy="685800"/>
          </a:xfrm>
          <a:prstGeom prst="rect">
            <a:avLst/>
          </a:prstGeom>
          <a:solidFill>
            <a:srgbClr val="DBEBF8"/>
          </a:solidFill>
        </p:spPr>
        <p:txBody>
          <a:bodyPr vert="horz" wrap="square" lIns="0" tIns="144780" rIns="0" bIns="0" rtlCol="0">
            <a:sp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188595">
              <a:lnSpc>
                <a:spcPct val="100000"/>
              </a:lnSpc>
              <a:spcBef>
                <a:spcPts val="1140"/>
              </a:spcBef>
              <a:tabLst>
                <a:tab pos="1579880" algn="l"/>
              </a:tabLst>
            </a:pPr>
            <a:r>
              <a:rPr lang="en-ID" sz="2800" b="1" spc="-10">
                <a:solidFill>
                  <a:srgbClr val="001F5F"/>
                </a:solidFill>
                <a:latin typeface="Tahoma"/>
                <a:cs typeface="Tahoma"/>
              </a:rPr>
              <a:t>UNSUR</a:t>
            </a:r>
            <a:r>
              <a:rPr lang="en-ID" sz="2800" b="1">
                <a:solidFill>
                  <a:srgbClr val="001F5F"/>
                </a:solidFill>
                <a:latin typeface="Tahoma"/>
                <a:cs typeface="Tahoma"/>
              </a:rPr>
              <a:t>	</a:t>
            </a:r>
            <a:r>
              <a:rPr lang="en-ID" sz="2800" b="1" spc="65">
                <a:solidFill>
                  <a:srgbClr val="001F5F"/>
                </a:solidFill>
                <a:latin typeface="Tahoma"/>
                <a:cs typeface="Tahoma"/>
              </a:rPr>
              <a:t>KONSEPTUAL</a:t>
            </a:r>
            <a:endParaRPr lang="en-ID" sz="2800" dirty="0">
              <a:latin typeface="Tahoma"/>
              <a:cs typeface="Tahoma"/>
            </a:endParaRP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A2838F6B-D880-9134-1FE2-453C505C13B2}"/>
              </a:ext>
            </a:extLst>
          </p:cNvPr>
          <p:cNvSpPr txBox="1"/>
          <p:nvPr/>
        </p:nvSpPr>
        <p:spPr>
          <a:xfrm>
            <a:off x="685800" y="1600200"/>
            <a:ext cx="10688625" cy="37402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marR="67310" indent="-356870" algn="l">
              <a:lnSpc>
                <a:spcPct val="100000"/>
              </a:lnSpc>
              <a:spcBef>
                <a:spcPts val="100"/>
              </a:spcBef>
              <a:buAutoNum type="arabicPeriod" startAt="3"/>
              <a:tabLst>
                <a:tab pos="356870" algn="l"/>
              </a:tabLst>
            </a:pPr>
            <a:r>
              <a:rPr sz="2400" b="1" spc="-10" dirty="0">
                <a:latin typeface="Tahoma"/>
                <a:cs typeface="Tahoma"/>
              </a:rPr>
              <a:t>BIDANG</a:t>
            </a:r>
            <a:endParaRPr sz="2400" dirty="0">
              <a:latin typeface="Tahoma"/>
              <a:cs typeface="Tahoma"/>
            </a:endParaRPr>
          </a:p>
          <a:p>
            <a:pPr marL="113664" marR="5080" algn="just">
              <a:lnSpc>
                <a:spcPct val="135000"/>
              </a:lnSpc>
              <a:spcBef>
                <a:spcPts val="1570"/>
              </a:spcBef>
            </a:pPr>
            <a:r>
              <a:rPr sz="1800" spc="55" dirty="0" err="1">
                <a:latin typeface="Verdana"/>
                <a:cs typeface="Verdana"/>
              </a:rPr>
              <a:t>Bidang</a:t>
            </a:r>
            <a:r>
              <a:rPr sz="1800" spc="15" dirty="0">
                <a:latin typeface="Verdana"/>
                <a:cs typeface="Verdana"/>
              </a:rPr>
              <a:t>  </a:t>
            </a:r>
            <a:r>
              <a:rPr sz="1800" spc="140" dirty="0">
                <a:latin typeface="Verdana"/>
                <a:cs typeface="Verdana"/>
              </a:rPr>
              <a:t>adalah</a:t>
            </a:r>
            <a:r>
              <a:rPr sz="1800" spc="25" dirty="0">
                <a:latin typeface="Verdana"/>
                <a:cs typeface="Verdana"/>
              </a:rPr>
              <a:t>  </a:t>
            </a:r>
            <a:r>
              <a:rPr sz="1800" dirty="0">
                <a:latin typeface="Verdana"/>
                <a:cs typeface="Verdana"/>
              </a:rPr>
              <a:t>suatu</a:t>
            </a:r>
            <a:r>
              <a:rPr sz="1800" spc="40" dirty="0">
                <a:latin typeface="Verdana"/>
                <a:cs typeface="Verdana"/>
              </a:rPr>
              <a:t>  </a:t>
            </a:r>
            <a:r>
              <a:rPr sz="1800" spc="60" dirty="0">
                <a:latin typeface="Verdana"/>
                <a:cs typeface="Verdana"/>
              </a:rPr>
              <a:t>bentuk</a:t>
            </a:r>
            <a:r>
              <a:rPr sz="1800" spc="30" dirty="0">
                <a:latin typeface="Verdana"/>
                <a:cs typeface="Verdana"/>
              </a:rPr>
              <a:t>  </a:t>
            </a:r>
            <a:r>
              <a:rPr sz="1800" spc="80" dirty="0">
                <a:latin typeface="Verdana"/>
                <a:cs typeface="Verdana"/>
              </a:rPr>
              <a:t>yang</a:t>
            </a:r>
            <a:r>
              <a:rPr sz="1800" spc="20" dirty="0">
                <a:latin typeface="Verdana"/>
                <a:cs typeface="Verdana"/>
              </a:rPr>
              <a:t>  </a:t>
            </a:r>
            <a:r>
              <a:rPr sz="1800" spc="80" dirty="0">
                <a:latin typeface="Verdana"/>
                <a:cs typeface="Verdana"/>
              </a:rPr>
              <a:t>terbentuk</a:t>
            </a:r>
            <a:r>
              <a:rPr sz="1800" spc="60" dirty="0">
                <a:latin typeface="Verdana"/>
                <a:cs typeface="Verdana"/>
              </a:rPr>
              <a:t>  </a:t>
            </a:r>
            <a:r>
              <a:rPr sz="1800" spc="120" dirty="0">
                <a:latin typeface="Verdana"/>
                <a:cs typeface="Verdana"/>
              </a:rPr>
              <a:t>atau</a:t>
            </a:r>
            <a:r>
              <a:rPr sz="1800" spc="25" dirty="0">
                <a:latin typeface="Verdana"/>
                <a:cs typeface="Verdana"/>
              </a:rPr>
              <a:t>  </a:t>
            </a:r>
            <a:r>
              <a:rPr sz="1800" spc="150" dirty="0">
                <a:latin typeface="Verdana"/>
                <a:cs typeface="Verdana"/>
              </a:rPr>
              <a:t>tercipta</a:t>
            </a:r>
            <a:r>
              <a:rPr sz="1800" spc="90" dirty="0">
                <a:latin typeface="Verdana"/>
                <a:cs typeface="Verdana"/>
              </a:rPr>
              <a:t>  </a:t>
            </a:r>
            <a:r>
              <a:rPr sz="1800" spc="65" dirty="0">
                <a:latin typeface="Verdana"/>
                <a:cs typeface="Verdana"/>
              </a:rPr>
              <a:t>dari</a:t>
            </a:r>
            <a:r>
              <a:rPr sz="1800" spc="75" dirty="0">
                <a:latin typeface="Verdana"/>
                <a:cs typeface="Verdana"/>
              </a:rPr>
              <a:t>  </a:t>
            </a:r>
            <a:r>
              <a:rPr sz="1800" spc="170" dirty="0">
                <a:latin typeface="Verdana"/>
                <a:cs typeface="Verdana"/>
              </a:rPr>
              <a:t>beberapa</a:t>
            </a:r>
            <a:r>
              <a:rPr sz="1800" spc="70" dirty="0">
                <a:latin typeface="Verdana"/>
                <a:cs typeface="Verdana"/>
              </a:rPr>
              <a:t>  </a:t>
            </a:r>
            <a:r>
              <a:rPr sz="1800" spc="-10" dirty="0">
                <a:latin typeface="Verdana"/>
                <a:cs typeface="Verdana"/>
              </a:rPr>
              <a:t>garis </a:t>
            </a:r>
            <a:r>
              <a:rPr sz="1800" spc="80" dirty="0">
                <a:latin typeface="Verdana"/>
                <a:cs typeface="Verdana"/>
              </a:rPr>
              <a:t>yang</a:t>
            </a:r>
            <a:r>
              <a:rPr sz="1800" spc="25" dirty="0">
                <a:latin typeface="Verdana"/>
                <a:cs typeface="Verdana"/>
              </a:rPr>
              <a:t>  </a:t>
            </a:r>
            <a:r>
              <a:rPr sz="1800" spc="45" dirty="0">
                <a:latin typeface="Verdana"/>
                <a:cs typeface="Verdana"/>
              </a:rPr>
              <a:t>menjadi  </a:t>
            </a:r>
            <a:r>
              <a:rPr sz="1800" dirty="0">
                <a:latin typeface="Verdana"/>
                <a:cs typeface="Verdana"/>
              </a:rPr>
              <a:t>satu,</a:t>
            </a:r>
            <a:r>
              <a:rPr sz="1800" spc="-5" dirty="0">
                <a:latin typeface="Verdana"/>
                <a:cs typeface="Verdana"/>
              </a:rPr>
              <a:t>  </a:t>
            </a:r>
            <a:r>
              <a:rPr sz="1800" spc="70" dirty="0">
                <a:latin typeface="Verdana"/>
                <a:cs typeface="Verdana"/>
              </a:rPr>
              <a:t>tidak</a:t>
            </a:r>
            <a:r>
              <a:rPr sz="1800" spc="20" dirty="0">
                <a:latin typeface="Verdana"/>
                <a:cs typeface="Verdana"/>
              </a:rPr>
              <a:t>  </a:t>
            </a:r>
            <a:r>
              <a:rPr sz="1800" dirty="0">
                <a:latin typeface="Verdana"/>
                <a:cs typeface="Verdana"/>
              </a:rPr>
              <a:t>memiliki</a:t>
            </a:r>
            <a:r>
              <a:rPr sz="1800" spc="5" dirty="0">
                <a:latin typeface="Verdana"/>
                <a:cs typeface="Verdana"/>
              </a:rPr>
              <a:t>  </a:t>
            </a:r>
            <a:r>
              <a:rPr sz="1800" dirty="0">
                <a:latin typeface="Verdana"/>
                <a:cs typeface="Verdana"/>
              </a:rPr>
              <a:t>ruang,</a:t>
            </a:r>
            <a:r>
              <a:rPr sz="1800" spc="-5" dirty="0">
                <a:latin typeface="Verdana"/>
                <a:cs typeface="Verdana"/>
              </a:rPr>
              <a:t>  </a:t>
            </a:r>
            <a:r>
              <a:rPr sz="1800" spc="90" dirty="0">
                <a:latin typeface="Verdana"/>
                <a:cs typeface="Verdana"/>
              </a:rPr>
              <a:t>berarti</a:t>
            </a:r>
            <a:r>
              <a:rPr sz="1800" spc="55" dirty="0">
                <a:latin typeface="Verdana"/>
                <a:cs typeface="Verdana"/>
              </a:rPr>
              <a:t>  </a:t>
            </a:r>
            <a:r>
              <a:rPr sz="1800" spc="114" dirty="0">
                <a:latin typeface="Verdana"/>
                <a:cs typeface="Verdana"/>
              </a:rPr>
              <a:t>bidang</a:t>
            </a:r>
            <a:r>
              <a:rPr sz="1800" spc="10" dirty="0">
                <a:latin typeface="Verdana"/>
                <a:cs typeface="Verdana"/>
              </a:rPr>
              <a:t>  </a:t>
            </a:r>
            <a:r>
              <a:rPr sz="1800" dirty="0">
                <a:latin typeface="Verdana"/>
                <a:cs typeface="Verdana"/>
              </a:rPr>
              <a:t>sendiri</a:t>
            </a:r>
            <a:r>
              <a:rPr sz="1800" spc="15" dirty="0">
                <a:latin typeface="Verdana"/>
                <a:cs typeface="Verdana"/>
              </a:rPr>
              <a:t>  </a:t>
            </a:r>
            <a:r>
              <a:rPr sz="1800" spc="170" dirty="0">
                <a:latin typeface="Verdana"/>
                <a:cs typeface="Verdana"/>
              </a:rPr>
              <a:t>dapat</a:t>
            </a:r>
            <a:r>
              <a:rPr sz="1800" dirty="0">
                <a:latin typeface="Verdana"/>
                <a:cs typeface="Verdana"/>
              </a:rPr>
              <a:t>  </a:t>
            </a:r>
            <a:r>
              <a:rPr sz="1800" spc="90" dirty="0">
                <a:latin typeface="Verdana"/>
                <a:cs typeface="Verdana"/>
              </a:rPr>
              <a:t>dikatakan </a:t>
            </a:r>
            <a:r>
              <a:rPr sz="1800" spc="85" dirty="0">
                <a:latin typeface="Verdana"/>
                <a:cs typeface="Verdana"/>
              </a:rPr>
              <a:t>berbentuk</a:t>
            </a:r>
            <a:r>
              <a:rPr sz="1800" spc="340" dirty="0">
                <a:latin typeface="Verdana"/>
                <a:cs typeface="Verdana"/>
              </a:rPr>
              <a:t>  </a:t>
            </a:r>
            <a:r>
              <a:rPr sz="1800" spc="110" dirty="0">
                <a:latin typeface="Verdana"/>
                <a:cs typeface="Verdana"/>
              </a:rPr>
              <a:t>dua</a:t>
            </a:r>
            <a:r>
              <a:rPr sz="1800" spc="300" dirty="0">
                <a:latin typeface="Verdana"/>
                <a:cs typeface="Verdana"/>
              </a:rPr>
              <a:t>  </a:t>
            </a:r>
            <a:r>
              <a:rPr sz="1800" dirty="0">
                <a:latin typeface="Verdana"/>
                <a:cs typeface="Verdana"/>
              </a:rPr>
              <a:t>dimensi</a:t>
            </a:r>
            <a:r>
              <a:rPr sz="1800" spc="305" dirty="0">
                <a:latin typeface="Verdana"/>
                <a:cs typeface="Verdana"/>
              </a:rPr>
              <a:t>  </a:t>
            </a:r>
            <a:r>
              <a:rPr sz="1800" spc="125" dirty="0">
                <a:latin typeface="Verdana"/>
                <a:cs typeface="Verdana"/>
              </a:rPr>
              <a:t>atau</a:t>
            </a:r>
            <a:r>
              <a:rPr sz="1800" spc="340" dirty="0">
                <a:latin typeface="Verdana"/>
                <a:cs typeface="Verdana"/>
              </a:rPr>
              <a:t>  </a:t>
            </a:r>
            <a:r>
              <a:rPr sz="1800" spc="60" dirty="0">
                <a:latin typeface="Verdana"/>
                <a:cs typeface="Verdana"/>
              </a:rPr>
              <a:t>tidak</a:t>
            </a:r>
            <a:r>
              <a:rPr sz="1800" spc="1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memiliki</a:t>
            </a:r>
            <a:r>
              <a:rPr sz="1800" spc="16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volume.</a:t>
            </a:r>
            <a:endParaRPr sz="18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205"/>
              </a:spcBef>
            </a:pPr>
            <a:endParaRPr sz="1800" dirty="0">
              <a:latin typeface="Verdana"/>
              <a:cs typeface="Verdana"/>
            </a:endParaRPr>
          </a:p>
          <a:p>
            <a:pPr marL="369570" indent="-356870">
              <a:lnSpc>
                <a:spcPct val="100000"/>
              </a:lnSpc>
              <a:buAutoNum type="arabicPeriod" startAt="4"/>
              <a:tabLst>
                <a:tab pos="369570" algn="l"/>
              </a:tabLst>
            </a:pPr>
            <a:r>
              <a:rPr sz="2400" b="1" spc="-10" dirty="0">
                <a:latin typeface="Tahoma"/>
                <a:cs typeface="Tahoma"/>
              </a:rPr>
              <a:t>VOLUME</a:t>
            </a:r>
            <a:endParaRPr sz="2400" dirty="0">
              <a:latin typeface="Tahoma"/>
              <a:cs typeface="Tahoma"/>
            </a:endParaRPr>
          </a:p>
          <a:p>
            <a:pPr marL="113664" marR="50800" algn="just">
              <a:lnSpc>
                <a:spcPct val="125000"/>
              </a:lnSpc>
              <a:spcBef>
                <a:spcPts val="1845"/>
              </a:spcBef>
            </a:pPr>
            <a:r>
              <a:rPr sz="1800" spc="60" dirty="0">
                <a:latin typeface="Verdana"/>
                <a:cs typeface="Verdana"/>
              </a:rPr>
              <a:t>Volume</a:t>
            </a:r>
            <a:r>
              <a:rPr sz="1800" spc="475" dirty="0">
                <a:latin typeface="Verdana"/>
                <a:cs typeface="Verdana"/>
              </a:rPr>
              <a:t> </a:t>
            </a:r>
            <a:r>
              <a:rPr sz="1800" spc="150" dirty="0">
                <a:latin typeface="Verdana"/>
                <a:cs typeface="Verdana"/>
              </a:rPr>
              <a:t>adalah</a:t>
            </a:r>
            <a:r>
              <a:rPr sz="1800" spc="455" dirty="0">
                <a:latin typeface="Verdana"/>
                <a:cs typeface="Verdana"/>
              </a:rPr>
              <a:t> </a:t>
            </a:r>
            <a:r>
              <a:rPr sz="1800" spc="70" dirty="0">
                <a:latin typeface="Verdana"/>
                <a:cs typeface="Verdana"/>
              </a:rPr>
              <a:t>sebuah</a:t>
            </a:r>
            <a:r>
              <a:rPr sz="1800" spc="465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bidang</a:t>
            </a:r>
            <a:r>
              <a:rPr sz="1800" spc="509" dirty="0">
                <a:latin typeface="Verdana"/>
                <a:cs typeface="Verdana"/>
              </a:rPr>
              <a:t> </a:t>
            </a:r>
            <a:r>
              <a:rPr sz="1800" spc="90" dirty="0">
                <a:latin typeface="Verdana"/>
                <a:cs typeface="Verdana"/>
              </a:rPr>
              <a:t>yang</a:t>
            </a:r>
            <a:r>
              <a:rPr sz="1800" spc="509" dirty="0">
                <a:latin typeface="Verdana"/>
                <a:cs typeface="Verdana"/>
              </a:rPr>
              <a:t> </a:t>
            </a:r>
            <a:r>
              <a:rPr sz="1800" spc="60" dirty="0">
                <a:latin typeface="Verdana"/>
                <a:cs typeface="Verdana"/>
              </a:rPr>
              <a:t>mempunyai</a:t>
            </a:r>
            <a:r>
              <a:rPr sz="1800" spc="520" dirty="0">
                <a:latin typeface="Verdana"/>
                <a:cs typeface="Verdana"/>
              </a:rPr>
              <a:t> </a:t>
            </a:r>
            <a:r>
              <a:rPr sz="1800" spc="-225" dirty="0">
                <a:latin typeface="Verdana"/>
                <a:cs typeface="Verdana"/>
              </a:rPr>
              <a:t>r</a:t>
            </a:r>
            <a:r>
              <a:rPr sz="1800" spc="-385" dirty="0">
                <a:latin typeface="Verdana"/>
                <a:cs typeface="Verdana"/>
              </a:rPr>
              <a:t> </a:t>
            </a:r>
            <a:r>
              <a:rPr sz="1800" spc="50" dirty="0">
                <a:latin typeface="Verdana"/>
                <a:cs typeface="Verdana"/>
              </a:rPr>
              <a:t>uang.</a:t>
            </a:r>
            <a:r>
              <a:rPr sz="1800" spc="380" dirty="0">
                <a:latin typeface="Verdana"/>
                <a:cs typeface="Verdana"/>
              </a:rPr>
              <a:t> </a:t>
            </a:r>
            <a:r>
              <a:rPr sz="1800" spc="75" dirty="0">
                <a:latin typeface="Verdana"/>
                <a:cs typeface="Verdana"/>
              </a:rPr>
              <a:t>Dalam</a:t>
            </a:r>
            <a:r>
              <a:rPr sz="1800" spc="5" dirty="0">
                <a:latin typeface="Verdana"/>
                <a:cs typeface="Verdana"/>
              </a:rPr>
              <a:t> </a:t>
            </a:r>
            <a:r>
              <a:rPr sz="1800" spc="-85" dirty="0">
                <a:latin typeface="Verdana"/>
                <a:cs typeface="Verdana"/>
              </a:rPr>
              <a:t>nir</a:t>
            </a:r>
            <a:r>
              <a:rPr sz="1800" spc="-395" dirty="0">
                <a:latin typeface="Verdana"/>
                <a:cs typeface="Verdana"/>
              </a:rPr>
              <a:t> </a:t>
            </a:r>
            <a:r>
              <a:rPr sz="1800" spc="100" dirty="0">
                <a:latin typeface="Verdana"/>
                <a:cs typeface="Verdana"/>
              </a:rPr>
              <a:t>mana</a:t>
            </a:r>
            <a:r>
              <a:rPr sz="1800" spc="30" dirty="0">
                <a:latin typeface="Verdana"/>
                <a:cs typeface="Verdana"/>
              </a:rPr>
              <a:t> </a:t>
            </a:r>
            <a:r>
              <a:rPr sz="1800" spc="75" dirty="0">
                <a:latin typeface="Verdana"/>
                <a:cs typeface="Verdana"/>
              </a:rPr>
              <a:t>dwi</a:t>
            </a:r>
            <a:r>
              <a:rPr sz="1800" spc="35" dirty="0">
                <a:latin typeface="Verdana"/>
                <a:cs typeface="Verdana"/>
              </a:rPr>
              <a:t> </a:t>
            </a:r>
            <a:r>
              <a:rPr sz="1800" spc="50" dirty="0">
                <a:latin typeface="Verdana"/>
                <a:cs typeface="Verdana"/>
              </a:rPr>
              <a:t>mat</a:t>
            </a:r>
            <a:r>
              <a:rPr sz="1800" spc="-345" dirty="0">
                <a:latin typeface="Verdana"/>
                <a:cs typeface="Verdana"/>
              </a:rPr>
              <a:t> </a:t>
            </a:r>
            <a:r>
              <a:rPr sz="1800" spc="-225" dirty="0">
                <a:latin typeface="Verdana"/>
                <a:cs typeface="Verdana"/>
              </a:rPr>
              <a:t>r</a:t>
            </a:r>
            <a:r>
              <a:rPr sz="1800" spc="-395" dirty="0">
                <a:latin typeface="Verdana"/>
                <a:cs typeface="Verdana"/>
              </a:rPr>
              <a:t> </a:t>
            </a:r>
            <a:r>
              <a:rPr sz="1800" spc="150" dirty="0">
                <a:latin typeface="Verdana"/>
                <a:cs typeface="Verdana"/>
              </a:rPr>
              <a:t>a</a:t>
            </a:r>
            <a:r>
              <a:rPr sz="1800" spc="85" dirty="0">
                <a:latin typeface="Verdana"/>
                <a:cs typeface="Verdana"/>
              </a:rPr>
              <a:t> </a:t>
            </a:r>
            <a:r>
              <a:rPr sz="1800" spc="50" dirty="0">
                <a:latin typeface="Verdana"/>
                <a:cs typeface="Verdana"/>
              </a:rPr>
              <a:t>volume</a:t>
            </a:r>
            <a:r>
              <a:rPr sz="1800" spc="5" dirty="0">
                <a:latin typeface="Verdana"/>
                <a:cs typeface="Verdana"/>
              </a:rPr>
              <a:t> </a:t>
            </a:r>
            <a:r>
              <a:rPr sz="1800" spc="-30" dirty="0">
                <a:latin typeface="Verdana"/>
                <a:cs typeface="Verdana"/>
              </a:rPr>
              <a:t>disini</a:t>
            </a:r>
            <a:r>
              <a:rPr sz="1800" spc="35" dirty="0">
                <a:latin typeface="Verdana"/>
                <a:cs typeface="Verdana"/>
              </a:rPr>
              <a:t> </a:t>
            </a:r>
            <a:r>
              <a:rPr sz="1800" spc="65" dirty="0">
                <a:latin typeface="Verdana"/>
                <a:cs typeface="Verdana"/>
              </a:rPr>
              <a:t>bukan</a:t>
            </a:r>
            <a:r>
              <a:rPr sz="1800" spc="-15" dirty="0">
                <a:latin typeface="Verdana"/>
                <a:cs typeface="Verdana"/>
              </a:rPr>
              <a:t> mer</a:t>
            </a:r>
            <a:r>
              <a:rPr sz="1800" spc="-385" dirty="0">
                <a:latin typeface="Verdana"/>
                <a:cs typeface="Verdana"/>
              </a:rPr>
              <a:t> </a:t>
            </a:r>
            <a:r>
              <a:rPr sz="1800" spc="105" dirty="0">
                <a:latin typeface="Verdana"/>
                <a:cs typeface="Verdana"/>
              </a:rPr>
              <a:t>upakan</a:t>
            </a:r>
            <a:r>
              <a:rPr sz="1800" spc="-7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suat</a:t>
            </a:r>
            <a:r>
              <a:rPr sz="1800" spc="-320" dirty="0">
                <a:latin typeface="Verdana"/>
                <a:cs typeface="Verdana"/>
              </a:rPr>
              <a:t> </a:t>
            </a:r>
            <a:r>
              <a:rPr sz="1800" spc="-50" dirty="0">
                <a:latin typeface="Verdana"/>
                <a:cs typeface="Verdana"/>
              </a:rPr>
              <a:t>u</a:t>
            </a:r>
            <a:r>
              <a:rPr sz="1800" spc="540" dirty="0">
                <a:latin typeface="Verdana"/>
                <a:cs typeface="Verdana"/>
              </a:rPr>
              <a:t> </a:t>
            </a:r>
            <a:r>
              <a:rPr sz="1800" spc="45" dirty="0">
                <a:latin typeface="Verdana"/>
                <a:cs typeface="Verdana"/>
              </a:rPr>
              <a:t>objek</a:t>
            </a:r>
            <a:r>
              <a:rPr sz="1800" spc="540" dirty="0">
                <a:latin typeface="Verdana"/>
                <a:cs typeface="Verdana"/>
              </a:rPr>
              <a:t> </a:t>
            </a:r>
            <a:r>
              <a:rPr sz="1800" spc="-165" dirty="0">
                <a:latin typeface="Verdana"/>
                <a:cs typeface="Verdana"/>
              </a:rPr>
              <a:t>3</a:t>
            </a:r>
            <a:r>
              <a:rPr sz="1800" spc="590" dirty="0">
                <a:latin typeface="Verdana"/>
                <a:cs typeface="Verdana"/>
              </a:rPr>
              <a:t> </a:t>
            </a:r>
            <a:r>
              <a:rPr sz="1800" spc="5" dirty="0">
                <a:latin typeface="Verdana"/>
                <a:cs typeface="Verdana"/>
              </a:rPr>
              <a:t>dimensi</a:t>
            </a:r>
            <a:r>
              <a:rPr sz="1800" spc="605" dirty="0">
                <a:latin typeface="Verdana"/>
                <a:cs typeface="Verdana"/>
              </a:rPr>
              <a:t> </a:t>
            </a:r>
            <a:r>
              <a:rPr sz="1800" spc="90" dirty="0">
                <a:latin typeface="Verdana"/>
                <a:cs typeface="Verdana"/>
              </a:rPr>
              <a:t>yang</a:t>
            </a:r>
            <a:r>
              <a:rPr sz="1800" spc="590" dirty="0">
                <a:latin typeface="Verdana"/>
                <a:cs typeface="Verdana"/>
              </a:rPr>
              <a:t> </a:t>
            </a:r>
            <a:r>
              <a:rPr sz="1800" spc="55" dirty="0">
                <a:latin typeface="Verdana"/>
                <a:cs typeface="Verdana"/>
              </a:rPr>
              <a:t>sebenar</a:t>
            </a:r>
            <a:r>
              <a:rPr sz="1800" spc="-385" dirty="0">
                <a:latin typeface="Verdana"/>
                <a:cs typeface="Verdana"/>
              </a:rPr>
              <a:t> </a:t>
            </a:r>
            <a:r>
              <a:rPr sz="1800" spc="25" dirty="0">
                <a:latin typeface="Verdana"/>
                <a:cs typeface="Verdana"/>
              </a:rPr>
              <a:t>nya,</a:t>
            </a:r>
            <a:r>
              <a:rPr sz="1800" spc="490" dirty="0">
                <a:latin typeface="Verdana"/>
                <a:cs typeface="Verdana"/>
              </a:rPr>
              <a:t> </a:t>
            </a:r>
            <a:r>
              <a:rPr sz="1800" spc="45" dirty="0">
                <a:latin typeface="Verdana"/>
                <a:cs typeface="Verdana"/>
              </a:rPr>
              <a:t>melainkan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spc="85" dirty="0">
                <a:latin typeface="Verdana"/>
                <a:cs typeface="Verdana"/>
              </a:rPr>
              <a:t>hanya</a:t>
            </a:r>
            <a:r>
              <a:rPr sz="1800" spc="-114" dirty="0">
                <a:latin typeface="Verdana"/>
                <a:cs typeface="Verdana"/>
              </a:rPr>
              <a:t> </a:t>
            </a:r>
            <a:r>
              <a:rPr sz="1800" spc="45" dirty="0">
                <a:latin typeface="Verdana"/>
                <a:cs typeface="Verdana"/>
              </a:rPr>
              <a:t>ber</a:t>
            </a:r>
            <a:r>
              <a:rPr sz="1800" spc="-385" dirty="0">
                <a:latin typeface="Verdana"/>
                <a:cs typeface="Verdana"/>
              </a:rPr>
              <a:t> </a:t>
            </a:r>
            <a:r>
              <a:rPr sz="1800" spc="-90" dirty="0">
                <a:latin typeface="Verdana"/>
                <a:cs typeface="Verdana"/>
              </a:rPr>
              <a:t>sif</a:t>
            </a:r>
            <a:r>
              <a:rPr sz="1800" spc="-325" dirty="0">
                <a:latin typeface="Verdana"/>
                <a:cs typeface="Verdana"/>
              </a:rPr>
              <a:t> </a:t>
            </a:r>
            <a:r>
              <a:rPr sz="1800" spc="75" dirty="0">
                <a:latin typeface="Verdana"/>
                <a:cs typeface="Verdana"/>
              </a:rPr>
              <a:t>at</a:t>
            </a:r>
            <a:r>
              <a:rPr sz="1800" spc="530" dirty="0">
                <a:latin typeface="Verdana"/>
                <a:cs typeface="Verdana"/>
              </a:rPr>
              <a:t> </a:t>
            </a:r>
            <a:r>
              <a:rPr sz="1800" spc="-140" dirty="0">
                <a:latin typeface="Verdana"/>
                <a:cs typeface="Verdana"/>
              </a:rPr>
              <a:t>i</a:t>
            </a:r>
            <a:r>
              <a:rPr sz="1800" spc="-395" dirty="0">
                <a:latin typeface="Verdana"/>
                <a:cs typeface="Verdana"/>
              </a:rPr>
              <a:t> </a:t>
            </a:r>
            <a:r>
              <a:rPr sz="1800" spc="-90" dirty="0">
                <a:latin typeface="Verdana"/>
                <a:cs typeface="Verdana"/>
              </a:rPr>
              <a:t>lusi</a:t>
            </a:r>
            <a:r>
              <a:rPr sz="1800" spc="325" dirty="0">
                <a:latin typeface="Verdana"/>
                <a:cs typeface="Verdana"/>
              </a:rPr>
              <a:t> </a:t>
            </a:r>
            <a:r>
              <a:rPr sz="1800" spc="90" dirty="0">
                <a:latin typeface="Verdana"/>
                <a:cs typeface="Verdana"/>
              </a:rPr>
              <a:t>yang</a:t>
            </a:r>
            <a:r>
              <a:rPr sz="1800" spc="360" dirty="0">
                <a:latin typeface="Verdana"/>
                <a:cs typeface="Verdana"/>
              </a:rPr>
              <a:t> </a:t>
            </a:r>
            <a:r>
              <a:rPr sz="1800" spc="-110" dirty="0">
                <a:latin typeface="Verdana"/>
                <a:cs typeface="Verdana"/>
              </a:rPr>
              <a:t>t</a:t>
            </a:r>
            <a:r>
              <a:rPr sz="1800" spc="-335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ampak</a:t>
            </a:r>
            <a:r>
              <a:rPr sz="1800" spc="310" dirty="0">
                <a:latin typeface="Verdana"/>
                <a:cs typeface="Verdana"/>
              </a:rPr>
              <a:t> </a:t>
            </a:r>
            <a:r>
              <a:rPr sz="1800" spc="25" dirty="0">
                <a:latin typeface="Verdana"/>
                <a:cs typeface="Verdana"/>
              </a:rPr>
              <a:t>kelihat</a:t>
            </a:r>
            <a:r>
              <a:rPr sz="1800" spc="-335" dirty="0">
                <a:latin typeface="Verdana"/>
                <a:cs typeface="Verdana"/>
              </a:rPr>
              <a:t> </a:t>
            </a:r>
            <a:r>
              <a:rPr sz="1800" spc="105" dirty="0">
                <a:latin typeface="Verdana"/>
                <a:cs typeface="Verdana"/>
              </a:rPr>
              <a:t>an</a:t>
            </a:r>
            <a:r>
              <a:rPr sz="1800" spc="280" dirty="0">
                <a:latin typeface="Verdana"/>
                <a:cs typeface="Verdana"/>
              </a:rPr>
              <a:t> </a:t>
            </a:r>
            <a:r>
              <a:rPr sz="1800" spc="-110" dirty="0">
                <a:latin typeface="Verdana"/>
                <a:cs typeface="Verdana"/>
              </a:rPr>
              <a:t>t</a:t>
            </a:r>
            <a:r>
              <a:rPr sz="1800" spc="-335" dirty="0">
                <a:latin typeface="Verdana"/>
                <a:cs typeface="Verdana"/>
              </a:rPr>
              <a:t> </a:t>
            </a:r>
            <a:r>
              <a:rPr sz="1800" spc="105" dirty="0">
                <a:latin typeface="Verdana"/>
                <a:cs typeface="Verdana"/>
              </a:rPr>
              <a:t>iga</a:t>
            </a:r>
            <a:r>
              <a:rPr sz="1800" spc="345" dirty="0">
                <a:latin typeface="Verdana"/>
                <a:cs typeface="Verdana"/>
              </a:rPr>
              <a:t> </a:t>
            </a:r>
            <a:r>
              <a:rPr sz="1800" spc="5" dirty="0">
                <a:latin typeface="Verdana"/>
                <a:cs typeface="Verdana"/>
              </a:rPr>
              <a:t>dimensi</a:t>
            </a:r>
            <a:r>
              <a:rPr sz="1800" spc="340" dirty="0">
                <a:latin typeface="Verdana"/>
                <a:cs typeface="Verdana"/>
              </a:rPr>
              <a:t> </a:t>
            </a:r>
            <a:r>
              <a:rPr sz="1800" spc="85" dirty="0">
                <a:latin typeface="Verdana"/>
                <a:cs typeface="Verdana"/>
              </a:rPr>
              <a:t>hanya</a:t>
            </a:r>
            <a:r>
              <a:rPr sz="1800" spc="-125" dirty="0">
                <a:latin typeface="Verdana"/>
                <a:cs typeface="Verdana"/>
              </a:rPr>
              <a:t> </a:t>
            </a:r>
            <a:r>
              <a:rPr sz="1800" spc="50" dirty="0">
                <a:latin typeface="Verdana"/>
                <a:cs typeface="Verdana"/>
              </a:rPr>
              <a:t>dimat</a:t>
            </a:r>
            <a:r>
              <a:rPr sz="1800" spc="-335" dirty="0">
                <a:latin typeface="Verdana"/>
                <a:cs typeface="Verdana"/>
              </a:rPr>
              <a:t> </a:t>
            </a:r>
            <a:r>
              <a:rPr sz="1800" spc="150" dirty="0">
                <a:latin typeface="Verdana"/>
                <a:cs typeface="Verdana"/>
              </a:rPr>
              <a:t>a</a:t>
            </a:r>
            <a:r>
              <a:rPr sz="1800" spc="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saja.</a:t>
            </a:r>
          </a:p>
        </p:txBody>
      </p:sp>
    </p:spTree>
    <p:extLst>
      <p:ext uri="{BB962C8B-B14F-4D97-AF65-F5344CB8AC3E}">
        <p14:creationId xmlns:p14="http://schemas.microsoft.com/office/powerpoint/2010/main" val="258972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2699EE25-4705-A727-023D-5B2C30837599}"/>
              </a:ext>
            </a:extLst>
          </p:cNvPr>
          <p:cNvSpPr txBox="1">
            <a:spLocks/>
          </p:cNvSpPr>
          <p:nvPr/>
        </p:nvSpPr>
        <p:spPr>
          <a:xfrm>
            <a:off x="3893820" y="0"/>
            <a:ext cx="3523615" cy="577081"/>
          </a:xfrm>
          <a:prstGeom prst="rect">
            <a:avLst/>
          </a:prstGeom>
          <a:solidFill>
            <a:schemeClr val="accent1"/>
          </a:solidFill>
        </p:spPr>
        <p:txBody>
          <a:bodyPr vert="horz" wrap="square" lIns="0" tIns="144780" rIns="0" bIns="0" rtlCol="0">
            <a:sp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401955">
              <a:lnSpc>
                <a:spcPct val="100000"/>
              </a:lnSpc>
              <a:spcBef>
                <a:spcPts val="1140"/>
              </a:spcBef>
              <a:tabLst>
                <a:tab pos="1793239" algn="l"/>
              </a:tabLst>
            </a:pPr>
            <a:r>
              <a:rPr lang="en-ID" sz="2800" b="1" spc="-10">
                <a:solidFill>
                  <a:schemeClr val="tx1"/>
                </a:solidFill>
                <a:latin typeface="Tahoma"/>
                <a:cs typeface="Tahoma"/>
              </a:rPr>
              <a:t>UNSUR</a:t>
            </a:r>
            <a:r>
              <a:rPr lang="en-ID" sz="2800" b="1">
                <a:solidFill>
                  <a:schemeClr val="tx1"/>
                </a:solidFill>
                <a:latin typeface="Tahoma"/>
                <a:cs typeface="Tahoma"/>
              </a:rPr>
              <a:t>	</a:t>
            </a:r>
            <a:r>
              <a:rPr lang="en-ID" sz="2800" b="1" spc="-10">
                <a:solidFill>
                  <a:schemeClr val="tx1"/>
                </a:solidFill>
                <a:latin typeface="Tahoma"/>
                <a:cs typeface="Tahoma"/>
              </a:rPr>
              <a:t>VISUAL</a:t>
            </a:r>
            <a:endParaRPr lang="en-ID" sz="2800" dirty="0">
              <a:solidFill>
                <a:schemeClr val="tx1"/>
              </a:solidFill>
              <a:latin typeface="Tahoma"/>
              <a:cs typeface="Tahoma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A777E426-05CE-2EF0-F319-988965B965DE}"/>
              </a:ext>
            </a:extLst>
          </p:cNvPr>
          <p:cNvSpPr txBox="1"/>
          <p:nvPr/>
        </p:nvSpPr>
        <p:spPr>
          <a:xfrm>
            <a:off x="0" y="1584960"/>
            <a:ext cx="2153920" cy="47448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noFill/>
          </a:ln>
        </p:spPr>
        <p:txBody>
          <a:bodyPr vert="horz" wrap="square" lIns="0" tIns="43180" rIns="0" bIns="0" rtlCol="0">
            <a:spAutoFit/>
          </a:bodyPr>
          <a:lstStyle/>
          <a:p>
            <a:pPr marL="567055">
              <a:lnSpc>
                <a:spcPct val="100000"/>
              </a:lnSpc>
              <a:spcBef>
                <a:spcPts val="340"/>
              </a:spcBef>
            </a:pPr>
            <a:r>
              <a:rPr sz="2800" b="1" spc="-50" dirty="0">
                <a:latin typeface="Tahoma"/>
                <a:cs typeface="Tahoma"/>
              </a:rPr>
              <a:t>BENTUK</a:t>
            </a:r>
            <a:endParaRPr sz="2800" dirty="0">
              <a:latin typeface="Tahoma"/>
              <a:cs typeface="Tahoma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01847F12-5643-D621-EC76-55A2A4511E07}"/>
              </a:ext>
            </a:extLst>
          </p:cNvPr>
          <p:cNvSpPr txBox="1"/>
          <p:nvPr/>
        </p:nvSpPr>
        <p:spPr>
          <a:xfrm>
            <a:off x="554837" y="2170175"/>
            <a:ext cx="9991090" cy="97916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15900"/>
              </a:lnSpc>
              <a:spcBef>
                <a:spcPts val="95"/>
              </a:spcBef>
            </a:pPr>
            <a:r>
              <a:rPr sz="1800" dirty="0">
                <a:latin typeface="Verdana"/>
                <a:cs typeface="Verdana"/>
              </a:rPr>
              <a:t>Bentuk</a:t>
            </a:r>
            <a:r>
              <a:rPr sz="1800" spc="160" dirty="0">
                <a:latin typeface="Verdana"/>
                <a:cs typeface="Verdana"/>
              </a:rPr>
              <a:t> </a:t>
            </a:r>
            <a:r>
              <a:rPr sz="1800" spc="155" dirty="0">
                <a:latin typeface="Verdana"/>
                <a:cs typeface="Verdana"/>
              </a:rPr>
              <a:t>adalah</a:t>
            </a:r>
            <a:r>
              <a:rPr sz="1800" spc="11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sesuatu</a:t>
            </a:r>
            <a:r>
              <a:rPr sz="1800" spc="160" dirty="0">
                <a:latin typeface="Verdana"/>
                <a:cs typeface="Verdana"/>
              </a:rPr>
              <a:t> </a:t>
            </a:r>
            <a:r>
              <a:rPr sz="1800" spc="100" dirty="0">
                <a:latin typeface="Verdana"/>
                <a:cs typeface="Verdana"/>
              </a:rPr>
              <a:t>yang</a:t>
            </a:r>
            <a:r>
              <a:rPr sz="1800" spc="125" dirty="0">
                <a:latin typeface="Verdana"/>
                <a:cs typeface="Verdana"/>
              </a:rPr>
              <a:t> </a:t>
            </a:r>
            <a:r>
              <a:rPr sz="1800" spc="160" dirty="0">
                <a:latin typeface="Verdana"/>
                <a:cs typeface="Verdana"/>
              </a:rPr>
              <a:t>dapat</a:t>
            </a:r>
            <a:r>
              <a:rPr sz="1800" spc="14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kita</a:t>
            </a:r>
            <a:r>
              <a:rPr sz="1800" spc="6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lihat</a:t>
            </a:r>
            <a:r>
              <a:rPr sz="1800" spc="6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serta</a:t>
            </a:r>
            <a:r>
              <a:rPr sz="1800" spc="70" dirty="0">
                <a:latin typeface="Verdana"/>
                <a:cs typeface="Verdana"/>
              </a:rPr>
              <a:t> menyerupai</a:t>
            </a:r>
            <a:r>
              <a:rPr sz="1800" spc="20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sesuatu.</a:t>
            </a:r>
            <a:r>
              <a:rPr sz="1800" spc="135" dirty="0">
                <a:latin typeface="Verdana"/>
                <a:cs typeface="Verdana"/>
              </a:rPr>
              <a:t> </a:t>
            </a:r>
            <a:r>
              <a:rPr sz="1800" spc="40" dirty="0">
                <a:latin typeface="Verdana"/>
                <a:cs typeface="Verdana"/>
              </a:rPr>
              <a:t>Biasanya </a:t>
            </a:r>
            <a:r>
              <a:rPr sz="1800" spc="65" dirty="0">
                <a:latin typeface="Verdana"/>
                <a:cs typeface="Verdana"/>
              </a:rPr>
              <a:t>bentuk</a:t>
            </a:r>
            <a:r>
              <a:rPr sz="1800" spc="2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disini</a:t>
            </a:r>
            <a:r>
              <a:rPr sz="1800" spc="165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berupa</a:t>
            </a:r>
            <a:r>
              <a:rPr sz="1800" spc="250" dirty="0">
                <a:latin typeface="Verdana"/>
                <a:cs typeface="Verdana"/>
              </a:rPr>
              <a:t> </a:t>
            </a:r>
            <a:r>
              <a:rPr sz="1800" spc="160" dirty="0">
                <a:latin typeface="Verdana"/>
                <a:cs typeface="Verdana"/>
              </a:rPr>
              <a:t>bidang</a:t>
            </a:r>
            <a:r>
              <a:rPr sz="1800" spc="22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geometris</a:t>
            </a:r>
            <a:r>
              <a:rPr sz="1800" spc="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seperti</a:t>
            </a:r>
            <a:r>
              <a:rPr sz="1800" spc="204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bujur</a:t>
            </a:r>
            <a:r>
              <a:rPr sz="1800" spc="19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sangkar,</a:t>
            </a:r>
            <a:r>
              <a:rPr sz="1800" spc="18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lingkaran,</a:t>
            </a:r>
            <a:r>
              <a:rPr sz="1800" spc="145" dirty="0">
                <a:latin typeface="Verdana"/>
                <a:cs typeface="Verdana"/>
              </a:rPr>
              <a:t> dan</a:t>
            </a:r>
            <a:r>
              <a:rPr sz="1800" spc="204" dirty="0">
                <a:latin typeface="Verdana"/>
                <a:cs typeface="Verdana"/>
              </a:rPr>
              <a:t> </a:t>
            </a:r>
            <a:r>
              <a:rPr sz="1800" spc="-20" dirty="0">
                <a:latin typeface="Verdana"/>
                <a:cs typeface="Verdana"/>
              </a:rPr>
              <a:t>lain </a:t>
            </a:r>
            <a:r>
              <a:rPr sz="1800" spc="95" dirty="0">
                <a:latin typeface="Verdana"/>
                <a:cs typeface="Verdana"/>
              </a:rPr>
              <a:t>sebagainya.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8CB3E4FA-3124-89E4-52AE-3A546573A292}"/>
              </a:ext>
            </a:extLst>
          </p:cNvPr>
          <p:cNvSpPr txBox="1"/>
          <p:nvPr/>
        </p:nvSpPr>
        <p:spPr>
          <a:xfrm>
            <a:off x="0" y="3508247"/>
            <a:ext cx="2153920" cy="51815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noFill/>
          </a:ln>
        </p:spPr>
        <p:txBody>
          <a:bodyPr vert="horz" wrap="square" lIns="0" tIns="67945" rIns="0" bIns="0" rtlCol="0">
            <a:spAutoFit/>
          </a:bodyPr>
          <a:lstStyle/>
          <a:p>
            <a:pPr marL="567055">
              <a:lnSpc>
                <a:spcPct val="100000"/>
              </a:lnSpc>
              <a:spcBef>
                <a:spcPts val="535"/>
              </a:spcBef>
            </a:pPr>
            <a:r>
              <a:rPr sz="2800" b="1" spc="-10" dirty="0">
                <a:latin typeface="Tahoma"/>
                <a:cs typeface="Tahoma"/>
              </a:rPr>
              <a:t>UKURAN</a:t>
            </a:r>
            <a:endParaRPr sz="2800">
              <a:latin typeface="Tahoma"/>
              <a:cs typeface="Tahoma"/>
            </a:endParaRP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A97B6028-55B4-DDE7-B8D1-C6E4C949D3F0}"/>
              </a:ext>
            </a:extLst>
          </p:cNvPr>
          <p:cNvSpPr txBox="1"/>
          <p:nvPr/>
        </p:nvSpPr>
        <p:spPr>
          <a:xfrm>
            <a:off x="554837" y="4143247"/>
            <a:ext cx="10382250" cy="1397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99085">
              <a:lnSpc>
                <a:spcPct val="100000"/>
              </a:lnSpc>
              <a:spcBef>
                <a:spcPts val="100"/>
              </a:spcBef>
              <a:tabLst>
                <a:tab pos="4127500" algn="l"/>
                <a:tab pos="4941570" algn="l"/>
                <a:tab pos="7971790" algn="l"/>
                <a:tab pos="8921115" algn="l"/>
              </a:tabLst>
            </a:pPr>
            <a:r>
              <a:rPr sz="1800" dirty="0">
                <a:latin typeface="Verdana"/>
                <a:cs typeface="Verdana"/>
              </a:rPr>
              <a:t>Ukuran</a:t>
            </a:r>
            <a:r>
              <a:rPr sz="1800" spc="-30" dirty="0">
                <a:latin typeface="Verdana"/>
                <a:cs typeface="Verdana"/>
              </a:rPr>
              <a:t> </a:t>
            </a:r>
            <a:r>
              <a:rPr sz="1800" spc="185" dirty="0">
                <a:latin typeface="Verdana"/>
                <a:cs typeface="Verdana"/>
              </a:rPr>
              <a:t>adalah</a:t>
            </a:r>
            <a:r>
              <a:rPr sz="1800" spc="250" dirty="0">
                <a:latin typeface="Verdana"/>
                <a:cs typeface="Verdana"/>
              </a:rPr>
              <a:t> </a:t>
            </a:r>
            <a:r>
              <a:rPr sz="1800" spc="60" dirty="0">
                <a:latin typeface="Verdana"/>
                <a:cs typeface="Verdana"/>
              </a:rPr>
              <a:t>besar</a:t>
            </a:r>
            <a:r>
              <a:rPr sz="1800" spc="190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kecilnya</a:t>
            </a:r>
            <a:r>
              <a:rPr sz="1800" spc="26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suatu</a:t>
            </a:r>
            <a:r>
              <a:rPr sz="1800" spc="225" dirty="0">
                <a:latin typeface="Verdana"/>
                <a:cs typeface="Verdana"/>
              </a:rPr>
              <a:t> </a:t>
            </a:r>
            <a:r>
              <a:rPr sz="1800" spc="60" dirty="0">
                <a:latin typeface="Verdana"/>
                <a:cs typeface="Verdana"/>
              </a:rPr>
              <a:t>bentuk.</a:t>
            </a:r>
            <a:r>
              <a:rPr sz="1800" spc="229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Besar</a:t>
            </a:r>
            <a:r>
              <a:rPr sz="1800" spc="204" dirty="0">
                <a:latin typeface="Verdana"/>
                <a:cs typeface="Verdana"/>
              </a:rPr>
              <a:t> </a:t>
            </a:r>
            <a:r>
              <a:rPr sz="1800" spc="-40" dirty="0">
                <a:latin typeface="Verdana"/>
                <a:cs typeface="Verdana"/>
              </a:rPr>
              <a:t>jika</a:t>
            </a:r>
            <a:r>
              <a:rPr sz="1800" spc="65" dirty="0">
                <a:latin typeface="Verdana"/>
                <a:cs typeface="Verdana"/>
              </a:rPr>
              <a:t> </a:t>
            </a:r>
            <a:r>
              <a:rPr sz="1800" spc="130" dirty="0">
                <a:latin typeface="Verdana"/>
                <a:cs typeface="Verdana"/>
              </a:rPr>
              <a:t>memakan</a:t>
            </a:r>
            <a:r>
              <a:rPr sz="1800" spc="190" dirty="0">
                <a:latin typeface="Verdana"/>
                <a:cs typeface="Verdana"/>
              </a:rPr>
              <a:t> </a:t>
            </a:r>
            <a:r>
              <a:rPr sz="1800" spc="135" dirty="0">
                <a:latin typeface="Verdana"/>
                <a:cs typeface="Verdana"/>
              </a:rPr>
              <a:t>banyak</a:t>
            </a:r>
            <a:r>
              <a:rPr sz="1800" spc="229" dirty="0">
                <a:latin typeface="Verdana"/>
                <a:cs typeface="Verdana"/>
              </a:rPr>
              <a:t> </a:t>
            </a:r>
            <a:r>
              <a:rPr sz="1800" spc="110" dirty="0">
                <a:latin typeface="Verdana"/>
                <a:cs typeface="Verdana"/>
              </a:rPr>
              <a:t>ruang </a:t>
            </a:r>
            <a:r>
              <a:rPr sz="1800" spc="280" dirty="0">
                <a:latin typeface="Verdana"/>
                <a:cs typeface="Verdana"/>
              </a:rPr>
              <a:t>pada</a:t>
            </a:r>
            <a:r>
              <a:rPr sz="1800" spc="350" dirty="0">
                <a:latin typeface="Verdana"/>
                <a:cs typeface="Verdana"/>
              </a:rPr>
              <a:t> </a:t>
            </a:r>
            <a:r>
              <a:rPr sz="1800" spc="180" dirty="0">
                <a:latin typeface="Verdana"/>
                <a:cs typeface="Verdana"/>
              </a:rPr>
              <a:t>media</a:t>
            </a:r>
            <a:r>
              <a:rPr sz="1800" spc="330" dirty="0">
                <a:latin typeface="Verdana"/>
                <a:cs typeface="Verdana"/>
              </a:rPr>
              <a:t> </a:t>
            </a:r>
            <a:r>
              <a:rPr sz="1800" spc="180" dirty="0">
                <a:latin typeface="Verdana"/>
                <a:cs typeface="Verdana"/>
              </a:rPr>
              <a:t>gambarnya</a:t>
            </a:r>
            <a:r>
              <a:rPr sz="1800" spc="330" dirty="0">
                <a:latin typeface="Verdana"/>
                <a:cs typeface="Verdana"/>
              </a:rPr>
              <a:t> </a:t>
            </a:r>
            <a:r>
              <a:rPr sz="1800" spc="125" dirty="0">
                <a:latin typeface="Verdana"/>
                <a:cs typeface="Verdana"/>
              </a:rPr>
              <a:t>atau</a:t>
            </a:r>
            <a:r>
              <a:rPr sz="1800" dirty="0">
                <a:latin typeface="Verdana"/>
                <a:cs typeface="Verdana"/>
              </a:rPr>
              <a:t>	</a:t>
            </a:r>
            <a:r>
              <a:rPr sz="1800" spc="50" dirty="0">
                <a:latin typeface="Verdana"/>
                <a:cs typeface="Verdana"/>
              </a:rPr>
              <a:t>suatu</a:t>
            </a:r>
            <a:r>
              <a:rPr sz="1800" dirty="0">
                <a:latin typeface="Verdana"/>
                <a:cs typeface="Verdana"/>
              </a:rPr>
              <a:t>	</a:t>
            </a:r>
            <a:r>
              <a:rPr sz="1800" spc="130" dirty="0">
                <a:latin typeface="Verdana"/>
                <a:cs typeface="Verdana"/>
              </a:rPr>
              <a:t>bentuk</a:t>
            </a:r>
            <a:r>
              <a:rPr sz="1800" spc="380" dirty="0">
                <a:latin typeface="Verdana"/>
                <a:cs typeface="Verdana"/>
              </a:rPr>
              <a:t> </a:t>
            </a:r>
            <a:r>
              <a:rPr sz="1800" spc="235" dirty="0">
                <a:latin typeface="Verdana"/>
                <a:cs typeface="Verdana"/>
              </a:rPr>
              <a:t>dapat</a:t>
            </a:r>
            <a:r>
              <a:rPr sz="1800" spc="-165" dirty="0">
                <a:latin typeface="Verdana"/>
                <a:cs typeface="Verdana"/>
              </a:rPr>
              <a:t> </a:t>
            </a:r>
            <a:r>
              <a:rPr sz="1800" spc="65" dirty="0">
                <a:latin typeface="Verdana"/>
                <a:cs typeface="Verdana"/>
              </a:rPr>
              <a:t>terlihat</a:t>
            </a:r>
            <a:r>
              <a:rPr sz="1800" dirty="0">
                <a:latin typeface="Verdana"/>
                <a:cs typeface="Verdana"/>
              </a:rPr>
              <a:t>	</a:t>
            </a:r>
            <a:r>
              <a:rPr sz="1800" spc="114" dirty="0">
                <a:latin typeface="Verdana"/>
                <a:cs typeface="Verdana"/>
              </a:rPr>
              <a:t>besar</a:t>
            </a:r>
            <a:r>
              <a:rPr sz="1800" dirty="0">
                <a:latin typeface="Verdana"/>
                <a:cs typeface="Verdana"/>
              </a:rPr>
              <a:t>	</a:t>
            </a:r>
            <a:r>
              <a:rPr sz="1800" spc="-135" dirty="0">
                <a:latin typeface="Verdana"/>
                <a:cs typeface="Verdana"/>
              </a:rPr>
              <a:t>ji</a:t>
            </a:r>
            <a:r>
              <a:rPr sz="1800" spc="-430" dirty="0">
                <a:latin typeface="Verdana"/>
                <a:cs typeface="Verdana"/>
              </a:rPr>
              <a:t> </a:t>
            </a:r>
            <a:r>
              <a:rPr sz="1800" spc="60" dirty="0">
                <a:latin typeface="Verdana"/>
                <a:cs typeface="Verdana"/>
              </a:rPr>
              <a:t>ka</a:t>
            </a:r>
            <a:endParaRPr sz="1800">
              <a:latin typeface="Verdana"/>
              <a:cs typeface="Verdana"/>
            </a:endParaRPr>
          </a:p>
          <a:p>
            <a:pPr marL="12700" marR="5080">
              <a:lnSpc>
                <a:spcPct val="100000"/>
              </a:lnSpc>
              <a:tabLst>
                <a:tab pos="2032000" algn="l"/>
                <a:tab pos="3306445" algn="l"/>
                <a:tab pos="3924935" algn="l"/>
              </a:tabLst>
            </a:pPr>
            <a:r>
              <a:rPr sz="1800" spc="150" dirty="0">
                <a:latin typeface="Verdana"/>
                <a:cs typeface="Verdana"/>
              </a:rPr>
              <a:t>disandingkan</a:t>
            </a:r>
            <a:r>
              <a:rPr sz="1800" dirty="0">
                <a:latin typeface="Verdana"/>
                <a:cs typeface="Verdana"/>
              </a:rPr>
              <a:t>	</a:t>
            </a:r>
            <a:r>
              <a:rPr sz="1800" spc="215" dirty="0">
                <a:latin typeface="Verdana"/>
                <a:cs typeface="Verdana"/>
              </a:rPr>
              <a:t>dengan</a:t>
            </a:r>
            <a:r>
              <a:rPr sz="1800" dirty="0">
                <a:latin typeface="Verdana"/>
                <a:cs typeface="Verdana"/>
              </a:rPr>
              <a:t>	</a:t>
            </a:r>
            <a:r>
              <a:rPr sz="1800" spc="235" dirty="0">
                <a:latin typeface="Verdana"/>
                <a:cs typeface="Verdana"/>
              </a:rPr>
              <a:t>beberapa</a:t>
            </a:r>
            <a:r>
              <a:rPr sz="1800" spc="-90" dirty="0">
                <a:latin typeface="Verdana"/>
                <a:cs typeface="Verdana"/>
              </a:rPr>
              <a:t> </a:t>
            </a:r>
            <a:r>
              <a:rPr sz="1800" spc="130" dirty="0">
                <a:latin typeface="Verdana"/>
                <a:cs typeface="Verdana"/>
              </a:rPr>
              <a:t>bentuk</a:t>
            </a:r>
            <a:r>
              <a:rPr sz="1800" spc="350" dirty="0">
                <a:latin typeface="Verdana"/>
                <a:cs typeface="Verdana"/>
              </a:rPr>
              <a:t> </a:t>
            </a:r>
            <a:r>
              <a:rPr sz="1800" spc="155" dirty="0">
                <a:latin typeface="Verdana"/>
                <a:cs typeface="Verdana"/>
              </a:rPr>
              <a:t>yang</a:t>
            </a:r>
            <a:r>
              <a:rPr sz="1800" spc="370" dirty="0">
                <a:latin typeface="Verdana"/>
                <a:cs typeface="Verdana"/>
              </a:rPr>
              <a:t> </a:t>
            </a:r>
            <a:r>
              <a:rPr sz="1800" spc="130" dirty="0">
                <a:latin typeface="Verdana"/>
                <a:cs typeface="Verdana"/>
              </a:rPr>
              <a:t>lebih</a:t>
            </a:r>
            <a:r>
              <a:rPr sz="1800" spc="335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kecil.</a:t>
            </a:r>
            <a:r>
              <a:rPr sz="1800" spc="140" dirty="0">
                <a:latin typeface="Verdana"/>
                <a:cs typeface="Verdana"/>
              </a:rPr>
              <a:t> </a:t>
            </a:r>
            <a:r>
              <a:rPr sz="1800" spc="100" dirty="0">
                <a:latin typeface="Verdana"/>
                <a:cs typeface="Verdana"/>
              </a:rPr>
              <a:t>Tentunya</a:t>
            </a:r>
            <a:r>
              <a:rPr sz="1800" spc="325" dirty="0">
                <a:latin typeface="Verdana"/>
                <a:cs typeface="Verdana"/>
              </a:rPr>
              <a:t> </a:t>
            </a:r>
            <a:r>
              <a:rPr sz="1800" spc="55" dirty="0">
                <a:latin typeface="Verdana"/>
                <a:cs typeface="Verdana"/>
              </a:rPr>
              <a:t>variasi </a:t>
            </a:r>
            <a:r>
              <a:rPr sz="1800" spc="125" dirty="0">
                <a:latin typeface="Verdana"/>
                <a:cs typeface="Verdana"/>
              </a:rPr>
              <a:t>bentuk</a:t>
            </a:r>
            <a:r>
              <a:rPr sz="1800" spc="340" dirty="0">
                <a:latin typeface="Verdana"/>
                <a:cs typeface="Verdana"/>
              </a:rPr>
              <a:t> </a:t>
            </a:r>
            <a:r>
              <a:rPr sz="1800" spc="120" dirty="0">
                <a:latin typeface="Verdana"/>
                <a:cs typeface="Verdana"/>
              </a:rPr>
              <a:t>besar</a:t>
            </a:r>
            <a:r>
              <a:rPr sz="1800" spc="-200" dirty="0">
                <a:latin typeface="Verdana"/>
                <a:cs typeface="Verdana"/>
              </a:rPr>
              <a:t> </a:t>
            </a:r>
            <a:r>
              <a:rPr sz="1800" spc="200" dirty="0">
                <a:latin typeface="Verdana"/>
                <a:cs typeface="Verdana"/>
              </a:rPr>
              <a:t>dan</a:t>
            </a:r>
            <a:r>
              <a:rPr sz="1800" spc="370" dirty="0">
                <a:latin typeface="Verdana"/>
                <a:cs typeface="Verdana"/>
              </a:rPr>
              <a:t> </a:t>
            </a:r>
            <a:r>
              <a:rPr sz="1800" spc="130" dirty="0">
                <a:latin typeface="Verdana"/>
                <a:cs typeface="Verdana"/>
              </a:rPr>
              <a:t>kecil</a:t>
            </a:r>
            <a:r>
              <a:rPr sz="1800" spc="320" dirty="0">
                <a:latin typeface="Verdana"/>
                <a:cs typeface="Verdana"/>
              </a:rPr>
              <a:t> </a:t>
            </a:r>
            <a:r>
              <a:rPr sz="1800" spc="130" dirty="0">
                <a:latin typeface="Verdana"/>
                <a:cs typeface="Verdana"/>
              </a:rPr>
              <a:t>yang</a:t>
            </a:r>
            <a:r>
              <a:rPr sz="1800" dirty="0">
                <a:latin typeface="Verdana"/>
                <a:cs typeface="Verdana"/>
              </a:rPr>
              <a:t>	</a:t>
            </a:r>
            <a:r>
              <a:rPr sz="1800" spc="90" dirty="0">
                <a:latin typeface="Verdana"/>
                <a:cs typeface="Verdana"/>
              </a:rPr>
              <a:t>harmonis</a:t>
            </a:r>
            <a:r>
              <a:rPr sz="1800" spc="295" dirty="0">
                <a:latin typeface="Verdana"/>
                <a:cs typeface="Verdana"/>
              </a:rPr>
              <a:t> </a:t>
            </a:r>
            <a:r>
              <a:rPr sz="1800" spc="150" dirty="0">
                <a:latin typeface="Verdana"/>
                <a:cs typeface="Verdana"/>
              </a:rPr>
              <a:t>akan</a:t>
            </a:r>
            <a:r>
              <a:rPr sz="1800" spc="345" dirty="0">
                <a:latin typeface="Verdana"/>
                <a:cs typeface="Verdana"/>
              </a:rPr>
              <a:t> </a:t>
            </a:r>
            <a:r>
              <a:rPr sz="1800" spc="165" dirty="0">
                <a:latin typeface="Verdana"/>
                <a:cs typeface="Verdana"/>
              </a:rPr>
              <a:t>membuat</a:t>
            </a:r>
            <a:r>
              <a:rPr sz="1800" spc="280" dirty="0">
                <a:latin typeface="Verdana"/>
                <a:cs typeface="Verdana"/>
              </a:rPr>
              <a:t> </a:t>
            </a:r>
            <a:r>
              <a:rPr sz="1800" spc="70" dirty="0">
                <a:latin typeface="Verdana"/>
                <a:cs typeface="Verdana"/>
              </a:rPr>
              <a:t>suatu</a:t>
            </a:r>
            <a:r>
              <a:rPr sz="1800" spc="355" dirty="0">
                <a:latin typeface="Verdana"/>
                <a:cs typeface="Verdana"/>
              </a:rPr>
              <a:t> </a:t>
            </a:r>
            <a:r>
              <a:rPr sz="1800" spc="85" dirty="0">
                <a:latin typeface="Verdana"/>
                <a:cs typeface="Verdana"/>
              </a:rPr>
              <a:t>karya</a:t>
            </a:r>
            <a:r>
              <a:rPr sz="1800" spc="310" dirty="0">
                <a:latin typeface="Verdana"/>
                <a:cs typeface="Verdana"/>
              </a:rPr>
              <a:t> </a:t>
            </a:r>
            <a:r>
              <a:rPr sz="1800" spc="105" dirty="0">
                <a:latin typeface="Verdana"/>
                <a:cs typeface="Verdana"/>
              </a:rPr>
              <a:t>ya</a:t>
            </a:r>
            <a:r>
              <a:rPr sz="1800" spc="-114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menjadi </a:t>
            </a:r>
            <a:r>
              <a:rPr sz="1800" spc="130" dirty="0">
                <a:latin typeface="Verdana"/>
                <a:cs typeface="Verdana"/>
              </a:rPr>
              <a:t>lebih</a:t>
            </a:r>
            <a:r>
              <a:rPr sz="1800" spc="10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artistik.</a:t>
            </a:r>
            <a:endParaRPr sz="1800"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6887678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082CA365-DB69-6FD8-A0F4-AFA1CF7597ED}"/>
              </a:ext>
            </a:extLst>
          </p:cNvPr>
          <p:cNvSpPr txBox="1"/>
          <p:nvPr/>
        </p:nvSpPr>
        <p:spPr>
          <a:xfrm>
            <a:off x="692302" y="1430099"/>
            <a:ext cx="10800715" cy="661035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40"/>
              </a:spcBef>
              <a:tabLst>
                <a:tab pos="1029335" algn="l"/>
                <a:tab pos="2141855" algn="l"/>
                <a:tab pos="2900680" algn="l"/>
                <a:tab pos="3586479" algn="l"/>
                <a:tab pos="4729480" algn="l"/>
                <a:tab pos="6084570" algn="l"/>
                <a:tab pos="8462645" algn="l"/>
                <a:tab pos="9255125" algn="l"/>
                <a:tab pos="10288270" algn="l"/>
              </a:tabLst>
            </a:pPr>
            <a:r>
              <a:rPr sz="1800" spc="65" dirty="0">
                <a:latin typeface="Verdana"/>
                <a:cs typeface="Verdana"/>
              </a:rPr>
              <a:t>Warna</a:t>
            </a:r>
            <a:r>
              <a:rPr sz="1800" dirty="0">
                <a:latin typeface="Verdana"/>
                <a:cs typeface="Verdana"/>
              </a:rPr>
              <a:t>	</a:t>
            </a:r>
            <a:r>
              <a:rPr sz="1800" spc="145" dirty="0">
                <a:latin typeface="Verdana"/>
                <a:cs typeface="Verdana"/>
              </a:rPr>
              <a:t>adalah</a:t>
            </a:r>
            <a:r>
              <a:rPr sz="1800" dirty="0">
                <a:latin typeface="Verdana"/>
                <a:cs typeface="Verdana"/>
              </a:rPr>
              <a:t>	</a:t>
            </a:r>
            <a:r>
              <a:rPr sz="1800" spc="-20" dirty="0">
                <a:latin typeface="Verdana"/>
                <a:cs typeface="Verdana"/>
              </a:rPr>
              <a:t>hasil</a:t>
            </a:r>
            <a:r>
              <a:rPr sz="1800" dirty="0">
                <a:latin typeface="Verdana"/>
                <a:cs typeface="Verdana"/>
              </a:rPr>
              <a:t>	</a:t>
            </a:r>
            <a:r>
              <a:rPr sz="1800" spc="-20" dirty="0">
                <a:latin typeface="Verdana"/>
                <a:cs typeface="Verdana"/>
              </a:rPr>
              <a:t>dari</a:t>
            </a:r>
            <a:r>
              <a:rPr sz="1800" dirty="0">
                <a:latin typeface="Verdana"/>
                <a:cs typeface="Verdana"/>
              </a:rPr>
              <a:t>	</a:t>
            </a:r>
            <a:r>
              <a:rPr sz="1800" spc="100" dirty="0">
                <a:latin typeface="Verdana"/>
                <a:cs typeface="Verdana"/>
              </a:rPr>
              <a:t>sebuah</a:t>
            </a:r>
            <a:r>
              <a:rPr sz="1800" dirty="0">
                <a:latin typeface="Verdana"/>
                <a:cs typeface="Verdana"/>
              </a:rPr>
              <a:t>	</a:t>
            </a:r>
            <a:r>
              <a:rPr sz="1800" spc="105" dirty="0">
                <a:latin typeface="Verdana"/>
                <a:cs typeface="Verdana"/>
              </a:rPr>
              <a:t>pantulan</a:t>
            </a:r>
            <a:r>
              <a:rPr sz="1800" dirty="0">
                <a:latin typeface="Verdana"/>
                <a:cs typeface="Verdana"/>
              </a:rPr>
              <a:t>	</a:t>
            </a:r>
            <a:r>
              <a:rPr sz="1800" spc="180" dirty="0">
                <a:latin typeface="Verdana"/>
                <a:cs typeface="Verdana"/>
              </a:rPr>
              <a:t>cahaya</a:t>
            </a:r>
            <a:r>
              <a:rPr sz="1800" spc="325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terhadap</a:t>
            </a:r>
            <a:r>
              <a:rPr sz="1800" dirty="0">
                <a:latin typeface="Verdana"/>
                <a:cs typeface="Verdana"/>
              </a:rPr>
              <a:t>	</a:t>
            </a:r>
            <a:r>
              <a:rPr sz="1800" spc="-10" dirty="0">
                <a:latin typeface="Verdana"/>
                <a:cs typeface="Verdana"/>
              </a:rPr>
              <a:t>suatu</a:t>
            </a:r>
            <a:r>
              <a:rPr sz="1800" dirty="0">
                <a:latin typeface="Verdana"/>
                <a:cs typeface="Verdana"/>
              </a:rPr>
              <a:t>	</a:t>
            </a:r>
            <a:r>
              <a:rPr sz="1800" spc="125" dirty="0">
                <a:latin typeface="Verdana"/>
                <a:cs typeface="Verdana"/>
              </a:rPr>
              <a:t>benda,</a:t>
            </a:r>
            <a:r>
              <a:rPr sz="1800" dirty="0">
                <a:latin typeface="Verdana"/>
                <a:cs typeface="Verdana"/>
              </a:rPr>
              <a:t>	</a:t>
            </a:r>
            <a:r>
              <a:rPr sz="1800" spc="180" dirty="0">
                <a:latin typeface="Verdana"/>
                <a:cs typeface="Verdana"/>
              </a:rPr>
              <a:t>ada</a:t>
            </a:r>
            <a:endParaRPr sz="1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sz="1800" spc="90" dirty="0">
                <a:latin typeface="Verdana"/>
                <a:cs typeface="Verdana"/>
              </a:rPr>
              <a:t>yang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99E2AFA5-342F-7D36-B0BF-905FFD249382}"/>
              </a:ext>
            </a:extLst>
          </p:cNvPr>
          <p:cNvSpPr txBox="1"/>
          <p:nvPr/>
        </p:nvSpPr>
        <p:spPr>
          <a:xfrm>
            <a:off x="1496949" y="1790827"/>
            <a:ext cx="99980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73860" algn="l"/>
                <a:tab pos="2800350" algn="l"/>
                <a:tab pos="4005579" algn="l"/>
                <a:tab pos="4864100" algn="l"/>
                <a:tab pos="5702300" algn="l"/>
                <a:tab pos="6878955" algn="l"/>
                <a:tab pos="7484109" algn="l"/>
                <a:tab pos="8364855" algn="l"/>
                <a:tab pos="9145270" algn="l"/>
              </a:tabLst>
            </a:pPr>
            <a:r>
              <a:rPr sz="1800" spc="90" dirty="0">
                <a:latin typeface="Verdana"/>
                <a:cs typeface="Verdana"/>
              </a:rPr>
              <a:t>mempunyai</a:t>
            </a:r>
            <a:r>
              <a:rPr sz="1800" dirty="0">
                <a:latin typeface="Verdana"/>
                <a:cs typeface="Verdana"/>
              </a:rPr>
              <a:t>	</a:t>
            </a:r>
            <a:r>
              <a:rPr sz="1800" spc="105" dirty="0">
                <a:latin typeface="Verdana"/>
                <a:cs typeface="Verdana"/>
              </a:rPr>
              <a:t>pigmen</a:t>
            </a:r>
            <a:r>
              <a:rPr sz="1800" dirty="0">
                <a:latin typeface="Verdana"/>
                <a:cs typeface="Verdana"/>
              </a:rPr>
              <a:t>	</a:t>
            </a:r>
            <a:r>
              <a:rPr sz="1800" spc="-10" dirty="0">
                <a:latin typeface="Verdana"/>
                <a:cs typeface="Verdana"/>
              </a:rPr>
              <a:t>tertentu.</a:t>
            </a:r>
            <a:r>
              <a:rPr sz="1800" dirty="0">
                <a:latin typeface="Verdana"/>
                <a:cs typeface="Verdana"/>
              </a:rPr>
              <a:t>	</a:t>
            </a:r>
            <a:r>
              <a:rPr sz="1800" spc="-10" dirty="0">
                <a:latin typeface="Verdana"/>
                <a:cs typeface="Verdana"/>
              </a:rPr>
              <a:t>Suatu</a:t>
            </a:r>
            <a:r>
              <a:rPr sz="1800" dirty="0">
                <a:latin typeface="Verdana"/>
                <a:cs typeface="Verdana"/>
              </a:rPr>
              <a:t>	</a:t>
            </a:r>
            <a:r>
              <a:rPr sz="1800" spc="-10" dirty="0">
                <a:latin typeface="Verdana"/>
                <a:cs typeface="Verdana"/>
              </a:rPr>
              <a:t>karya</a:t>
            </a:r>
            <a:r>
              <a:rPr sz="1800" dirty="0">
                <a:latin typeface="Verdana"/>
                <a:cs typeface="Verdana"/>
              </a:rPr>
              <a:t>	</a:t>
            </a:r>
            <a:r>
              <a:rPr sz="1800" spc="45" dirty="0">
                <a:latin typeface="Verdana"/>
                <a:cs typeface="Verdana"/>
              </a:rPr>
              <a:t>nirmana</a:t>
            </a:r>
            <a:r>
              <a:rPr sz="1800" dirty="0">
                <a:latin typeface="Verdana"/>
                <a:cs typeface="Verdana"/>
              </a:rPr>
              <a:t>	</a:t>
            </a:r>
            <a:r>
              <a:rPr sz="1800" spc="45" dirty="0">
                <a:latin typeface="Verdana"/>
                <a:cs typeface="Verdana"/>
              </a:rPr>
              <a:t>dwi</a:t>
            </a:r>
            <a:r>
              <a:rPr sz="1800" dirty="0">
                <a:latin typeface="Verdana"/>
                <a:cs typeface="Verdana"/>
              </a:rPr>
              <a:t>	</a:t>
            </a:r>
            <a:r>
              <a:rPr sz="1800" spc="-10" dirty="0">
                <a:latin typeface="Verdana"/>
                <a:cs typeface="Verdana"/>
              </a:rPr>
              <a:t>matra</a:t>
            </a:r>
            <a:r>
              <a:rPr sz="1800" dirty="0">
                <a:latin typeface="Verdana"/>
                <a:cs typeface="Verdana"/>
              </a:rPr>
              <a:t>	</a:t>
            </a:r>
            <a:r>
              <a:rPr sz="1800" spc="75" dirty="0">
                <a:latin typeface="Verdana"/>
                <a:cs typeface="Verdana"/>
              </a:rPr>
              <a:t>akan</a:t>
            </a:r>
            <a:r>
              <a:rPr sz="1800" dirty="0">
                <a:latin typeface="Verdana"/>
                <a:cs typeface="Verdana"/>
              </a:rPr>
              <a:t>	</a:t>
            </a:r>
            <a:r>
              <a:rPr sz="1800" spc="-10" dirty="0">
                <a:latin typeface="Verdana"/>
                <a:cs typeface="Verdana"/>
              </a:rPr>
              <a:t>terlihat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97D5922D-7D1B-80FB-D561-5176CFCAE848}"/>
              </a:ext>
            </a:extLst>
          </p:cNvPr>
          <p:cNvSpPr txBox="1"/>
          <p:nvPr/>
        </p:nvSpPr>
        <p:spPr>
          <a:xfrm>
            <a:off x="692302" y="2109342"/>
            <a:ext cx="85223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32840" algn="l"/>
                <a:tab pos="2078989" algn="l"/>
                <a:tab pos="2641600" algn="l"/>
                <a:tab pos="4194810" algn="l"/>
                <a:tab pos="5369560" algn="l"/>
              </a:tabLst>
            </a:pPr>
            <a:r>
              <a:rPr sz="1800" spc="80" dirty="0">
                <a:latin typeface="Verdana"/>
                <a:cs typeface="Verdana"/>
              </a:rPr>
              <a:t>tampak</a:t>
            </a:r>
            <a:r>
              <a:rPr sz="1800" dirty="0">
                <a:latin typeface="Verdana"/>
                <a:cs typeface="Verdana"/>
              </a:rPr>
              <a:t>	</a:t>
            </a:r>
            <a:r>
              <a:rPr sz="1800" spc="55" dirty="0">
                <a:latin typeface="Verdana"/>
                <a:cs typeface="Verdana"/>
              </a:rPr>
              <a:t>indah,</a:t>
            </a:r>
            <a:r>
              <a:rPr sz="1800" dirty="0">
                <a:latin typeface="Verdana"/>
                <a:cs typeface="Verdana"/>
              </a:rPr>
              <a:t>	</a:t>
            </a:r>
            <a:r>
              <a:rPr sz="1800" spc="-20" dirty="0">
                <a:latin typeface="Verdana"/>
                <a:cs typeface="Verdana"/>
              </a:rPr>
              <a:t>jika</a:t>
            </a:r>
            <a:r>
              <a:rPr sz="1800" dirty="0">
                <a:latin typeface="Verdana"/>
                <a:cs typeface="Verdana"/>
              </a:rPr>
              <a:t>	</a:t>
            </a:r>
            <a:r>
              <a:rPr sz="1800" spc="145" dirty="0">
                <a:latin typeface="Verdana"/>
                <a:cs typeface="Verdana"/>
              </a:rPr>
              <a:t>dipadukan</a:t>
            </a:r>
            <a:r>
              <a:rPr sz="1800" dirty="0">
                <a:latin typeface="Verdana"/>
                <a:cs typeface="Verdana"/>
              </a:rPr>
              <a:t>	</a:t>
            </a:r>
            <a:r>
              <a:rPr sz="1800" spc="165" dirty="0">
                <a:latin typeface="Verdana"/>
                <a:cs typeface="Verdana"/>
              </a:rPr>
              <a:t>dengan</a:t>
            </a:r>
            <a:r>
              <a:rPr sz="1800" dirty="0">
                <a:latin typeface="Verdana"/>
                <a:cs typeface="Verdana"/>
              </a:rPr>
              <a:t>	</a:t>
            </a:r>
            <a:r>
              <a:rPr sz="1800" spc="60" dirty="0">
                <a:latin typeface="Verdana"/>
                <a:cs typeface="Verdana"/>
              </a:rPr>
              <a:t>warna-</a:t>
            </a:r>
            <a:r>
              <a:rPr sz="1800" spc="70" dirty="0">
                <a:latin typeface="Verdana"/>
                <a:cs typeface="Verdana"/>
              </a:rPr>
              <a:t>warna</a:t>
            </a:r>
            <a:r>
              <a:rPr sz="1800" spc="165" dirty="0">
                <a:latin typeface="Verdana"/>
                <a:cs typeface="Verdana"/>
              </a:rPr>
              <a:t> </a:t>
            </a:r>
            <a:r>
              <a:rPr sz="1800" spc="110" dirty="0">
                <a:latin typeface="Verdana"/>
                <a:cs typeface="Verdana"/>
              </a:rPr>
              <a:t>yang</a:t>
            </a:r>
            <a:r>
              <a:rPr sz="1800" spc="130" dirty="0">
                <a:latin typeface="Verdana"/>
                <a:cs typeface="Verdana"/>
              </a:rPr>
              <a:t> </a:t>
            </a:r>
            <a:r>
              <a:rPr sz="1800" spc="-30" dirty="0">
                <a:latin typeface="Verdana"/>
                <a:cs typeface="Verdana"/>
              </a:rPr>
              <a:t>serasi.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828118B9-770B-D8CF-8A32-2D43FB336340}"/>
              </a:ext>
            </a:extLst>
          </p:cNvPr>
          <p:cNvSpPr txBox="1">
            <a:spLocks/>
          </p:cNvSpPr>
          <p:nvPr/>
        </p:nvSpPr>
        <p:spPr>
          <a:xfrm>
            <a:off x="0" y="766572"/>
            <a:ext cx="2153920" cy="46487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noFill/>
          </a:ln>
        </p:spPr>
        <p:txBody>
          <a:bodyPr vert="horz" wrap="square" lIns="0" tIns="33655" rIns="0" bIns="0" rtlCol="0">
            <a:sp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408305">
              <a:lnSpc>
                <a:spcPct val="100000"/>
              </a:lnSpc>
              <a:spcBef>
                <a:spcPts val="265"/>
              </a:spcBef>
            </a:pPr>
            <a:r>
              <a:rPr lang="en-ID" sz="2800" b="1" spc="-10">
                <a:solidFill>
                  <a:schemeClr val="tx1"/>
                </a:solidFill>
                <a:latin typeface="Tahoma"/>
                <a:cs typeface="Tahoma"/>
              </a:rPr>
              <a:t>WARNA</a:t>
            </a:r>
            <a:endParaRPr lang="en-ID" sz="2800">
              <a:solidFill>
                <a:schemeClr val="tx1"/>
              </a:solidFill>
              <a:latin typeface="Tahoma"/>
              <a:cs typeface="Tahoma"/>
            </a:endParaRP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5B1F4054-B9C5-6DC5-6E3B-15A4FBA962AA}"/>
              </a:ext>
            </a:extLst>
          </p:cNvPr>
          <p:cNvSpPr txBox="1"/>
          <p:nvPr/>
        </p:nvSpPr>
        <p:spPr>
          <a:xfrm>
            <a:off x="3366515" y="3191255"/>
            <a:ext cx="4578350" cy="54245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wrap="square" lIns="0" tIns="110489" rIns="0" bIns="0" rtlCol="0">
            <a:spAutoFit/>
          </a:bodyPr>
          <a:lstStyle/>
          <a:p>
            <a:pPr marL="417830">
              <a:lnSpc>
                <a:spcPct val="100000"/>
              </a:lnSpc>
              <a:spcBef>
                <a:spcPts val="869"/>
              </a:spcBef>
              <a:tabLst>
                <a:tab pos="1809750" algn="l"/>
              </a:tabLst>
            </a:pPr>
            <a:r>
              <a:rPr sz="2800" b="1" spc="-10" dirty="0">
                <a:latin typeface="Tahoma"/>
                <a:cs typeface="Tahoma"/>
              </a:rPr>
              <a:t>UNSUR</a:t>
            </a:r>
            <a:r>
              <a:rPr sz="2800" b="1" dirty="0">
                <a:latin typeface="Tahoma"/>
                <a:cs typeface="Tahoma"/>
              </a:rPr>
              <a:t>	</a:t>
            </a:r>
            <a:r>
              <a:rPr sz="2800" b="1" spc="75" dirty="0">
                <a:latin typeface="Tahoma"/>
                <a:cs typeface="Tahoma"/>
              </a:rPr>
              <a:t>RELASIONAL</a:t>
            </a:r>
            <a:endParaRPr sz="2800">
              <a:latin typeface="Tahoma"/>
              <a:cs typeface="Tahoma"/>
            </a:endParaRP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34232594-4D24-2999-279A-9F9D51122ADD}"/>
              </a:ext>
            </a:extLst>
          </p:cNvPr>
          <p:cNvSpPr txBox="1"/>
          <p:nvPr/>
        </p:nvSpPr>
        <p:spPr>
          <a:xfrm>
            <a:off x="0" y="3852671"/>
            <a:ext cx="2153920" cy="4507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wrap="square" lIns="0" tIns="73025" rIns="0" bIns="0" rtlCol="0">
            <a:spAutoFit/>
          </a:bodyPr>
          <a:lstStyle/>
          <a:p>
            <a:pPr marL="674370">
              <a:lnSpc>
                <a:spcPct val="100000"/>
              </a:lnSpc>
              <a:spcBef>
                <a:spcPts val="575"/>
              </a:spcBef>
            </a:pPr>
            <a:r>
              <a:rPr sz="2450" b="1" spc="-20" dirty="0">
                <a:latin typeface="Tahoma"/>
                <a:cs typeface="Tahoma"/>
              </a:rPr>
              <a:t>ARAH</a:t>
            </a:r>
            <a:endParaRPr sz="2450">
              <a:latin typeface="Tahoma"/>
              <a:cs typeface="Tahoma"/>
            </a:endParaRPr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001E7310-4F61-6D4C-876D-26255B39899A}"/>
              </a:ext>
            </a:extLst>
          </p:cNvPr>
          <p:cNvSpPr txBox="1"/>
          <p:nvPr/>
        </p:nvSpPr>
        <p:spPr>
          <a:xfrm>
            <a:off x="692302" y="4812284"/>
            <a:ext cx="10800715" cy="12973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15999"/>
              </a:lnSpc>
              <a:spcBef>
                <a:spcPts val="90"/>
              </a:spcBef>
            </a:pPr>
            <a:r>
              <a:rPr sz="1800" spc="75" dirty="0">
                <a:latin typeface="Verdana"/>
                <a:cs typeface="Verdana"/>
              </a:rPr>
              <a:t>Arah</a:t>
            </a:r>
            <a:r>
              <a:rPr sz="1800" spc="285" dirty="0">
                <a:latin typeface="Verdana"/>
                <a:cs typeface="Verdana"/>
              </a:rPr>
              <a:t>  </a:t>
            </a:r>
            <a:r>
              <a:rPr sz="1800" dirty="0">
                <a:latin typeface="Verdana"/>
                <a:cs typeface="Verdana"/>
              </a:rPr>
              <a:t>berfungsi</a:t>
            </a:r>
            <a:r>
              <a:rPr sz="1800" spc="300" dirty="0">
                <a:latin typeface="Verdana"/>
                <a:cs typeface="Verdana"/>
              </a:rPr>
              <a:t>  </a:t>
            </a:r>
            <a:r>
              <a:rPr sz="1800" spc="65" dirty="0">
                <a:latin typeface="Verdana"/>
                <a:cs typeface="Verdana"/>
              </a:rPr>
              <a:t>memperlihatkan</a:t>
            </a:r>
            <a:r>
              <a:rPr sz="1800" spc="305" dirty="0">
                <a:latin typeface="Verdana"/>
                <a:cs typeface="Verdana"/>
              </a:rPr>
              <a:t>  </a:t>
            </a:r>
            <a:r>
              <a:rPr sz="1800" dirty="0">
                <a:latin typeface="Verdana"/>
                <a:cs typeface="Verdana"/>
              </a:rPr>
              <a:t>suatu</a:t>
            </a:r>
            <a:r>
              <a:rPr sz="1800" spc="295" dirty="0">
                <a:latin typeface="Verdana"/>
                <a:cs typeface="Verdana"/>
              </a:rPr>
              <a:t>  </a:t>
            </a:r>
            <a:r>
              <a:rPr sz="1800" dirty="0">
                <a:latin typeface="Verdana"/>
                <a:cs typeface="Verdana"/>
              </a:rPr>
              <a:t>alur</a:t>
            </a:r>
            <a:r>
              <a:rPr sz="1800" spc="290" dirty="0">
                <a:latin typeface="Verdana"/>
                <a:cs typeface="Verdana"/>
              </a:rPr>
              <a:t>  </a:t>
            </a:r>
            <a:r>
              <a:rPr sz="1800" spc="85" dirty="0">
                <a:latin typeface="Verdana"/>
                <a:cs typeface="Verdana"/>
              </a:rPr>
              <a:t>sebuah</a:t>
            </a:r>
            <a:r>
              <a:rPr sz="1800" spc="295" dirty="0">
                <a:latin typeface="Verdana"/>
                <a:cs typeface="Verdana"/>
              </a:rPr>
              <a:t>  </a:t>
            </a:r>
            <a:r>
              <a:rPr sz="1800" spc="45" dirty="0">
                <a:latin typeface="Verdana"/>
                <a:cs typeface="Verdana"/>
              </a:rPr>
              <a:t>bentuk.</a:t>
            </a:r>
            <a:r>
              <a:rPr sz="1800" spc="285" dirty="0">
                <a:latin typeface="Verdana"/>
                <a:cs typeface="Verdana"/>
              </a:rPr>
              <a:t>  </a:t>
            </a:r>
            <a:r>
              <a:rPr sz="1800" spc="75" dirty="0">
                <a:latin typeface="Verdana"/>
                <a:cs typeface="Verdana"/>
              </a:rPr>
              <a:t>Arah</a:t>
            </a:r>
            <a:r>
              <a:rPr sz="1800" spc="295" dirty="0">
                <a:latin typeface="Verdana"/>
                <a:cs typeface="Verdana"/>
              </a:rPr>
              <a:t>  </a:t>
            </a:r>
            <a:r>
              <a:rPr sz="1800" spc="80" dirty="0">
                <a:latin typeface="Verdana"/>
                <a:cs typeface="Verdana"/>
              </a:rPr>
              <a:t>sangat</a:t>
            </a:r>
            <a:r>
              <a:rPr sz="1800" spc="285" dirty="0">
                <a:latin typeface="Verdana"/>
                <a:cs typeface="Verdana"/>
              </a:rPr>
              <a:t>  </a:t>
            </a:r>
            <a:r>
              <a:rPr sz="1800" spc="-10" dirty="0">
                <a:latin typeface="Verdana"/>
                <a:cs typeface="Verdana"/>
              </a:rPr>
              <a:t>relatif </a:t>
            </a:r>
            <a:r>
              <a:rPr sz="1800" spc="114" dirty="0">
                <a:latin typeface="Verdana"/>
                <a:cs typeface="Verdana"/>
              </a:rPr>
              <a:t>terhadap</a:t>
            </a:r>
            <a:r>
              <a:rPr sz="1800" spc="250" dirty="0">
                <a:latin typeface="Verdana"/>
                <a:cs typeface="Verdana"/>
              </a:rPr>
              <a:t> </a:t>
            </a:r>
            <a:r>
              <a:rPr sz="1800" spc="65" dirty="0">
                <a:latin typeface="Verdana"/>
                <a:cs typeface="Verdana"/>
              </a:rPr>
              <a:t>bentuknya,</a:t>
            </a:r>
            <a:r>
              <a:rPr sz="1800" spc="22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artinya</a:t>
            </a:r>
            <a:r>
              <a:rPr sz="1800" spc="254" dirty="0">
                <a:latin typeface="Verdana"/>
                <a:cs typeface="Verdana"/>
              </a:rPr>
              <a:t> </a:t>
            </a:r>
            <a:r>
              <a:rPr sz="1800" spc="60" dirty="0">
                <a:latin typeface="Verdana"/>
                <a:cs typeface="Verdana"/>
              </a:rPr>
              <a:t>seseorang</a:t>
            </a:r>
            <a:r>
              <a:rPr sz="1800" spc="265" dirty="0">
                <a:latin typeface="Verdana"/>
                <a:cs typeface="Verdana"/>
              </a:rPr>
              <a:t> </a:t>
            </a:r>
            <a:r>
              <a:rPr sz="1800" spc="110" dirty="0">
                <a:latin typeface="Verdana"/>
                <a:cs typeface="Verdana"/>
              </a:rPr>
              <a:t>didalam</a:t>
            </a:r>
            <a:r>
              <a:rPr sz="1800" spc="250" dirty="0">
                <a:latin typeface="Verdana"/>
                <a:cs typeface="Verdana"/>
              </a:rPr>
              <a:t> </a:t>
            </a:r>
            <a:r>
              <a:rPr sz="1800" spc="60" dirty="0">
                <a:latin typeface="Verdana"/>
                <a:cs typeface="Verdana"/>
              </a:rPr>
              <a:t>berkarya</a:t>
            </a:r>
            <a:r>
              <a:rPr sz="1800" spc="26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Ketika</a:t>
            </a:r>
            <a:r>
              <a:rPr sz="1800" spc="245" dirty="0">
                <a:latin typeface="Verdana"/>
                <a:cs typeface="Verdana"/>
              </a:rPr>
              <a:t> </a:t>
            </a:r>
            <a:r>
              <a:rPr sz="1800" spc="100" dirty="0">
                <a:latin typeface="Verdana"/>
                <a:cs typeface="Verdana"/>
              </a:rPr>
              <a:t>hendak</a:t>
            </a:r>
            <a:r>
              <a:rPr sz="1800" spc="240" dirty="0">
                <a:latin typeface="Verdana"/>
                <a:cs typeface="Verdana"/>
              </a:rPr>
              <a:t> </a:t>
            </a:r>
            <a:r>
              <a:rPr sz="1800" spc="65" dirty="0">
                <a:latin typeface="Verdana"/>
                <a:cs typeface="Verdana"/>
              </a:rPr>
              <a:t>menentukan </a:t>
            </a:r>
            <a:r>
              <a:rPr sz="1800" spc="80" dirty="0">
                <a:latin typeface="Verdana"/>
                <a:cs typeface="Verdana"/>
              </a:rPr>
              <a:t>arah</a:t>
            </a:r>
            <a:r>
              <a:rPr sz="1800" spc="250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atau</a:t>
            </a:r>
            <a:r>
              <a:rPr sz="1800" spc="270" dirty="0">
                <a:latin typeface="Verdana"/>
                <a:cs typeface="Verdana"/>
              </a:rPr>
              <a:t> </a:t>
            </a:r>
            <a:r>
              <a:rPr sz="1800" spc="55" dirty="0">
                <a:latin typeface="Verdana"/>
                <a:cs typeface="Verdana"/>
              </a:rPr>
              <a:t>objek</a:t>
            </a:r>
            <a:r>
              <a:rPr sz="1800" spc="26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seharusnya</a:t>
            </a:r>
            <a:r>
              <a:rPr sz="1800" spc="270" dirty="0">
                <a:latin typeface="Verdana"/>
                <a:cs typeface="Verdana"/>
              </a:rPr>
              <a:t> </a:t>
            </a:r>
            <a:r>
              <a:rPr sz="1800" spc="75" dirty="0">
                <a:latin typeface="Verdana"/>
                <a:cs typeface="Verdana"/>
              </a:rPr>
              <a:t>memperhatikan</a:t>
            </a:r>
            <a:r>
              <a:rPr sz="1800" spc="270" dirty="0">
                <a:latin typeface="Verdana"/>
                <a:cs typeface="Verdana"/>
              </a:rPr>
              <a:t> </a:t>
            </a:r>
            <a:r>
              <a:rPr sz="1800" spc="60" dirty="0">
                <a:latin typeface="Verdana"/>
                <a:cs typeface="Verdana"/>
              </a:rPr>
              <a:t>bentuk</a:t>
            </a:r>
            <a:r>
              <a:rPr sz="1800" spc="265" dirty="0">
                <a:latin typeface="Verdana"/>
                <a:cs typeface="Verdana"/>
              </a:rPr>
              <a:t> </a:t>
            </a:r>
            <a:r>
              <a:rPr sz="1800" spc="70" dirty="0">
                <a:latin typeface="Verdana"/>
                <a:cs typeface="Verdana"/>
              </a:rPr>
              <a:t>objeknya</a:t>
            </a:r>
            <a:r>
              <a:rPr sz="1800" spc="26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seperti</a:t>
            </a:r>
            <a:r>
              <a:rPr sz="1800" spc="300" dirty="0">
                <a:latin typeface="Verdana"/>
                <a:cs typeface="Verdana"/>
              </a:rPr>
              <a:t> </a:t>
            </a:r>
            <a:r>
              <a:rPr sz="1800" spc="200" dirty="0">
                <a:latin typeface="Verdana"/>
                <a:cs typeface="Verdana"/>
              </a:rPr>
              <a:t>apa</a:t>
            </a:r>
            <a:r>
              <a:rPr sz="1800" spc="254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agar</a:t>
            </a:r>
            <a:r>
              <a:rPr sz="1800" spc="26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sesuai </a:t>
            </a:r>
            <a:r>
              <a:rPr sz="1800" spc="200" dirty="0">
                <a:latin typeface="Verdana"/>
                <a:cs typeface="Verdana"/>
              </a:rPr>
              <a:t>pada</a:t>
            </a:r>
            <a:r>
              <a:rPr sz="1800" spc="105" dirty="0">
                <a:latin typeface="Verdana"/>
                <a:cs typeface="Verdana"/>
              </a:rPr>
              <a:t> </a:t>
            </a:r>
            <a:r>
              <a:rPr sz="1800" spc="130" dirty="0">
                <a:latin typeface="Verdana"/>
                <a:cs typeface="Verdana"/>
              </a:rPr>
              <a:t>bidang</a:t>
            </a:r>
            <a:r>
              <a:rPr sz="1800" spc="100" dirty="0">
                <a:latin typeface="Verdana"/>
                <a:cs typeface="Verdana"/>
              </a:rPr>
              <a:t> </a:t>
            </a:r>
            <a:r>
              <a:rPr sz="1800" spc="90" dirty="0">
                <a:latin typeface="Verdana"/>
                <a:cs typeface="Verdana"/>
              </a:rPr>
              <a:t>yang</a:t>
            </a:r>
            <a:r>
              <a:rPr sz="1800" spc="114" dirty="0">
                <a:latin typeface="Verdana"/>
                <a:cs typeface="Verdana"/>
              </a:rPr>
              <a:t> </a:t>
            </a:r>
            <a:r>
              <a:rPr sz="1800" spc="95" dirty="0">
                <a:latin typeface="Verdana"/>
                <a:cs typeface="Verdana"/>
              </a:rPr>
              <a:t>akan</a:t>
            </a:r>
            <a:r>
              <a:rPr sz="1800" spc="120" dirty="0">
                <a:latin typeface="Verdana"/>
                <a:cs typeface="Verdana"/>
              </a:rPr>
              <a:t> </a:t>
            </a:r>
            <a:r>
              <a:rPr sz="1800" spc="85" dirty="0">
                <a:latin typeface="Verdana"/>
                <a:cs typeface="Verdana"/>
              </a:rPr>
              <a:t>digambar.</a:t>
            </a:r>
            <a:endParaRPr sz="1800"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8900009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D6D628E2-1708-E7B8-7C59-617560FAF236}"/>
              </a:ext>
            </a:extLst>
          </p:cNvPr>
          <p:cNvSpPr txBox="1">
            <a:spLocks/>
          </p:cNvSpPr>
          <p:nvPr/>
        </p:nvSpPr>
        <p:spPr>
          <a:xfrm>
            <a:off x="1180287" y="880872"/>
            <a:ext cx="2153920" cy="46487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vert="horz" wrap="square" lIns="0" tIns="33655" rIns="0" bIns="0" rtlCol="0">
            <a:sp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408940">
              <a:lnSpc>
                <a:spcPct val="100000"/>
              </a:lnSpc>
              <a:spcBef>
                <a:spcPts val="265"/>
              </a:spcBef>
            </a:pPr>
            <a:r>
              <a:rPr lang="en-ID" sz="2800" b="1" spc="-70" dirty="0">
                <a:solidFill>
                  <a:schemeClr val="tx1"/>
                </a:solidFill>
                <a:latin typeface="Tahoma"/>
                <a:cs typeface="Tahoma"/>
              </a:rPr>
              <a:t>POSISI</a:t>
            </a:r>
            <a:endParaRPr lang="en-ID" sz="2800" dirty="0">
              <a:solidFill>
                <a:schemeClr val="tx1"/>
              </a:solidFill>
              <a:latin typeface="Tahoma"/>
              <a:cs typeface="Tahoma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AE075869-8C86-4A40-F575-97F4614EE401}"/>
              </a:ext>
            </a:extLst>
          </p:cNvPr>
          <p:cNvSpPr txBox="1"/>
          <p:nvPr/>
        </p:nvSpPr>
        <p:spPr>
          <a:xfrm>
            <a:off x="1180287" y="1576197"/>
            <a:ext cx="10024745" cy="1397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25000"/>
              </a:lnSpc>
              <a:spcBef>
                <a:spcPts val="100"/>
              </a:spcBef>
            </a:pPr>
            <a:r>
              <a:rPr sz="1800" dirty="0">
                <a:latin typeface="Verdana"/>
                <a:cs typeface="Verdana"/>
              </a:rPr>
              <a:t>Posisi</a:t>
            </a:r>
            <a:r>
              <a:rPr sz="1800" spc="-20" dirty="0">
                <a:latin typeface="Verdana"/>
                <a:cs typeface="Verdana"/>
              </a:rPr>
              <a:t>  </a:t>
            </a:r>
            <a:r>
              <a:rPr sz="1800" spc="50" dirty="0">
                <a:latin typeface="Verdana"/>
                <a:cs typeface="Verdana"/>
              </a:rPr>
              <a:t>adalah</a:t>
            </a:r>
            <a:r>
              <a:rPr sz="1800" spc="-55" dirty="0">
                <a:latin typeface="Verdana"/>
                <a:cs typeface="Verdana"/>
              </a:rPr>
              <a:t>  </a:t>
            </a:r>
            <a:r>
              <a:rPr sz="1800" dirty="0">
                <a:latin typeface="Verdana"/>
                <a:cs typeface="Verdana"/>
              </a:rPr>
              <a:t>unsur</a:t>
            </a:r>
            <a:r>
              <a:rPr sz="1800" spc="-55" dirty="0">
                <a:latin typeface="Verdana"/>
                <a:cs typeface="Verdana"/>
              </a:rPr>
              <a:t>  </a:t>
            </a:r>
            <a:r>
              <a:rPr sz="1800" spc="50" dirty="0">
                <a:latin typeface="Verdana"/>
                <a:cs typeface="Verdana"/>
              </a:rPr>
              <a:t>yang</a:t>
            </a:r>
            <a:r>
              <a:rPr sz="1800" spc="-20" dirty="0">
                <a:latin typeface="Verdana"/>
                <a:cs typeface="Verdana"/>
              </a:rPr>
              <a:t>  </a:t>
            </a:r>
            <a:r>
              <a:rPr sz="1800" dirty="0">
                <a:latin typeface="Verdana"/>
                <a:cs typeface="Verdana"/>
              </a:rPr>
              <a:t>hampir</a:t>
            </a:r>
            <a:r>
              <a:rPr sz="1800" spc="-35" dirty="0">
                <a:latin typeface="Verdana"/>
                <a:cs typeface="Verdana"/>
              </a:rPr>
              <a:t>  </a:t>
            </a:r>
            <a:r>
              <a:rPr sz="1800" dirty="0">
                <a:latin typeface="Verdana"/>
                <a:cs typeface="Verdana"/>
              </a:rPr>
              <a:t>mirip</a:t>
            </a:r>
            <a:r>
              <a:rPr sz="1800" spc="-25" dirty="0">
                <a:latin typeface="Verdana"/>
                <a:cs typeface="Verdana"/>
              </a:rPr>
              <a:t>  </a:t>
            </a:r>
            <a:r>
              <a:rPr sz="1800" spc="50" dirty="0">
                <a:latin typeface="Verdana"/>
                <a:cs typeface="Verdana"/>
              </a:rPr>
              <a:t>dengan</a:t>
            </a:r>
            <a:r>
              <a:rPr sz="1800" spc="-55" dirty="0">
                <a:latin typeface="Verdana"/>
                <a:cs typeface="Verdana"/>
              </a:rPr>
              <a:t>  </a:t>
            </a:r>
            <a:r>
              <a:rPr sz="1800" dirty="0">
                <a:latin typeface="Verdana"/>
                <a:cs typeface="Verdana"/>
              </a:rPr>
              <a:t>arah,</a:t>
            </a:r>
            <a:r>
              <a:rPr sz="1800" spc="-55" dirty="0">
                <a:latin typeface="Verdana"/>
                <a:cs typeface="Verdana"/>
              </a:rPr>
              <a:t>  </a:t>
            </a:r>
            <a:r>
              <a:rPr sz="1800" dirty="0">
                <a:latin typeface="Verdana"/>
                <a:cs typeface="Verdana"/>
              </a:rPr>
              <a:t>di</a:t>
            </a:r>
            <a:r>
              <a:rPr sz="1800" spc="-20" dirty="0">
                <a:latin typeface="Verdana"/>
                <a:cs typeface="Verdana"/>
              </a:rPr>
              <a:t>  </a:t>
            </a:r>
            <a:r>
              <a:rPr sz="1800" dirty="0">
                <a:latin typeface="Verdana"/>
                <a:cs typeface="Verdana"/>
              </a:rPr>
              <a:t>mana</a:t>
            </a:r>
            <a:r>
              <a:rPr sz="1800" spc="-55" dirty="0">
                <a:latin typeface="Verdana"/>
                <a:cs typeface="Verdana"/>
              </a:rPr>
              <a:t>  </a:t>
            </a:r>
            <a:r>
              <a:rPr sz="1800" dirty="0">
                <a:latin typeface="Verdana"/>
                <a:cs typeface="Verdana"/>
              </a:rPr>
              <a:t>juga</a:t>
            </a:r>
            <a:r>
              <a:rPr sz="1800" spc="-45" dirty="0">
                <a:latin typeface="Verdana"/>
                <a:cs typeface="Verdana"/>
              </a:rPr>
              <a:t>  </a:t>
            </a:r>
            <a:r>
              <a:rPr sz="1800" spc="35" dirty="0">
                <a:latin typeface="Verdana"/>
                <a:cs typeface="Verdana"/>
              </a:rPr>
              <a:t>bergantung </a:t>
            </a:r>
            <a:r>
              <a:rPr sz="1800" dirty="0">
                <a:latin typeface="Verdana"/>
                <a:cs typeface="Verdana"/>
              </a:rPr>
              <a:t>terhadap</a:t>
            </a:r>
            <a:r>
              <a:rPr sz="1800" spc="8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ruang</a:t>
            </a:r>
            <a:r>
              <a:rPr sz="1800" spc="145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pada</a:t>
            </a:r>
            <a:r>
              <a:rPr sz="1800" spc="8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media</a:t>
            </a:r>
            <a:r>
              <a:rPr sz="1800" spc="85" dirty="0">
                <a:latin typeface="Verdana"/>
                <a:cs typeface="Verdana"/>
              </a:rPr>
              <a:t> </a:t>
            </a:r>
            <a:r>
              <a:rPr sz="1800" spc="50" dirty="0">
                <a:latin typeface="Verdana"/>
                <a:cs typeface="Verdana"/>
              </a:rPr>
              <a:t>tempat</a:t>
            </a:r>
            <a:r>
              <a:rPr sz="1800" spc="15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karya</a:t>
            </a:r>
            <a:r>
              <a:rPr sz="1800" spc="8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dibuat.</a:t>
            </a:r>
            <a:r>
              <a:rPr sz="1800" spc="8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Selain</a:t>
            </a:r>
            <a:r>
              <a:rPr sz="1800" spc="110" dirty="0">
                <a:latin typeface="Verdana"/>
                <a:cs typeface="Verdana"/>
              </a:rPr>
              <a:t> </a:t>
            </a:r>
            <a:r>
              <a:rPr sz="1800" spc="-55" dirty="0">
                <a:latin typeface="Verdana"/>
                <a:cs typeface="Verdana"/>
              </a:rPr>
              <a:t>itu,</a:t>
            </a:r>
            <a:r>
              <a:rPr sz="1800" spc="7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posisi</a:t>
            </a:r>
            <a:r>
              <a:rPr sz="1800" spc="15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juga</a:t>
            </a:r>
            <a:r>
              <a:rPr sz="1800" spc="135" dirty="0">
                <a:latin typeface="Verdana"/>
                <a:cs typeface="Verdana"/>
              </a:rPr>
              <a:t> </a:t>
            </a:r>
            <a:r>
              <a:rPr sz="1800" spc="40" dirty="0">
                <a:latin typeface="Verdana"/>
                <a:cs typeface="Verdana"/>
              </a:rPr>
              <a:t>bergantung </a:t>
            </a:r>
            <a:r>
              <a:rPr sz="1800" spc="120" dirty="0">
                <a:latin typeface="Verdana"/>
                <a:cs typeface="Verdana"/>
              </a:rPr>
              <a:t>pada</a:t>
            </a:r>
            <a:r>
              <a:rPr sz="1800" spc="125" dirty="0">
                <a:latin typeface="Verdana"/>
                <a:cs typeface="Verdana"/>
              </a:rPr>
              <a:t> </a:t>
            </a:r>
            <a:r>
              <a:rPr sz="1800" spc="-50" dirty="0">
                <a:latin typeface="Verdana"/>
                <a:cs typeface="Verdana"/>
              </a:rPr>
              <a:t>struktur</a:t>
            </a:r>
            <a:r>
              <a:rPr sz="1800" spc="18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desain,</a:t>
            </a:r>
            <a:r>
              <a:rPr sz="1800" spc="114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suatu</a:t>
            </a:r>
            <a:r>
              <a:rPr sz="1800" spc="13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bentuk</a:t>
            </a:r>
            <a:r>
              <a:rPr sz="1800" spc="125" dirty="0">
                <a:latin typeface="Verdana"/>
                <a:cs typeface="Verdana"/>
              </a:rPr>
              <a:t> </a:t>
            </a:r>
            <a:r>
              <a:rPr sz="1800" spc="65" dirty="0">
                <a:latin typeface="Verdana"/>
                <a:cs typeface="Verdana"/>
              </a:rPr>
              <a:t>dapat</a:t>
            </a:r>
            <a:r>
              <a:rPr sz="1800" spc="10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diposisikan</a:t>
            </a:r>
            <a:r>
              <a:rPr sz="1800" spc="18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saling</a:t>
            </a:r>
            <a:r>
              <a:rPr sz="1800" spc="19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berderet</a:t>
            </a:r>
            <a:r>
              <a:rPr sz="1800" spc="1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maupun</a:t>
            </a:r>
            <a:r>
              <a:rPr sz="1800" spc="12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saling </a:t>
            </a:r>
            <a:r>
              <a:rPr sz="1800" spc="50" dirty="0">
                <a:latin typeface="Verdana"/>
                <a:cs typeface="Verdana"/>
              </a:rPr>
              <a:t>tumpang</a:t>
            </a:r>
            <a:r>
              <a:rPr sz="1800" spc="1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tindih.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1B700DFF-3AA3-5647-FBC9-ABBFFD594A1C}"/>
              </a:ext>
            </a:extLst>
          </p:cNvPr>
          <p:cNvSpPr txBox="1"/>
          <p:nvPr/>
        </p:nvSpPr>
        <p:spPr>
          <a:xfrm>
            <a:off x="1180287" y="3429000"/>
            <a:ext cx="2153920" cy="46935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vert="horz" wrap="square" lIns="0" tIns="38100" rIns="0" bIns="0" rtlCol="0">
            <a:spAutoFit/>
          </a:bodyPr>
          <a:lstStyle/>
          <a:p>
            <a:pPr marL="490220">
              <a:lnSpc>
                <a:spcPct val="100000"/>
              </a:lnSpc>
              <a:spcBef>
                <a:spcPts val="300"/>
              </a:spcBef>
            </a:pPr>
            <a:r>
              <a:rPr sz="2800" b="1" spc="-10" dirty="0">
                <a:latin typeface="Tahoma"/>
                <a:cs typeface="Tahoma"/>
              </a:rPr>
              <a:t>RUANG</a:t>
            </a:r>
            <a:endParaRPr sz="2800">
              <a:latin typeface="Tahoma"/>
              <a:cs typeface="Tahoma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7E17B262-BE67-15AA-0EB6-F260580B5A7D}"/>
              </a:ext>
            </a:extLst>
          </p:cNvPr>
          <p:cNvSpPr txBox="1"/>
          <p:nvPr/>
        </p:nvSpPr>
        <p:spPr>
          <a:xfrm>
            <a:off x="1180287" y="4309617"/>
            <a:ext cx="30448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97890" algn="l"/>
                <a:tab pos="1870075" algn="l"/>
                <a:tab pos="2632075" algn="l"/>
              </a:tabLst>
            </a:pPr>
            <a:r>
              <a:rPr sz="1800" spc="-10" dirty="0">
                <a:latin typeface="Verdana"/>
                <a:cs typeface="Verdana"/>
              </a:rPr>
              <a:t>Ruang</a:t>
            </a:r>
            <a:r>
              <a:rPr sz="1800" dirty="0">
                <a:latin typeface="Verdana"/>
                <a:cs typeface="Verdana"/>
              </a:rPr>
              <a:t>	</a:t>
            </a:r>
            <a:r>
              <a:rPr sz="1800" spc="45" dirty="0">
                <a:latin typeface="Verdana"/>
                <a:cs typeface="Verdana"/>
              </a:rPr>
              <a:t>adalah</a:t>
            </a:r>
            <a:r>
              <a:rPr sz="1800" dirty="0">
                <a:latin typeface="Verdana"/>
                <a:cs typeface="Verdana"/>
              </a:rPr>
              <a:t>	</a:t>
            </a:r>
            <a:r>
              <a:rPr sz="1800" spc="-10" dirty="0">
                <a:latin typeface="Verdana"/>
                <a:cs typeface="Verdana"/>
              </a:rPr>
              <a:t>suatu</a:t>
            </a:r>
            <a:r>
              <a:rPr sz="1800" dirty="0">
                <a:latin typeface="Verdana"/>
                <a:cs typeface="Verdana"/>
              </a:rPr>
              <a:t>	</a:t>
            </a:r>
            <a:r>
              <a:rPr sz="1800" spc="-70" dirty="0">
                <a:latin typeface="Verdana"/>
                <a:cs typeface="Verdana"/>
              </a:rPr>
              <a:t>sisa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D6A39A38-5DE3-80A4-36E2-E6C7289C1A73}"/>
              </a:ext>
            </a:extLst>
          </p:cNvPr>
          <p:cNvSpPr txBox="1"/>
          <p:nvPr/>
        </p:nvSpPr>
        <p:spPr>
          <a:xfrm>
            <a:off x="4367529" y="4309617"/>
            <a:ext cx="684593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00710" algn="l"/>
                <a:tab pos="1226820" algn="l"/>
                <a:tab pos="1958339" algn="l"/>
                <a:tab pos="2800350" algn="l"/>
                <a:tab pos="4042410" algn="l"/>
                <a:tab pos="4685030" algn="l"/>
                <a:tab pos="6099810" algn="l"/>
              </a:tabLst>
            </a:pPr>
            <a:r>
              <a:rPr sz="1800" spc="-20" dirty="0">
                <a:latin typeface="Verdana"/>
                <a:cs typeface="Verdana"/>
              </a:rPr>
              <a:t>dari</a:t>
            </a:r>
            <a:r>
              <a:rPr sz="1800" dirty="0">
                <a:latin typeface="Verdana"/>
                <a:cs typeface="Verdana"/>
              </a:rPr>
              <a:t>	</a:t>
            </a:r>
            <a:r>
              <a:rPr sz="1800" spc="100" dirty="0">
                <a:latin typeface="Verdana"/>
                <a:cs typeface="Verdana"/>
              </a:rPr>
              <a:t>apa</a:t>
            </a:r>
            <a:r>
              <a:rPr sz="1800" dirty="0">
                <a:latin typeface="Verdana"/>
                <a:cs typeface="Verdana"/>
              </a:rPr>
              <a:t>	</a:t>
            </a:r>
            <a:r>
              <a:rPr sz="1800" spc="-20" dirty="0">
                <a:latin typeface="Verdana"/>
                <a:cs typeface="Verdana"/>
              </a:rPr>
              <a:t>yang</a:t>
            </a:r>
            <a:r>
              <a:rPr sz="1800" dirty="0">
                <a:latin typeface="Verdana"/>
                <a:cs typeface="Verdana"/>
              </a:rPr>
              <a:t>	</a:t>
            </a:r>
            <a:r>
              <a:rPr sz="1800" spc="-10" dirty="0">
                <a:latin typeface="Verdana"/>
                <a:cs typeface="Verdana"/>
              </a:rPr>
              <a:t>sudah</a:t>
            </a:r>
            <a:r>
              <a:rPr sz="1800" dirty="0">
                <a:latin typeface="Verdana"/>
                <a:cs typeface="Verdana"/>
              </a:rPr>
              <a:t>	</a:t>
            </a:r>
            <a:r>
              <a:rPr sz="1800" spc="-10" dirty="0">
                <a:latin typeface="Verdana"/>
                <a:cs typeface="Verdana"/>
              </a:rPr>
              <a:t>ditempati</a:t>
            </a:r>
            <a:r>
              <a:rPr sz="1800" dirty="0">
                <a:latin typeface="Verdana"/>
                <a:cs typeface="Verdana"/>
              </a:rPr>
              <a:t>	</a:t>
            </a:r>
            <a:r>
              <a:rPr sz="1800" spc="-20" dirty="0">
                <a:latin typeface="Verdana"/>
                <a:cs typeface="Verdana"/>
              </a:rPr>
              <a:t>oleh</a:t>
            </a:r>
            <a:r>
              <a:rPr sz="1800" dirty="0">
                <a:latin typeface="Verdana"/>
                <a:cs typeface="Verdana"/>
              </a:rPr>
              <a:t>	</a:t>
            </a:r>
            <a:r>
              <a:rPr sz="1800" spc="-150" dirty="0">
                <a:latin typeface="Verdana"/>
                <a:cs typeface="Verdana"/>
              </a:rPr>
              <a:t>unsur-</a:t>
            </a:r>
            <a:r>
              <a:rPr sz="1800" spc="-10" dirty="0">
                <a:latin typeface="Verdana"/>
                <a:cs typeface="Verdana"/>
              </a:rPr>
              <a:t>unsur</a:t>
            </a:r>
            <a:r>
              <a:rPr sz="1800" dirty="0">
                <a:latin typeface="Verdana"/>
                <a:cs typeface="Verdana"/>
              </a:rPr>
              <a:t>	</a:t>
            </a:r>
            <a:r>
              <a:rPr sz="1800" spc="-60" dirty="0">
                <a:latin typeface="Verdana"/>
                <a:cs typeface="Verdana"/>
              </a:rPr>
              <a:t>seperti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9B37CCA1-BE2E-6673-3B48-AF02935B8A80}"/>
              </a:ext>
            </a:extLst>
          </p:cNvPr>
          <p:cNvSpPr txBox="1"/>
          <p:nvPr/>
        </p:nvSpPr>
        <p:spPr>
          <a:xfrm>
            <a:off x="1180287" y="4583221"/>
            <a:ext cx="10035540" cy="1398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25000"/>
              </a:lnSpc>
              <a:spcBef>
                <a:spcPts val="105"/>
              </a:spcBef>
            </a:pPr>
            <a:r>
              <a:rPr sz="1800" dirty="0">
                <a:latin typeface="Verdana"/>
                <a:cs typeface="Verdana"/>
              </a:rPr>
              <a:t>bentuk</a:t>
            </a:r>
            <a:r>
              <a:rPr sz="1800" spc="285" dirty="0">
                <a:latin typeface="Verdana"/>
                <a:cs typeface="Verdana"/>
              </a:rPr>
              <a:t>  </a:t>
            </a:r>
            <a:r>
              <a:rPr sz="1800" dirty="0">
                <a:latin typeface="Verdana"/>
                <a:cs typeface="Verdana"/>
              </a:rPr>
              <a:t>garis</a:t>
            </a:r>
            <a:r>
              <a:rPr sz="1800" spc="320" dirty="0">
                <a:latin typeface="Verdana"/>
                <a:cs typeface="Verdana"/>
              </a:rPr>
              <a:t>  </a:t>
            </a:r>
            <a:r>
              <a:rPr sz="1800" spc="65" dirty="0">
                <a:latin typeface="Verdana"/>
                <a:cs typeface="Verdana"/>
              </a:rPr>
              <a:t>dan</a:t>
            </a:r>
            <a:r>
              <a:rPr sz="1800" spc="285" dirty="0">
                <a:latin typeface="Verdana"/>
                <a:cs typeface="Verdana"/>
              </a:rPr>
              <a:t>  </a:t>
            </a:r>
            <a:r>
              <a:rPr sz="1800" dirty="0">
                <a:latin typeface="Verdana"/>
                <a:cs typeface="Verdana"/>
              </a:rPr>
              <a:t>lainnya.</a:t>
            </a:r>
            <a:r>
              <a:rPr sz="1800" spc="280" dirty="0">
                <a:latin typeface="Verdana"/>
                <a:cs typeface="Verdana"/>
              </a:rPr>
              <a:t>  </a:t>
            </a:r>
            <a:r>
              <a:rPr sz="1800" dirty="0">
                <a:latin typeface="Verdana"/>
                <a:cs typeface="Verdana"/>
              </a:rPr>
              <a:t>Sekecil</a:t>
            </a:r>
            <a:r>
              <a:rPr sz="1800" spc="295" dirty="0">
                <a:latin typeface="Verdana"/>
                <a:cs typeface="Verdana"/>
              </a:rPr>
              <a:t>  </a:t>
            </a:r>
            <a:r>
              <a:rPr sz="1800" spc="55" dirty="0">
                <a:latin typeface="Verdana"/>
                <a:cs typeface="Verdana"/>
              </a:rPr>
              <a:t>apapun</a:t>
            </a:r>
            <a:r>
              <a:rPr sz="1800" spc="290" dirty="0">
                <a:latin typeface="Verdana"/>
                <a:cs typeface="Verdana"/>
              </a:rPr>
              <a:t>  </a:t>
            </a:r>
            <a:r>
              <a:rPr sz="1800" dirty="0">
                <a:latin typeface="Verdana"/>
                <a:cs typeface="Verdana"/>
              </a:rPr>
              <a:t>suatu</a:t>
            </a:r>
            <a:r>
              <a:rPr sz="1800" spc="290" dirty="0">
                <a:latin typeface="Verdana"/>
                <a:cs typeface="Verdana"/>
              </a:rPr>
              <a:t>  </a:t>
            </a:r>
            <a:r>
              <a:rPr sz="1800" dirty="0">
                <a:latin typeface="Verdana"/>
                <a:cs typeface="Verdana"/>
              </a:rPr>
              <a:t>karya,</a:t>
            </a:r>
            <a:r>
              <a:rPr sz="1800" spc="290" dirty="0">
                <a:latin typeface="Verdana"/>
                <a:cs typeface="Verdana"/>
              </a:rPr>
              <a:t>  </a:t>
            </a:r>
            <a:r>
              <a:rPr sz="1800" dirty="0">
                <a:latin typeface="Verdana"/>
                <a:cs typeface="Verdana"/>
              </a:rPr>
              <a:t>pasti</a:t>
            </a:r>
            <a:r>
              <a:rPr sz="1800" spc="355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membutuhkan </a:t>
            </a:r>
            <a:r>
              <a:rPr sz="1800" dirty="0">
                <a:latin typeface="Verdana"/>
                <a:cs typeface="Verdana"/>
              </a:rPr>
              <a:t>sebuah</a:t>
            </a:r>
            <a:r>
              <a:rPr sz="1800" spc="140" dirty="0">
                <a:latin typeface="Verdana"/>
                <a:cs typeface="Verdana"/>
              </a:rPr>
              <a:t>  </a:t>
            </a:r>
            <a:r>
              <a:rPr sz="1800" dirty="0">
                <a:latin typeface="Verdana"/>
                <a:cs typeface="Verdana"/>
              </a:rPr>
              <a:t>ruang</a:t>
            </a:r>
            <a:r>
              <a:rPr sz="1800" spc="145" dirty="0">
                <a:latin typeface="Verdana"/>
                <a:cs typeface="Verdana"/>
              </a:rPr>
              <a:t>  </a:t>
            </a:r>
            <a:r>
              <a:rPr sz="1800" spc="114" dirty="0">
                <a:latin typeface="Verdana"/>
                <a:cs typeface="Verdana"/>
              </a:rPr>
              <a:t>pada</a:t>
            </a:r>
            <a:r>
              <a:rPr sz="1800" spc="145" dirty="0">
                <a:latin typeface="Verdana"/>
                <a:cs typeface="Verdana"/>
              </a:rPr>
              <a:t>  </a:t>
            </a:r>
            <a:r>
              <a:rPr sz="1800" dirty="0">
                <a:latin typeface="Verdana"/>
                <a:cs typeface="Verdana"/>
              </a:rPr>
              <a:t>suatu</a:t>
            </a:r>
            <a:r>
              <a:rPr sz="1800" spc="140" dirty="0">
                <a:latin typeface="Verdana"/>
                <a:cs typeface="Verdana"/>
              </a:rPr>
              <a:t>  </a:t>
            </a:r>
            <a:r>
              <a:rPr sz="1800" dirty="0">
                <a:latin typeface="Verdana"/>
                <a:cs typeface="Verdana"/>
              </a:rPr>
              <a:t>komposisinya</a:t>
            </a:r>
            <a:r>
              <a:rPr sz="1800" spc="145" dirty="0">
                <a:latin typeface="Verdana"/>
                <a:cs typeface="Verdana"/>
              </a:rPr>
              <a:t>  </a:t>
            </a:r>
            <a:r>
              <a:rPr sz="1800" dirty="0">
                <a:latin typeface="Verdana"/>
                <a:cs typeface="Verdana"/>
              </a:rPr>
              <a:t>agar</a:t>
            </a:r>
            <a:r>
              <a:rPr sz="1800" spc="135" dirty="0">
                <a:latin typeface="Verdana"/>
                <a:cs typeface="Verdana"/>
              </a:rPr>
              <a:t>  </a:t>
            </a:r>
            <a:r>
              <a:rPr sz="1800" dirty="0">
                <a:latin typeface="Verdana"/>
                <a:cs typeface="Verdana"/>
              </a:rPr>
              <a:t>memiliki</a:t>
            </a:r>
            <a:r>
              <a:rPr sz="1800" spc="21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kesan</a:t>
            </a:r>
            <a:r>
              <a:rPr sz="1800" spc="1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yang</a:t>
            </a:r>
            <a:r>
              <a:rPr sz="1800" spc="14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lebih</a:t>
            </a:r>
            <a:r>
              <a:rPr sz="1800" spc="130" dirty="0">
                <a:latin typeface="Verdana"/>
                <a:cs typeface="Verdana"/>
              </a:rPr>
              <a:t> </a:t>
            </a:r>
            <a:r>
              <a:rPr sz="1800" spc="-40" dirty="0">
                <a:latin typeface="Verdana"/>
                <a:cs typeface="Verdana"/>
              </a:rPr>
              <a:t>variatif, </a:t>
            </a:r>
            <a:r>
              <a:rPr sz="1800" dirty="0">
                <a:latin typeface="Verdana"/>
                <a:cs typeface="Verdana"/>
              </a:rPr>
              <a:t>bentuk</a:t>
            </a:r>
            <a:r>
              <a:rPr sz="1800" spc="18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ruang</a:t>
            </a:r>
            <a:r>
              <a:rPr sz="1800" spc="190" dirty="0">
                <a:latin typeface="Verdana"/>
                <a:cs typeface="Verdana"/>
              </a:rPr>
              <a:t> </a:t>
            </a:r>
            <a:r>
              <a:rPr sz="1800" spc="-50" dirty="0">
                <a:latin typeface="Verdana"/>
                <a:cs typeface="Verdana"/>
              </a:rPr>
              <a:t>sendiri</a:t>
            </a:r>
            <a:r>
              <a:rPr sz="1800" spc="18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berbagai</a:t>
            </a:r>
            <a:r>
              <a:rPr sz="1800" spc="204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macamnya,</a:t>
            </a:r>
            <a:r>
              <a:rPr sz="1800" spc="165" dirty="0">
                <a:latin typeface="Verdana"/>
                <a:cs typeface="Verdana"/>
              </a:rPr>
              <a:t> </a:t>
            </a:r>
            <a:r>
              <a:rPr sz="1800" spc="114" dirty="0">
                <a:latin typeface="Verdana"/>
                <a:cs typeface="Verdana"/>
              </a:rPr>
              <a:t>ada</a:t>
            </a:r>
            <a:r>
              <a:rPr sz="1800" spc="15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yang</a:t>
            </a:r>
            <a:r>
              <a:rPr sz="1800" spc="16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dasar</a:t>
            </a:r>
            <a:r>
              <a:rPr sz="1800" spc="18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atau</a:t>
            </a:r>
            <a:r>
              <a:rPr sz="1800" spc="16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yang</a:t>
            </a:r>
            <a:r>
              <a:rPr sz="1800" spc="18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berbentuk</a:t>
            </a:r>
            <a:r>
              <a:rPr sz="1800" spc="180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ilusi </a:t>
            </a:r>
            <a:r>
              <a:rPr sz="1800" dirty="0">
                <a:latin typeface="Verdana"/>
                <a:cs typeface="Verdana"/>
              </a:rPr>
              <a:t>kedalaman</a:t>
            </a:r>
            <a:r>
              <a:rPr sz="1800" spc="130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atau</a:t>
            </a:r>
            <a:r>
              <a:rPr sz="1800" spc="165" dirty="0">
                <a:latin typeface="Verdana"/>
                <a:cs typeface="Verdana"/>
              </a:rPr>
              <a:t> </a:t>
            </a:r>
            <a:r>
              <a:rPr sz="1800" dirty="0">
                <a:latin typeface="Verdana"/>
                <a:cs typeface="Verdana"/>
              </a:rPr>
              <a:t>tiga</a:t>
            </a:r>
            <a:r>
              <a:rPr sz="1800" spc="204" dirty="0">
                <a:latin typeface="Verdana"/>
                <a:cs typeface="Verdana"/>
              </a:rPr>
              <a:t> </a:t>
            </a:r>
            <a:r>
              <a:rPr sz="1800" spc="-10" dirty="0">
                <a:latin typeface="Verdana"/>
                <a:cs typeface="Verdana"/>
              </a:rPr>
              <a:t>dimensi.</a:t>
            </a:r>
            <a:endParaRPr sz="1800"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654269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19</TotalTime>
  <Words>652</Words>
  <Application>Microsoft Office PowerPoint</Application>
  <PresentationFormat>Widescreen</PresentationFormat>
  <Paragraphs>63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Bahnschrift</vt:lpstr>
      <vt:lpstr>Tahoma</vt:lpstr>
      <vt:lpstr>Tw Cen MT</vt:lpstr>
      <vt:lpstr>Tw Cen MT Condensed</vt:lpstr>
      <vt:lpstr>Verdana</vt:lpstr>
      <vt:lpstr>Wingdings 3</vt:lpstr>
      <vt:lpstr>Integral</vt:lpstr>
      <vt:lpstr>PENGANTAR UNSUR NIRMANA</vt:lpstr>
      <vt:lpstr>PENGERTIAN NIRMANA </vt:lpstr>
      <vt:lpstr>UNSUR-UNSUR NIRMANA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PENGANTAR UNSUR NIRMANA</dc:title>
  <dc:creator>USER</dc:creator>
  <cp:lastModifiedBy>USER</cp:lastModifiedBy>
  <cp:revision>8</cp:revision>
  <dcterms:created xsi:type="dcterms:W3CDTF">2024-10-03T21:42:19Z</dcterms:created>
  <dcterms:modified xsi:type="dcterms:W3CDTF">2024-10-03T22:01:30Z</dcterms:modified>
</cp:coreProperties>
</file>