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204700" cy="6858000"/>
  <p:notesSz cx="122047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35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1096" y="2673087"/>
            <a:ext cx="6185674" cy="17830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6225"/>
              </a:lnSpc>
              <a:spcBef>
                <a:spcPts val="311"/>
              </a:spcBef>
            </a:pPr>
            <a:r>
              <a:rPr sz="6000" b="1" spc="0" dirty="0">
                <a:latin typeface="Times New Roman"/>
                <a:cs typeface="Times New Roman"/>
              </a:rPr>
              <a:t>NIRMANA</a:t>
            </a:r>
            <a:r>
              <a:rPr sz="6000" b="1" spc="-454" dirty="0">
                <a:latin typeface="Times New Roman"/>
                <a:cs typeface="Times New Roman"/>
              </a:rPr>
              <a:t> </a:t>
            </a:r>
            <a:r>
              <a:rPr sz="6000" b="1" spc="0" dirty="0">
                <a:latin typeface="Times New Roman"/>
                <a:cs typeface="Times New Roman"/>
              </a:rPr>
              <a:t>TITIK</a:t>
            </a:r>
            <a:endParaRPr sz="6000" dirty="0">
              <a:latin typeface="Times New Roman"/>
              <a:cs typeface="Times New Roman"/>
            </a:endParaRPr>
          </a:p>
          <a:p>
            <a:pPr marL="2232168" marR="2288021" algn="ctr">
              <a:lnSpc>
                <a:spcPct val="101725"/>
              </a:lnSpc>
              <a:spcBef>
                <a:spcPts val="661"/>
              </a:spcBef>
            </a:pPr>
            <a:r>
              <a:rPr sz="2400" spc="-50" dirty="0" err="1">
                <a:latin typeface="Calibri"/>
                <a:cs typeface="Calibri"/>
              </a:rPr>
              <a:t>P</a:t>
            </a:r>
            <a:r>
              <a:rPr sz="2400" spc="4" dirty="0" err="1">
                <a:latin typeface="Calibri"/>
                <a:cs typeface="Calibri"/>
              </a:rPr>
              <a:t>er</a:t>
            </a:r>
            <a:r>
              <a:rPr sz="2400" spc="-25" dirty="0" err="1">
                <a:latin typeface="Calibri"/>
                <a:cs typeface="Calibri"/>
              </a:rPr>
              <a:t>t</a:t>
            </a:r>
            <a:r>
              <a:rPr sz="2400" spc="4" dirty="0" err="1">
                <a:latin typeface="Calibri"/>
                <a:cs typeface="Calibri"/>
              </a:rPr>
              <a:t>em</a:t>
            </a:r>
            <a:r>
              <a:rPr sz="2400" spc="-4" dirty="0" err="1">
                <a:latin typeface="Calibri"/>
                <a:cs typeface="Calibri"/>
              </a:rPr>
              <a:t>u</a:t>
            </a:r>
            <a:r>
              <a:rPr sz="2400" spc="0" dirty="0" err="1">
                <a:latin typeface="Calibri"/>
                <a:cs typeface="Calibri"/>
              </a:rPr>
              <a:t>an</a:t>
            </a:r>
            <a:r>
              <a:rPr sz="2400" spc="0" dirty="0">
                <a:latin typeface="Calibri"/>
                <a:cs typeface="Calibri"/>
              </a:rPr>
              <a:t> 2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8085" y="2652483"/>
            <a:ext cx="3872877" cy="269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24563" y="2367356"/>
            <a:ext cx="5829122" cy="3266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916825" y="746228"/>
            <a:ext cx="9453949" cy="584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0" dirty="0">
                <a:latin typeface="Times New Roman"/>
                <a:cs typeface="Times New Roman"/>
              </a:rPr>
              <a:t>Kombinasi ti</a:t>
            </a:r>
            <a:r>
              <a:rPr sz="4400" b="1" spc="-9" dirty="0">
                <a:latin typeface="Times New Roman"/>
                <a:cs typeface="Times New Roman"/>
              </a:rPr>
              <a:t>t</a:t>
            </a:r>
            <a:r>
              <a:rPr sz="4400" b="1" spc="0" dirty="0">
                <a:latin typeface="Times New Roman"/>
                <a:cs typeface="Times New Roman"/>
              </a:rPr>
              <a:t>ik – w</a:t>
            </a:r>
            <a:r>
              <a:rPr sz="4400" b="1" spc="4" dirty="0">
                <a:latin typeface="Times New Roman"/>
                <a:cs typeface="Times New Roman"/>
              </a:rPr>
              <a:t>a</a:t>
            </a:r>
            <a:r>
              <a:rPr sz="4400" b="1" spc="0" dirty="0">
                <a:latin typeface="Times New Roman"/>
                <a:cs typeface="Times New Roman"/>
              </a:rPr>
              <a:t>rna – </a:t>
            </a:r>
            <a:r>
              <a:rPr sz="4400" b="1" spc="4" dirty="0">
                <a:latin typeface="Times New Roman"/>
                <a:cs typeface="Times New Roman"/>
              </a:rPr>
              <a:t>g</a:t>
            </a:r>
            <a:r>
              <a:rPr sz="4400" b="1" spc="0" dirty="0">
                <a:latin typeface="Times New Roman"/>
                <a:cs typeface="Times New Roman"/>
              </a:rPr>
              <a:t>elap ter</a:t>
            </a:r>
            <a:r>
              <a:rPr sz="4400" b="1" spc="4" dirty="0">
                <a:latin typeface="Times New Roman"/>
                <a:cs typeface="Times New Roman"/>
              </a:rPr>
              <a:t>a</a:t>
            </a:r>
            <a:r>
              <a:rPr sz="4400" b="1" spc="0" dirty="0">
                <a:latin typeface="Times New Roman"/>
                <a:cs typeface="Times New Roman"/>
              </a:rPr>
              <a:t>ng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114564" y="1820164"/>
            <a:ext cx="4981321" cy="42573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68402" y="2037245"/>
            <a:ext cx="5274005" cy="35157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825" y="746228"/>
            <a:ext cx="7616865" cy="584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0" dirty="0">
                <a:latin typeface="Times New Roman"/>
                <a:cs typeface="Times New Roman"/>
              </a:rPr>
              <a:t>P</a:t>
            </a:r>
            <a:r>
              <a:rPr sz="4400" b="1" spc="-4" dirty="0">
                <a:latin typeface="Times New Roman"/>
                <a:cs typeface="Times New Roman"/>
              </a:rPr>
              <a:t>e</a:t>
            </a:r>
            <a:r>
              <a:rPr sz="4400" b="1" spc="0" dirty="0">
                <a:latin typeface="Times New Roman"/>
                <a:cs typeface="Times New Roman"/>
              </a:rPr>
              <a:t>ner</a:t>
            </a:r>
            <a:r>
              <a:rPr sz="4400" b="1" spc="4" dirty="0">
                <a:latin typeface="Times New Roman"/>
                <a:cs typeface="Times New Roman"/>
              </a:rPr>
              <a:t>a</a:t>
            </a:r>
            <a:r>
              <a:rPr sz="4400" b="1" spc="0" dirty="0">
                <a:latin typeface="Times New Roman"/>
                <a:cs typeface="Times New Roman"/>
              </a:rPr>
              <a:t>pan Ni</a:t>
            </a:r>
            <a:r>
              <a:rPr sz="4400" b="1" spc="-4" dirty="0">
                <a:latin typeface="Times New Roman"/>
                <a:cs typeface="Times New Roman"/>
              </a:rPr>
              <a:t>r</a:t>
            </a:r>
            <a:r>
              <a:rPr sz="4400" b="1" spc="4" dirty="0">
                <a:latin typeface="Times New Roman"/>
                <a:cs typeface="Times New Roman"/>
              </a:rPr>
              <a:t>ma</a:t>
            </a:r>
            <a:r>
              <a:rPr sz="4400" b="1" spc="0" dirty="0">
                <a:latin typeface="Times New Roman"/>
                <a:cs typeface="Times New Roman"/>
              </a:rPr>
              <a:t>na</a:t>
            </a:r>
            <a:r>
              <a:rPr sz="4400" b="1" spc="-75" dirty="0">
                <a:latin typeface="Times New Roman"/>
                <a:cs typeface="Times New Roman"/>
              </a:rPr>
              <a:t> </a:t>
            </a:r>
            <a:r>
              <a:rPr sz="4400" b="1" spc="-79" dirty="0">
                <a:latin typeface="Times New Roman"/>
                <a:cs typeface="Times New Roman"/>
              </a:rPr>
              <a:t>T</a:t>
            </a:r>
            <a:r>
              <a:rPr sz="4400" b="1" spc="0" dirty="0">
                <a:latin typeface="Times New Roman"/>
                <a:cs typeface="Times New Roman"/>
              </a:rPr>
              <a:t>itik Pada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04318" y="746228"/>
            <a:ext cx="1693275" cy="584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0" dirty="0">
                <a:latin typeface="Times New Roman"/>
                <a:cs typeface="Times New Roman"/>
              </a:rPr>
              <a:t>Ru</a:t>
            </a:r>
            <a:r>
              <a:rPr sz="4400" b="1" spc="4" dirty="0">
                <a:latin typeface="Times New Roman"/>
                <a:cs typeface="Times New Roman"/>
              </a:rPr>
              <a:t>a</a:t>
            </a:r>
            <a:r>
              <a:rPr sz="4400" b="1" spc="0" dirty="0">
                <a:latin typeface="Times New Roman"/>
                <a:cs typeface="Times New Roman"/>
              </a:rPr>
              <a:t>ng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72122" y="682561"/>
            <a:ext cx="4546079" cy="5491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765406" y="687959"/>
            <a:ext cx="5588279" cy="548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8559" y="475919"/>
            <a:ext cx="9134284" cy="6148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7123" y="293395"/>
            <a:ext cx="8237524" cy="6198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916824" y="746228"/>
            <a:ext cx="4118725" cy="584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lang="en-US" sz="4400" b="1" spc="-400" dirty="0" err="1">
                <a:latin typeface="Times New Roman"/>
                <a:cs typeface="Times New Roman"/>
              </a:rPr>
              <a:t>Asistensi</a:t>
            </a:r>
            <a:r>
              <a:rPr lang="en-US" sz="4400" b="1" spc="-400" dirty="0">
                <a:latin typeface="Times New Roman"/>
                <a:cs typeface="Times New Roman"/>
              </a:rPr>
              <a:t> </a:t>
            </a:r>
            <a:r>
              <a:rPr sz="4400" b="1" spc="-400" dirty="0" err="1">
                <a:latin typeface="Times New Roman"/>
                <a:cs typeface="Times New Roman"/>
              </a:rPr>
              <a:t>T</a:t>
            </a:r>
            <a:r>
              <a:rPr sz="4400" b="1" spc="0" dirty="0" err="1">
                <a:latin typeface="Times New Roman"/>
                <a:cs typeface="Times New Roman"/>
              </a:rPr>
              <a:t>u</a:t>
            </a:r>
            <a:r>
              <a:rPr sz="4400" b="1" spc="4" dirty="0" err="1">
                <a:latin typeface="Times New Roman"/>
                <a:cs typeface="Times New Roman"/>
              </a:rPr>
              <a:t>ga</a:t>
            </a:r>
            <a:r>
              <a:rPr sz="4400" b="1" spc="0" dirty="0" err="1">
                <a:latin typeface="Times New Roman"/>
                <a:cs typeface="Times New Roman"/>
              </a:rPr>
              <a:t>s</a:t>
            </a:r>
            <a:r>
              <a:rPr sz="4400" b="1" spc="0" dirty="0">
                <a:latin typeface="Times New Roman"/>
                <a:cs typeface="Times New Roman"/>
              </a:rPr>
              <a:t> </a:t>
            </a:r>
            <a:r>
              <a:rPr lang="en-US" sz="4400" b="1" spc="0" dirty="0">
                <a:latin typeface="Times New Roman"/>
                <a:cs typeface="Times New Roman"/>
              </a:rPr>
              <a:t>1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825" y="1893309"/>
            <a:ext cx="611333" cy="342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45"/>
              </a:lnSpc>
              <a:spcBef>
                <a:spcPts val="132"/>
              </a:spcBef>
            </a:pPr>
            <a:r>
              <a:rPr sz="3750" spc="0" baseline="3276" dirty="0">
                <a:latin typeface="Calibri"/>
                <a:cs typeface="Calibri"/>
              </a:rPr>
              <a:t>Soal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825" y="2318142"/>
            <a:ext cx="183469" cy="3414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35"/>
              </a:lnSpc>
              <a:spcBef>
                <a:spcPts val="131"/>
              </a:spcBef>
            </a:pPr>
            <a:r>
              <a:rPr sz="2450" spc="0" dirty="0">
                <a:latin typeface="Arial"/>
                <a:cs typeface="Arial"/>
              </a:rPr>
              <a:t>•</a:t>
            </a:r>
            <a:endParaRPr sz="2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7145" y="2347995"/>
            <a:ext cx="5323947" cy="10254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45"/>
              </a:lnSpc>
              <a:spcBef>
                <a:spcPts val="132"/>
              </a:spcBef>
            </a:pPr>
            <a:r>
              <a:rPr sz="3750" spc="-4" baseline="3276" dirty="0">
                <a:latin typeface="Calibri"/>
                <a:cs typeface="Calibri"/>
              </a:rPr>
              <a:t>Bu</a:t>
            </a:r>
            <a:r>
              <a:rPr sz="3750" spc="-19" baseline="3276" dirty="0">
                <a:latin typeface="Calibri"/>
                <a:cs typeface="Calibri"/>
              </a:rPr>
              <a:t>a</a:t>
            </a:r>
            <a:r>
              <a:rPr sz="3750" spc="0" baseline="3276" dirty="0">
                <a:latin typeface="Calibri"/>
                <a:cs typeface="Calibri"/>
              </a:rPr>
              <a:t>tlah</a:t>
            </a:r>
            <a:r>
              <a:rPr sz="3750" spc="-4" baseline="3276" dirty="0">
                <a:latin typeface="Calibri"/>
                <a:cs typeface="Calibri"/>
              </a:rPr>
              <a:t> </a:t>
            </a:r>
            <a:r>
              <a:rPr sz="3750" spc="0" baseline="3276" dirty="0">
                <a:latin typeface="Calibri"/>
                <a:cs typeface="Calibri"/>
              </a:rPr>
              <a:t>3</a:t>
            </a:r>
            <a:r>
              <a:rPr sz="3750" spc="-9" baseline="3276" dirty="0">
                <a:latin typeface="Calibri"/>
                <a:cs typeface="Calibri"/>
              </a:rPr>
              <a:t> </a:t>
            </a:r>
            <a:r>
              <a:rPr sz="3750" spc="0" baseline="3276" dirty="0">
                <a:latin typeface="Calibri"/>
                <a:cs typeface="Calibri"/>
              </a:rPr>
              <a:t>al</a:t>
            </a:r>
            <a:r>
              <a:rPr sz="3750" spc="-34" baseline="3276" dirty="0">
                <a:latin typeface="Calibri"/>
                <a:cs typeface="Calibri"/>
              </a:rPr>
              <a:t>t</a:t>
            </a:r>
            <a:r>
              <a:rPr sz="3750" spc="-9" baseline="3276" dirty="0">
                <a:latin typeface="Calibri"/>
                <a:cs typeface="Calibri"/>
              </a:rPr>
              <a:t>e</a:t>
            </a:r>
            <a:r>
              <a:rPr sz="3750" spc="0" baseline="3276" dirty="0">
                <a:latin typeface="Calibri"/>
                <a:cs typeface="Calibri"/>
              </a:rPr>
              <a:t>r</a:t>
            </a:r>
            <a:r>
              <a:rPr sz="3750" spc="-4" baseline="3276" dirty="0">
                <a:latin typeface="Calibri"/>
                <a:cs typeface="Calibri"/>
              </a:rPr>
              <a:t>n</a:t>
            </a:r>
            <a:r>
              <a:rPr sz="3750" spc="-19" baseline="3276" dirty="0">
                <a:latin typeface="Calibri"/>
                <a:cs typeface="Calibri"/>
              </a:rPr>
              <a:t>a</a:t>
            </a:r>
            <a:r>
              <a:rPr sz="3750" spc="0" baseline="3276" dirty="0">
                <a:latin typeface="Calibri"/>
                <a:cs typeface="Calibri"/>
              </a:rPr>
              <a:t>tif</a:t>
            </a:r>
            <a:r>
              <a:rPr sz="3750" spc="-26" baseline="3276" dirty="0">
                <a:latin typeface="Calibri"/>
                <a:cs typeface="Calibri"/>
              </a:rPr>
              <a:t> </a:t>
            </a:r>
            <a:r>
              <a:rPr sz="3750" spc="-4" baseline="3276" dirty="0">
                <a:latin typeface="Calibri"/>
                <a:cs typeface="Calibri"/>
              </a:rPr>
              <a:t>s</a:t>
            </a:r>
            <a:r>
              <a:rPr sz="3750" spc="-79" baseline="3276" dirty="0">
                <a:latin typeface="Calibri"/>
                <a:cs typeface="Calibri"/>
              </a:rPr>
              <a:t>k</a:t>
            </a:r>
            <a:r>
              <a:rPr sz="3750" spc="-19" baseline="3276" dirty="0">
                <a:latin typeface="Calibri"/>
                <a:cs typeface="Calibri"/>
              </a:rPr>
              <a:t>e</a:t>
            </a:r>
            <a:r>
              <a:rPr sz="3750" spc="0" baseline="3276" dirty="0">
                <a:latin typeface="Calibri"/>
                <a:cs typeface="Calibri"/>
              </a:rPr>
              <a:t>t</a:t>
            </a:r>
            <a:r>
              <a:rPr sz="3750" spc="-4" baseline="3276" dirty="0">
                <a:latin typeface="Calibri"/>
                <a:cs typeface="Calibri"/>
              </a:rPr>
              <a:t>s</a:t>
            </a:r>
            <a:r>
              <a:rPr sz="3750" spc="0" baseline="3276" dirty="0">
                <a:latin typeface="Calibri"/>
                <a:cs typeface="Calibri"/>
              </a:rPr>
              <a:t>a </a:t>
            </a:r>
            <a:r>
              <a:rPr sz="3750" spc="-39" baseline="3276" dirty="0">
                <a:latin typeface="Calibri"/>
                <a:cs typeface="Calibri"/>
              </a:rPr>
              <a:t>k</a:t>
            </a:r>
            <a:r>
              <a:rPr sz="3750" spc="0" baseline="3276" dirty="0">
                <a:latin typeface="Calibri"/>
                <a:cs typeface="Calibri"/>
              </a:rPr>
              <a:t>a</a:t>
            </a:r>
            <a:r>
              <a:rPr sz="3750" spc="14" baseline="3276" dirty="0">
                <a:latin typeface="Calibri"/>
                <a:cs typeface="Calibri"/>
              </a:rPr>
              <a:t>r</a:t>
            </a:r>
            <a:r>
              <a:rPr sz="3750" spc="-34" baseline="3276" dirty="0">
                <a:latin typeface="Calibri"/>
                <a:cs typeface="Calibri"/>
              </a:rPr>
              <a:t>y</a:t>
            </a:r>
            <a:r>
              <a:rPr sz="3750" spc="0" baseline="3276" dirty="0">
                <a:latin typeface="Calibri"/>
                <a:cs typeface="Calibri"/>
              </a:rPr>
              <a:t>a </a:t>
            </a:r>
            <a:r>
              <a:rPr sz="3750" spc="-4" baseline="3276" dirty="0">
                <a:latin typeface="Calibri"/>
                <a:cs typeface="Calibri"/>
              </a:rPr>
              <a:t>n</a:t>
            </a:r>
            <a:r>
              <a:rPr sz="3750" spc="0" baseline="3276" dirty="0">
                <a:latin typeface="Calibri"/>
                <a:cs typeface="Calibri"/>
              </a:rPr>
              <a:t>ir</a:t>
            </a:r>
            <a:r>
              <a:rPr sz="3750" spc="-4" baseline="3276" dirty="0">
                <a:latin typeface="Calibri"/>
                <a:cs typeface="Calibri"/>
              </a:rPr>
              <a:t>m</a:t>
            </a:r>
            <a:r>
              <a:rPr sz="3750" spc="0" baseline="3276" dirty="0">
                <a:latin typeface="Calibri"/>
                <a:cs typeface="Calibri"/>
              </a:rPr>
              <a:t>a</a:t>
            </a:r>
            <a:r>
              <a:rPr sz="3750" spc="-4" baseline="3276" dirty="0">
                <a:latin typeface="Calibri"/>
                <a:cs typeface="Calibri"/>
              </a:rPr>
              <a:t>n</a:t>
            </a:r>
            <a:r>
              <a:rPr sz="3750" spc="0" baseline="3276" dirty="0">
                <a:latin typeface="Calibri"/>
                <a:cs typeface="Calibri"/>
              </a:rPr>
              <a:t>a</a:t>
            </a:r>
            <a:endParaRPr sz="2500">
              <a:latin typeface="Calibri"/>
              <a:cs typeface="Calibri"/>
            </a:endParaRPr>
          </a:p>
          <a:p>
            <a:pPr marL="12700" marR="47628">
              <a:lnSpc>
                <a:spcPts val="2685"/>
              </a:lnSpc>
              <a:spcBef>
                <a:spcPts val="2"/>
              </a:spcBef>
            </a:pPr>
            <a:r>
              <a:rPr sz="3750" spc="0" baseline="3276" dirty="0">
                <a:latin typeface="Calibri"/>
                <a:cs typeface="Calibri"/>
              </a:rPr>
              <a:t>titik,</a:t>
            </a:r>
            <a:r>
              <a:rPr sz="3750" spc="-39" baseline="3276" dirty="0">
                <a:latin typeface="Calibri"/>
                <a:cs typeface="Calibri"/>
              </a:rPr>
              <a:t> </a:t>
            </a:r>
            <a:r>
              <a:rPr sz="3750" spc="-4" baseline="3276" dirty="0">
                <a:latin typeface="Calibri"/>
                <a:cs typeface="Calibri"/>
              </a:rPr>
              <a:t>s</a:t>
            </a:r>
            <a:r>
              <a:rPr sz="3750" spc="-9" baseline="3276" dirty="0">
                <a:latin typeface="Calibri"/>
                <a:cs typeface="Calibri"/>
              </a:rPr>
              <a:t>e</a:t>
            </a:r>
            <a:r>
              <a:rPr sz="3750" spc="-4" baseline="3276" dirty="0">
                <a:latin typeface="Calibri"/>
                <a:cs typeface="Calibri"/>
              </a:rPr>
              <a:t>h</a:t>
            </a:r>
            <a:r>
              <a:rPr sz="3750" spc="0" baseline="3276" dirty="0">
                <a:latin typeface="Calibri"/>
                <a:cs typeface="Calibri"/>
              </a:rPr>
              <a:t>i</a:t>
            </a:r>
            <a:r>
              <a:rPr sz="3750" spc="-4" baseline="3276" dirty="0">
                <a:latin typeface="Calibri"/>
                <a:cs typeface="Calibri"/>
              </a:rPr>
              <a:t>n</a:t>
            </a:r>
            <a:r>
              <a:rPr sz="3750" spc="25" baseline="3276" dirty="0">
                <a:latin typeface="Calibri"/>
                <a:cs typeface="Calibri"/>
              </a:rPr>
              <a:t>g</a:t>
            </a:r>
            <a:r>
              <a:rPr sz="3750" spc="-50" baseline="3276" dirty="0">
                <a:latin typeface="Calibri"/>
                <a:cs typeface="Calibri"/>
              </a:rPr>
              <a:t>g</a:t>
            </a:r>
            <a:r>
              <a:rPr sz="3750" spc="0" baseline="3276" dirty="0">
                <a:latin typeface="Calibri"/>
                <a:cs typeface="Calibri"/>
              </a:rPr>
              <a:t>a </a:t>
            </a:r>
            <a:r>
              <a:rPr sz="3750" spc="-29" baseline="3276" dirty="0">
                <a:latin typeface="Calibri"/>
                <a:cs typeface="Calibri"/>
              </a:rPr>
              <a:t>t</a:t>
            </a:r>
            <a:r>
              <a:rPr sz="3750" spc="-9" baseline="3276" dirty="0">
                <a:latin typeface="Calibri"/>
                <a:cs typeface="Calibri"/>
              </a:rPr>
              <a:t>e</a:t>
            </a:r>
            <a:r>
              <a:rPr sz="3750" spc="-44" baseline="3276" dirty="0">
                <a:latin typeface="Calibri"/>
                <a:cs typeface="Calibri"/>
              </a:rPr>
              <a:t>r</a:t>
            </a:r>
            <a:r>
              <a:rPr sz="3750" spc="0" baseline="3276" dirty="0">
                <a:latin typeface="Calibri"/>
                <a:cs typeface="Calibri"/>
              </a:rPr>
              <a:t>ci</a:t>
            </a:r>
            <a:r>
              <a:rPr sz="3750" spc="-19" baseline="3276" dirty="0">
                <a:latin typeface="Calibri"/>
                <a:cs typeface="Calibri"/>
              </a:rPr>
              <a:t>p</a:t>
            </a:r>
            <a:r>
              <a:rPr sz="3750" spc="-34" baseline="3276" dirty="0">
                <a:latin typeface="Calibri"/>
                <a:cs typeface="Calibri"/>
              </a:rPr>
              <a:t>t</a:t>
            </a:r>
            <a:r>
              <a:rPr sz="3750" spc="0" baseline="3276" dirty="0">
                <a:latin typeface="Calibri"/>
                <a:cs typeface="Calibri"/>
              </a:rPr>
              <a:t>a </a:t>
            </a:r>
            <a:r>
              <a:rPr sz="3750" spc="-4" baseline="3276" dirty="0">
                <a:latin typeface="Calibri"/>
                <a:cs typeface="Calibri"/>
              </a:rPr>
              <a:t>s</a:t>
            </a:r>
            <a:r>
              <a:rPr sz="3750" spc="-9" baseline="3276" dirty="0">
                <a:latin typeface="Calibri"/>
                <a:cs typeface="Calibri"/>
              </a:rPr>
              <a:t>e</a:t>
            </a:r>
            <a:r>
              <a:rPr sz="3750" spc="-4" baseline="3276" dirty="0">
                <a:latin typeface="Calibri"/>
                <a:cs typeface="Calibri"/>
              </a:rPr>
              <a:t>bu</a:t>
            </a:r>
            <a:r>
              <a:rPr sz="3750" spc="0" baseline="3276" dirty="0">
                <a:latin typeface="Calibri"/>
                <a:cs typeface="Calibri"/>
              </a:rPr>
              <a:t>ah</a:t>
            </a:r>
            <a:r>
              <a:rPr sz="3750" spc="-4" baseline="3276" dirty="0">
                <a:latin typeface="Calibri"/>
                <a:cs typeface="Calibri"/>
              </a:rPr>
              <a:t> </a:t>
            </a:r>
            <a:r>
              <a:rPr sz="3750" spc="0" baseline="3276" dirty="0">
                <a:latin typeface="Calibri"/>
                <a:cs typeface="Calibri"/>
              </a:rPr>
              <a:t>il</a:t>
            </a:r>
            <a:r>
              <a:rPr sz="3750" spc="-4" baseline="3276" dirty="0">
                <a:latin typeface="Calibri"/>
                <a:cs typeface="Calibri"/>
              </a:rPr>
              <a:t>us</a:t>
            </a:r>
            <a:r>
              <a:rPr sz="3750" spc="0" baseline="3276" dirty="0">
                <a:latin typeface="Calibri"/>
                <a:cs typeface="Calibri"/>
              </a:rPr>
              <a:t>i </a:t>
            </a:r>
            <a:r>
              <a:rPr sz="3750" spc="-19" baseline="3276" dirty="0">
                <a:latin typeface="Calibri"/>
                <a:cs typeface="Calibri"/>
              </a:rPr>
              <a:t>a</a:t>
            </a:r>
            <a:r>
              <a:rPr sz="3750" spc="-29" baseline="3276" dirty="0">
                <a:latin typeface="Calibri"/>
                <a:cs typeface="Calibri"/>
              </a:rPr>
              <a:t>t</a:t>
            </a:r>
            <a:r>
              <a:rPr sz="3750" spc="0" baseline="3276" dirty="0">
                <a:latin typeface="Calibri"/>
                <a:cs typeface="Calibri"/>
              </a:rPr>
              <a:t>au</a:t>
            </a:r>
            <a:endParaRPr sz="2500">
              <a:latin typeface="Calibri"/>
              <a:cs typeface="Calibri"/>
            </a:endParaRPr>
          </a:p>
          <a:p>
            <a:pPr marL="12700" marR="47628">
              <a:lnSpc>
                <a:spcPts val="2685"/>
              </a:lnSpc>
            </a:pPr>
            <a:r>
              <a:rPr sz="3750" spc="-79" baseline="3276" dirty="0">
                <a:latin typeface="Calibri"/>
                <a:cs typeface="Calibri"/>
              </a:rPr>
              <a:t>k</a:t>
            </a:r>
            <a:r>
              <a:rPr sz="3750" spc="-9" baseline="3276" dirty="0">
                <a:latin typeface="Calibri"/>
                <a:cs typeface="Calibri"/>
              </a:rPr>
              <a:t>es</a:t>
            </a:r>
            <a:r>
              <a:rPr sz="3750" spc="0" baseline="3276" dirty="0">
                <a:latin typeface="Calibri"/>
                <a:cs typeface="Calibri"/>
              </a:rPr>
              <a:t>an</a:t>
            </a:r>
            <a:r>
              <a:rPr sz="3750" spc="-4" baseline="3276" dirty="0">
                <a:latin typeface="Calibri"/>
                <a:cs typeface="Calibri"/>
              </a:rPr>
              <a:t> </a:t>
            </a:r>
            <a:r>
              <a:rPr sz="3750" spc="-25" baseline="3276" dirty="0">
                <a:latin typeface="Calibri"/>
                <a:cs typeface="Calibri"/>
              </a:rPr>
              <a:t>g</a:t>
            </a:r>
            <a:r>
              <a:rPr sz="3750" spc="-9" baseline="3276" dirty="0">
                <a:latin typeface="Calibri"/>
                <a:cs typeface="Calibri"/>
              </a:rPr>
              <a:t>e</a:t>
            </a:r>
            <a:r>
              <a:rPr sz="3750" spc="-54" baseline="3276" dirty="0">
                <a:latin typeface="Calibri"/>
                <a:cs typeface="Calibri"/>
              </a:rPr>
              <a:t>r</a:t>
            </a:r>
            <a:r>
              <a:rPr sz="3750" spc="0" baseline="3276" dirty="0">
                <a:latin typeface="Calibri"/>
                <a:cs typeface="Calibri"/>
              </a:rPr>
              <a:t>ak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825" y="3910061"/>
            <a:ext cx="183469" cy="1705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35"/>
              </a:lnSpc>
              <a:spcBef>
                <a:spcPts val="131"/>
              </a:spcBef>
            </a:pPr>
            <a:r>
              <a:rPr sz="2450" spc="0" dirty="0">
                <a:latin typeface="Arial"/>
                <a:cs typeface="Arial"/>
              </a:rPr>
              <a:t>•</a:t>
            </a:r>
            <a:endParaRPr sz="245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31"/>
              </a:spcBef>
            </a:pPr>
            <a:r>
              <a:rPr sz="2450" spc="0" dirty="0">
                <a:latin typeface="Arial"/>
                <a:cs typeface="Arial"/>
              </a:rPr>
              <a:t>•</a:t>
            </a:r>
            <a:endParaRPr sz="245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62"/>
              </a:spcBef>
            </a:pPr>
            <a:r>
              <a:rPr sz="2450" spc="0" dirty="0">
                <a:latin typeface="Arial"/>
                <a:cs typeface="Arial"/>
              </a:rPr>
              <a:t>•</a:t>
            </a:r>
            <a:endParaRPr sz="245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62"/>
              </a:spcBef>
            </a:pPr>
            <a:r>
              <a:rPr sz="2450" spc="0" dirty="0">
                <a:latin typeface="Arial"/>
                <a:cs typeface="Arial"/>
              </a:rPr>
              <a:t>•</a:t>
            </a:r>
            <a:endParaRPr sz="245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7145" y="3939914"/>
            <a:ext cx="6032005" cy="23895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435">
              <a:lnSpc>
                <a:spcPts val="2645"/>
              </a:lnSpc>
              <a:spcBef>
                <a:spcPts val="132"/>
              </a:spcBef>
            </a:pPr>
            <a:r>
              <a:rPr sz="3750" spc="-9" baseline="3276" dirty="0">
                <a:latin typeface="Calibri"/>
                <a:cs typeface="Calibri"/>
              </a:rPr>
              <a:t>U</a:t>
            </a:r>
            <a:r>
              <a:rPr sz="3750" spc="-29" baseline="3276" dirty="0">
                <a:latin typeface="Calibri"/>
                <a:cs typeface="Calibri"/>
              </a:rPr>
              <a:t>k</a:t>
            </a:r>
            <a:r>
              <a:rPr sz="3750" spc="-4" baseline="3276" dirty="0">
                <a:latin typeface="Calibri"/>
                <a:cs typeface="Calibri"/>
              </a:rPr>
              <a:t>u</a:t>
            </a:r>
            <a:r>
              <a:rPr sz="3750" spc="-54" baseline="3276" dirty="0">
                <a:latin typeface="Calibri"/>
                <a:cs typeface="Calibri"/>
              </a:rPr>
              <a:t>r</a:t>
            </a:r>
            <a:r>
              <a:rPr sz="3750" spc="0" baseline="3276" dirty="0">
                <a:latin typeface="Calibri"/>
                <a:cs typeface="Calibri"/>
              </a:rPr>
              <a:t>an a</a:t>
            </a:r>
            <a:r>
              <a:rPr sz="3750" spc="-4" baseline="3276" dirty="0">
                <a:latin typeface="Calibri"/>
                <a:cs typeface="Calibri"/>
              </a:rPr>
              <a:t>s</a:t>
            </a:r>
            <a:r>
              <a:rPr sz="3750" spc="0" baseline="3276" dirty="0">
                <a:latin typeface="Calibri"/>
                <a:cs typeface="Calibri"/>
              </a:rPr>
              <a:t>i</a:t>
            </a:r>
            <a:r>
              <a:rPr sz="3750" spc="-29" baseline="3276" dirty="0">
                <a:latin typeface="Calibri"/>
                <a:cs typeface="Calibri"/>
              </a:rPr>
              <a:t>st</a:t>
            </a:r>
            <a:r>
              <a:rPr sz="3750" spc="-9" baseline="3276" dirty="0">
                <a:latin typeface="Calibri"/>
                <a:cs typeface="Calibri"/>
              </a:rPr>
              <a:t>e</a:t>
            </a:r>
            <a:r>
              <a:rPr sz="3750" spc="-4" baseline="3276" dirty="0">
                <a:latin typeface="Calibri"/>
                <a:cs typeface="Calibri"/>
              </a:rPr>
              <a:t>n</a:t>
            </a:r>
            <a:r>
              <a:rPr sz="3750" spc="-9" baseline="3276" dirty="0">
                <a:latin typeface="Calibri"/>
                <a:cs typeface="Calibri"/>
              </a:rPr>
              <a:t>s</a:t>
            </a:r>
            <a:r>
              <a:rPr sz="3750" spc="0" baseline="3276" dirty="0">
                <a:latin typeface="Calibri"/>
                <a:cs typeface="Calibri"/>
              </a:rPr>
              <a:t>i </a:t>
            </a:r>
            <a:r>
              <a:rPr sz="3750" spc="-4" baseline="3276" dirty="0">
                <a:latin typeface="Calibri"/>
                <a:cs typeface="Calibri"/>
              </a:rPr>
              <a:t>d</a:t>
            </a:r>
            <a:r>
              <a:rPr sz="3750" spc="-54" baseline="3276" dirty="0">
                <a:latin typeface="Calibri"/>
                <a:cs typeface="Calibri"/>
              </a:rPr>
              <a:t>r</a:t>
            </a:r>
            <a:r>
              <a:rPr sz="3750" spc="-19" baseline="3276" dirty="0">
                <a:latin typeface="Calibri"/>
                <a:cs typeface="Calibri"/>
              </a:rPr>
              <a:t>a</a:t>
            </a:r>
            <a:r>
              <a:rPr sz="3750" spc="0" baseline="3276" dirty="0">
                <a:latin typeface="Calibri"/>
                <a:cs typeface="Calibri"/>
              </a:rPr>
              <a:t>ft</a:t>
            </a:r>
            <a:r>
              <a:rPr sz="3750" spc="-63" baseline="3276" dirty="0">
                <a:latin typeface="Calibri"/>
                <a:cs typeface="Calibri"/>
              </a:rPr>
              <a:t> </a:t>
            </a:r>
            <a:r>
              <a:rPr sz="3750" spc="-9" baseline="3276" dirty="0">
                <a:latin typeface="Calibri"/>
                <a:cs typeface="Calibri"/>
              </a:rPr>
              <a:t>2</a:t>
            </a:r>
            <a:r>
              <a:rPr sz="3750" spc="-4" baseline="3276" dirty="0">
                <a:latin typeface="Calibri"/>
                <a:cs typeface="Calibri"/>
              </a:rPr>
              <a:t>0x</a:t>
            </a:r>
            <a:r>
              <a:rPr sz="3750" spc="-9" baseline="3276" dirty="0">
                <a:latin typeface="Calibri"/>
                <a:cs typeface="Calibri"/>
              </a:rPr>
              <a:t>2</a:t>
            </a:r>
            <a:r>
              <a:rPr sz="3750" spc="-4" baseline="3276" dirty="0">
                <a:latin typeface="Calibri"/>
                <a:cs typeface="Calibri"/>
              </a:rPr>
              <a:t>0</a:t>
            </a:r>
            <a:r>
              <a:rPr sz="3750" spc="0" baseline="3276" dirty="0">
                <a:latin typeface="Calibri"/>
                <a:cs typeface="Calibri"/>
              </a:rPr>
              <a:t>cm</a:t>
            </a:r>
            <a:endParaRPr sz="2500" dirty="0">
              <a:latin typeface="Calibri"/>
              <a:cs typeface="Calibri"/>
            </a:endParaRPr>
          </a:p>
          <a:p>
            <a:pPr marL="12700" marR="45435">
              <a:lnSpc>
                <a:spcPct val="101725"/>
              </a:lnSpc>
              <a:spcBef>
                <a:spcPts val="396"/>
              </a:spcBef>
            </a:pPr>
            <a:r>
              <a:rPr sz="2500" spc="-9" dirty="0">
                <a:latin typeface="Calibri"/>
                <a:cs typeface="Calibri"/>
              </a:rPr>
              <a:t>U</a:t>
            </a:r>
            <a:r>
              <a:rPr sz="2500" spc="-29" dirty="0">
                <a:latin typeface="Calibri"/>
                <a:cs typeface="Calibri"/>
              </a:rPr>
              <a:t>k</a:t>
            </a:r>
            <a:r>
              <a:rPr sz="2500" spc="-4" dirty="0">
                <a:latin typeface="Calibri"/>
                <a:cs typeface="Calibri"/>
              </a:rPr>
              <a:t>u</a:t>
            </a:r>
            <a:r>
              <a:rPr sz="2500" spc="-54" dirty="0">
                <a:latin typeface="Calibri"/>
                <a:cs typeface="Calibri"/>
              </a:rPr>
              <a:t>r</a:t>
            </a:r>
            <a:r>
              <a:rPr sz="2500" spc="0" dirty="0">
                <a:latin typeface="Calibri"/>
                <a:cs typeface="Calibri"/>
              </a:rPr>
              <a:t>an </a:t>
            </a:r>
            <a:r>
              <a:rPr sz="2500" spc="-4" dirty="0">
                <a:latin typeface="Calibri"/>
                <a:cs typeface="Calibri"/>
              </a:rPr>
              <a:t>g</a:t>
            </a:r>
            <a:r>
              <a:rPr sz="2500" spc="0" dirty="0">
                <a:latin typeface="Calibri"/>
                <a:cs typeface="Calibri"/>
              </a:rPr>
              <a:t>rid</a:t>
            </a:r>
            <a:r>
              <a:rPr sz="2500" spc="-4" dirty="0">
                <a:latin typeface="Calibri"/>
                <a:cs typeface="Calibri"/>
              </a:rPr>
              <a:t> m</a:t>
            </a:r>
            <a:r>
              <a:rPr sz="2500" spc="0" dirty="0">
                <a:latin typeface="Calibri"/>
                <a:cs typeface="Calibri"/>
              </a:rPr>
              <a:t>i</a:t>
            </a:r>
            <a:r>
              <a:rPr sz="2500" spc="-4" dirty="0">
                <a:latin typeface="Calibri"/>
                <a:cs typeface="Calibri"/>
              </a:rPr>
              <a:t>n</a:t>
            </a:r>
            <a:r>
              <a:rPr sz="2500" spc="0" dirty="0">
                <a:latin typeface="Calibri"/>
                <a:cs typeface="Calibri"/>
              </a:rPr>
              <a:t>i</a:t>
            </a:r>
            <a:r>
              <a:rPr sz="2500" spc="-4" dirty="0">
                <a:latin typeface="Calibri"/>
                <a:cs typeface="Calibri"/>
              </a:rPr>
              <a:t>m</a:t>
            </a:r>
            <a:r>
              <a:rPr sz="2500" spc="0" dirty="0">
                <a:latin typeface="Calibri"/>
                <a:cs typeface="Calibri"/>
              </a:rPr>
              <a:t>al </a:t>
            </a:r>
            <a:r>
              <a:rPr sz="2500" spc="-9" dirty="0">
                <a:latin typeface="Calibri"/>
                <a:cs typeface="Calibri"/>
              </a:rPr>
              <a:t>5</a:t>
            </a:r>
            <a:r>
              <a:rPr sz="2500" spc="-4" dirty="0">
                <a:latin typeface="Calibri"/>
                <a:cs typeface="Calibri"/>
              </a:rPr>
              <a:t>m</a:t>
            </a:r>
            <a:r>
              <a:rPr sz="2500" spc="0" dirty="0">
                <a:latin typeface="Calibri"/>
                <a:cs typeface="Calibri"/>
              </a:rPr>
              <a:t>m</a:t>
            </a:r>
            <a:endParaRPr sz="2500" dirty="0">
              <a:latin typeface="Calibri"/>
              <a:cs typeface="Calibri"/>
            </a:endParaRPr>
          </a:p>
          <a:p>
            <a:pPr marL="12700" marR="45435">
              <a:lnSpc>
                <a:spcPct val="101725"/>
              </a:lnSpc>
              <a:spcBef>
                <a:spcPts val="528"/>
              </a:spcBef>
            </a:pPr>
            <a:r>
              <a:rPr sz="2500" spc="-4" dirty="0">
                <a:latin typeface="Calibri"/>
                <a:cs typeface="Calibri"/>
              </a:rPr>
              <a:t>B</a:t>
            </a:r>
            <a:r>
              <a:rPr sz="2500" spc="0" dirty="0">
                <a:latin typeface="Calibri"/>
                <a:cs typeface="Calibri"/>
              </a:rPr>
              <a:t>i</a:t>
            </a:r>
            <a:r>
              <a:rPr sz="2500" spc="-9" dirty="0">
                <a:latin typeface="Calibri"/>
                <a:cs typeface="Calibri"/>
              </a:rPr>
              <a:t>s</a:t>
            </a:r>
            <a:r>
              <a:rPr sz="2500" spc="0" dirty="0">
                <a:latin typeface="Calibri"/>
                <a:cs typeface="Calibri"/>
              </a:rPr>
              <a:t>a </a:t>
            </a:r>
            <a:r>
              <a:rPr sz="2500" spc="-4" dirty="0">
                <a:latin typeface="Calibri"/>
                <a:cs typeface="Calibri"/>
              </a:rPr>
              <a:t>m</a:t>
            </a:r>
            <a:r>
              <a:rPr sz="2500" spc="-9" dirty="0">
                <a:latin typeface="Calibri"/>
                <a:cs typeface="Calibri"/>
              </a:rPr>
              <a:t>e</a:t>
            </a:r>
            <a:r>
              <a:rPr sz="2500" spc="-4" dirty="0">
                <a:latin typeface="Calibri"/>
                <a:cs typeface="Calibri"/>
              </a:rPr>
              <a:t>n</a:t>
            </a:r>
            <a:r>
              <a:rPr sz="2500" spc="19" dirty="0">
                <a:latin typeface="Calibri"/>
                <a:cs typeface="Calibri"/>
              </a:rPr>
              <a:t>g</a:t>
            </a:r>
            <a:r>
              <a:rPr sz="2500" spc="0" dirty="0">
                <a:latin typeface="Calibri"/>
                <a:cs typeface="Calibri"/>
              </a:rPr>
              <a:t>g</a:t>
            </a:r>
            <a:r>
              <a:rPr sz="2500" spc="-4" dirty="0">
                <a:latin typeface="Calibri"/>
                <a:cs typeface="Calibri"/>
              </a:rPr>
              <a:t>un</a:t>
            </a:r>
            <a:r>
              <a:rPr sz="2500" spc="0" dirty="0">
                <a:latin typeface="Calibri"/>
                <a:cs typeface="Calibri"/>
              </a:rPr>
              <a:t>a</a:t>
            </a:r>
            <a:r>
              <a:rPr sz="2500" spc="-39" dirty="0">
                <a:latin typeface="Calibri"/>
                <a:cs typeface="Calibri"/>
              </a:rPr>
              <a:t>k</a:t>
            </a:r>
            <a:r>
              <a:rPr sz="2500" spc="0" dirty="0">
                <a:latin typeface="Calibri"/>
                <a:cs typeface="Calibri"/>
              </a:rPr>
              <a:t>an</a:t>
            </a:r>
            <a:r>
              <a:rPr sz="2500" spc="-4" dirty="0">
                <a:latin typeface="Calibri"/>
                <a:cs typeface="Calibri"/>
              </a:rPr>
              <a:t> p</a:t>
            </a:r>
            <a:r>
              <a:rPr sz="2500" spc="-9" dirty="0">
                <a:latin typeface="Calibri"/>
                <a:cs typeface="Calibri"/>
              </a:rPr>
              <a:t>e</a:t>
            </a:r>
            <a:r>
              <a:rPr sz="2500" spc="-4" dirty="0">
                <a:latin typeface="Calibri"/>
                <a:cs typeface="Calibri"/>
              </a:rPr>
              <a:t>ns</a:t>
            </a:r>
            <a:r>
              <a:rPr sz="2500" spc="0" dirty="0">
                <a:latin typeface="Calibri"/>
                <a:cs typeface="Calibri"/>
              </a:rPr>
              <a:t>il/</a:t>
            </a:r>
            <a:r>
              <a:rPr sz="2500" spc="-9" dirty="0">
                <a:latin typeface="Calibri"/>
                <a:cs typeface="Calibri"/>
              </a:rPr>
              <a:t> </a:t>
            </a:r>
            <a:r>
              <a:rPr sz="2500" spc="-4" dirty="0">
                <a:latin typeface="Calibri"/>
                <a:cs typeface="Calibri"/>
              </a:rPr>
              <a:t>sp</a:t>
            </a:r>
            <a:r>
              <a:rPr sz="2500" spc="0" dirty="0">
                <a:latin typeface="Calibri"/>
                <a:cs typeface="Calibri"/>
              </a:rPr>
              <a:t>i</a:t>
            </a:r>
            <a:r>
              <a:rPr sz="2500" spc="-4" dirty="0">
                <a:latin typeface="Calibri"/>
                <a:cs typeface="Calibri"/>
              </a:rPr>
              <a:t>d</a:t>
            </a:r>
            <a:r>
              <a:rPr sz="2500" spc="0" dirty="0">
                <a:latin typeface="Calibri"/>
                <a:cs typeface="Calibri"/>
              </a:rPr>
              <a:t>ol </a:t>
            </a:r>
            <a:r>
              <a:rPr sz="2500" spc="-4" dirty="0">
                <a:latin typeface="Calibri"/>
                <a:cs typeface="Calibri"/>
              </a:rPr>
              <a:t>h</a:t>
            </a:r>
            <a:r>
              <a:rPr sz="2500" spc="0" dirty="0">
                <a:latin typeface="Calibri"/>
                <a:cs typeface="Calibri"/>
              </a:rPr>
              <a:t>i</a:t>
            </a:r>
            <a:r>
              <a:rPr sz="2500" spc="-34" dirty="0">
                <a:latin typeface="Calibri"/>
                <a:cs typeface="Calibri"/>
              </a:rPr>
              <a:t>t</a:t>
            </a:r>
            <a:r>
              <a:rPr sz="2500" spc="0" dirty="0">
                <a:latin typeface="Calibri"/>
                <a:cs typeface="Calibri"/>
              </a:rPr>
              <a:t>am</a:t>
            </a:r>
            <a:endParaRPr sz="2500" dirty="0">
              <a:latin typeface="Calibri"/>
              <a:cs typeface="Calibri"/>
            </a:endParaRPr>
          </a:p>
          <a:p>
            <a:pPr marL="12700">
              <a:lnSpc>
                <a:spcPts val="2690"/>
              </a:lnSpc>
              <a:spcBef>
                <a:spcPts val="891"/>
              </a:spcBef>
            </a:pPr>
            <a:r>
              <a:rPr sz="2500" spc="-9" dirty="0">
                <a:latin typeface="Calibri"/>
                <a:cs typeface="Calibri"/>
              </a:rPr>
              <a:t>U</a:t>
            </a:r>
            <a:r>
              <a:rPr sz="2500" spc="-29" dirty="0">
                <a:latin typeface="Calibri"/>
                <a:cs typeface="Calibri"/>
              </a:rPr>
              <a:t>n</a:t>
            </a:r>
            <a:r>
              <a:rPr sz="2500" spc="0" dirty="0">
                <a:latin typeface="Calibri"/>
                <a:cs typeface="Calibri"/>
              </a:rPr>
              <a:t>t</a:t>
            </a:r>
            <a:r>
              <a:rPr sz="2500" spc="-4" dirty="0">
                <a:latin typeface="Calibri"/>
                <a:cs typeface="Calibri"/>
              </a:rPr>
              <a:t>u</a:t>
            </a:r>
            <a:r>
              <a:rPr sz="2500" spc="0" dirty="0">
                <a:latin typeface="Calibri"/>
                <a:cs typeface="Calibri"/>
              </a:rPr>
              <a:t>k </a:t>
            </a:r>
            <a:r>
              <a:rPr sz="2500" spc="-54" dirty="0">
                <a:latin typeface="Calibri"/>
                <a:cs typeface="Calibri"/>
              </a:rPr>
              <a:t>f</a:t>
            </a:r>
            <a:r>
              <a:rPr sz="2500" spc="0" dirty="0">
                <a:latin typeface="Calibri"/>
                <a:cs typeface="Calibri"/>
              </a:rPr>
              <a:t>or</a:t>
            </a:r>
            <a:r>
              <a:rPr sz="2500" spc="-4" dirty="0">
                <a:latin typeface="Calibri"/>
                <a:cs typeface="Calibri"/>
              </a:rPr>
              <a:t>m</a:t>
            </a:r>
            <a:r>
              <a:rPr sz="2500" spc="-19" dirty="0">
                <a:latin typeface="Calibri"/>
                <a:cs typeface="Calibri"/>
              </a:rPr>
              <a:t>a</a:t>
            </a:r>
            <a:r>
              <a:rPr sz="2500" spc="0" dirty="0">
                <a:latin typeface="Calibri"/>
                <a:cs typeface="Calibri"/>
              </a:rPr>
              <a:t>t </a:t>
            </a:r>
            <a:r>
              <a:rPr sz="2500" spc="-4" dirty="0" err="1">
                <a:latin typeface="Calibri"/>
                <a:cs typeface="Calibri"/>
              </a:rPr>
              <a:t>p</a:t>
            </a:r>
            <a:r>
              <a:rPr sz="2500" spc="-9" dirty="0" err="1">
                <a:latin typeface="Calibri"/>
                <a:cs typeface="Calibri"/>
              </a:rPr>
              <a:t>e</a:t>
            </a:r>
            <a:r>
              <a:rPr sz="2500" spc="-4" dirty="0" err="1">
                <a:latin typeface="Calibri"/>
                <a:cs typeface="Calibri"/>
              </a:rPr>
              <a:t>n</a:t>
            </a:r>
            <a:r>
              <a:rPr sz="2500" spc="0" dirty="0" err="1">
                <a:latin typeface="Calibri"/>
                <a:cs typeface="Calibri"/>
              </a:rPr>
              <a:t>g</a:t>
            </a:r>
            <a:r>
              <a:rPr sz="2500" spc="-9" dirty="0" err="1">
                <a:latin typeface="Calibri"/>
                <a:cs typeface="Calibri"/>
              </a:rPr>
              <a:t>u</a:t>
            </a:r>
            <a:r>
              <a:rPr sz="2500" spc="-4" dirty="0" err="1">
                <a:latin typeface="Calibri"/>
                <a:cs typeface="Calibri"/>
              </a:rPr>
              <a:t>mpu</a:t>
            </a:r>
            <a:r>
              <a:rPr sz="2500" spc="0" dirty="0" err="1">
                <a:latin typeface="Calibri"/>
                <a:cs typeface="Calibri"/>
              </a:rPr>
              <a:t>la</a:t>
            </a:r>
            <a:r>
              <a:rPr sz="2500" spc="-4" dirty="0" err="1">
                <a:latin typeface="Calibri"/>
                <a:cs typeface="Calibri"/>
              </a:rPr>
              <a:t>n</a:t>
            </a:r>
            <a:r>
              <a:rPr lang="en-US" sz="2500" spc="-4" dirty="0">
                <a:latin typeface="Calibri"/>
                <a:cs typeface="Calibri"/>
              </a:rPr>
              <a:t> </a:t>
            </a:r>
            <a:r>
              <a:rPr lang="en-US" sz="2500" spc="-4" dirty="0" err="1">
                <a:latin typeface="Calibri"/>
                <a:cs typeface="Calibri"/>
              </a:rPr>
              <a:t>menggunakan</a:t>
            </a:r>
            <a:r>
              <a:rPr lang="en-US" sz="2500" spc="-4" dirty="0">
                <a:latin typeface="Calibri"/>
                <a:cs typeface="Calibri"/>
              </a:rPr>
              <a:t> </a:t>
            </a:r>
            <a:r>
              <a:rPr lang="en-US" sz="2500" spc="-4" dirty="0" err="1">
                <a:latin typeface="Calibri"/>
                <a:cs typeface="Calibri"/>
              </a:rPr>
              <a:t>tinta</a:t>
            </a:r>
            <a:r>
              <a:rPr lang="en-US" sz="2500" spc="-4" dirty="0">
                <a:latin typeface="Calibri"/>
                <a:cs typeface="Calibri"/>
              </a:rPr>
              <a:t> </a:t>
            </a:r>
            <a:r>
              <a:rPr lang="en-US" sz="2500" spc="-4" dirty="0" err="1">
                <a:latin typeface="Calibri"/>
                <a:cs typeface="Calibri"/>
              </a:rPr>
              <a:t>cina</a:t>
            </a:r>
            <a:r>
              <a:rPr sz="2500" spc="0" dirty="0">
                <a:latin typeface="Calibri"/>
                <a:cs typeface="Calibri"/>
              </a:rPr>
              <a:t>, </a:t>
            </a:r>
            <a:r>
              <a:rPr sz="2500" spc="-4" dirty="0">
                <a:latin typeface="Calibri"/>
                <a:cs typeface="Calibri"/>
              </a:rPr>
              <a:t>u</a:t>
            </a:r>
            <a:r>
              <a:rPr sz="2500" spc="-34" dirty="0">
                <a:latin typeface="Calibri"/>
                <a:cs typeface="Calibri"/>
              </a:rPr>
              <a:t>k</a:t>
            </a:r>
            <a:r>
              <a:rPr sz="2500" spc="-4" dirty="0">
                <a:latin typeface="Calibri"/>
                <a:cs typeface="Calibri"/>
              </a:rPr>
              <a:t>u</a:t>
            </a:r>
            <a:r>
              <a:rPr sz="2500" spc="-54" dirty="0">
                <a:latin typeface="Calibri"/>
                <a:cs typeface="Calibri"/>
              </a:rPr>
              <a:t>r</a:t>
            </a:r>
            <a:r>
              <a:rPr sz="2500" spc="0" dirty="0">
                <a:latin typeface="Calibri"/>
                <a:cs typeface="Calibri"/>
              </a:rPr>
              <a:t>an</a:t>
            </a:r>
            <a:r>
              <a:rPr sz="2500" spc="-4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g</a:t>
            </a:r>
            <a:r>
              <a:rPr sz="2500" spc="0" dirty="0">
                <a:latin typeface="Calibri"/>
                <a:cs typeface="Calibri"/>
              </a:rPr>
              <a:t>aris </a:t>
            </a:r>
            <a:r>
              <a:rPr sz="2500" spc="-4" dirty="0">
                <a:latin typeface="Calibri"/>
                <a:cs typeface="Calibri"/>
              </a:rPr>
              <a:t>b</a:t>
            </a:r>
            <a:r>
              <a:rPr sz="2500" spc="0" dirty="0">
                <a:latin typeface="Calibri"/>
                <a:cs typeface="Calibri"/>
              </a:rPr>
              <a:t>i</a:t>
            </a:r>
            <a:r>
              <a:rPr sz="2500" spc="-4" dirty="0">
                <a:latin typeface="Calibri"/>
                <a:cs typeface="Calibri"/>
              </a:rPr>
              <a:t>s</a:t>
            </a:r>
            <a:r>
              <a:rPr sz="2500" spc="0" dirty="0">
                <a:latin typeface="Calibri"/>
                <a:cs typeface="Calibri"/>
              </a:rPr>
              <a:t>a </a:t>
            </a:r>
            <a:r>
              <a:rPr sz="2500" spc="-4" dirty="0">
                <a:latin typeface="Calibri"/>
                <a:cs typeface="Calibri"/>
              </a:rPr>
              <a:t>d</a:t>
            </a:r>
            <a:r>
              <a:rPr sz="2500" spc="0" dirty="0">
                <a:latin typeface="Calibri"/>
                <a:cs typeface="Calibri"/>
              </a:rPr>
              <a:t>i</a:t>
            </a:r>
            <a:r>
              <a:rPr sz="2500" spc="-4" dirty="0">
                <a:latin typeface="Calibri"/>
                <a:cs typeface="Calibri"/>
              </a:rPr>
              <a:t>p</a:t>
            </a:r>
            <a:r>
              <a:rPr sz="2500" spc="-9" dirty="0">
                <a:latin typeface="Calibri"/>
                <a:cs typeface="Calibri"/>
              </a:rPr>
              <a:t>e</a:t>
            </a:r>
            <a:r>
              <a:rPr sz="2500" spc="0" dirty="0">
                <a:latin typeface="Calibri"/>
                <a:cs typeface="Calibri"/>
              </a:rPr>
              <a:t>r</a:t>
            </a:r>
            <a:r>
              <a:rPr sz="2500" spc="-4" dirty="0">
                <a:latin typeface="Calibri"/>
                <a:cs typeface="Calibri"/>
              </a:rPr>
              <a:t>b</a:t>
            </a:r>
            <a:r>
              <a:rPr sz="2500" spc="0" dirty="0">
                <a:latin typeface="Calibri"/>
                <a:cs typeface="Calibri"/>
              </a:rPr>
              <a:t>a</a:t>
            </a:r>
            <a:r>
              <a:rPr sz="2500" spc="-54" dirty="0">
                <a:latin typeface="Calibri"/>
                <a:cs typeface="Calibri"/>
              </a:rPr>
              <a:t>n</a:t>
            </a:r>
            <a:r>
              <a:rPr sz="2500" spc="-39" dirty="0">
                <a:latin typeface="Calibri"/>
                <a:cs typeface="Calibri"/>
              </a:rPr>
              <a:t>y</a:t>
            </a:r>
            <a:r>
              <a:rPr sz="2500" spc="0" dirty="0">
                <a:latin typeface="Calibri"/>
                <a:cs typeface="Calibri"/>
              </a:rPr>
              <a:t>ak j</a:t>
            </a:r>
            <a:r>
              <a:rPr sz="2500" spc="-4" dirty="0">
                <a:latin typeface="Calibri"/>
                <a:cs typeface="Calibri"/>
              </a:rPr>
              <a:t>um</a:t>
            </a:r>
            <a:r>
              <a:rPr sz="2500" spc="0" dirty="0">
                <a:latin typeface="Calibri"/>
                <a:cs typeface="Calibri"/>
              </a:rPr>
              <a:t>la</a:t>
            </a:r>
            <a:r>
              <a:rPr sz="2500" spc="-4" dirty="0">
                <a:latin typeface="Calibri"/>
                <a:cs typeface="Calibri"/>
              </a:rPr>
              <a:t>h</a:t>
            </a:r>
            <a:r>
              <a:rPr sz="2500" spc="-54" dirty="0">
                <a:latin typeface="Calibri"/>
                <a:cs typeface="Calibri"/>
              </a:rPr>
              <a:t>n</a:t>
            </a:r>
            <a:r>
              <a:rPr sz="2500" spc="-39" dirty="0">
                <a:latin typeface="Calibri"/>
                <a:cs typeface="Calibri"/>
              </a:rPr>
              <a:t>y</a:t>
            </a:r>
            <a:r>
              <a:rPr sz="2500" spc="0" dirty="0">
                <a:latin typeface="Calibri"/>
                <a:cs typeface="Calibri"/>
              </a:rPr>
              <a:t>a </a:t>
            </a:r>
            <a:r>
              <a:rPr sz="2500" spc="-19" dirty="0">
                <a:latin typeface="Calibri"/>
                <a:cs typeface="Calibri"/>
              </a:rPr>
              <a:t>a</a:t>
            </a:r>
            <a:r>
              <a:rPr sz="2500" spc="-34" dirty="0">
                <a:latin typeface="Calibri"/>
                <a:cs typeface="Calibri"/>
              </a:rPr>
              <a:t>t</a:t>
            </a:r>
            <a:r>
              <a:rPr sz="2500" spc="0" dirty="0">
                <a:latin typeface="Calibri"/>
                <a:cs typeface="Calibri"/>
              </a:rPr>
              <a:t>au </a:t>
            </a:r>
            <a:r>
              <a:rPr sz="2500" spc="-4" dirty="0" err="1">
                <a:latin typeface="Calibri"/>
                <a:cs typeface="Calibri"/>
              </a:rPr>
              <a:t>d</a:t>
            </a:r>
            <a:r>
              <a:rPr sz="2500" spc="0" dirty="0" err="1">
                <a:latin typeface="Calibri"/>
                <a:cs typeface="Calibri"/>
              </a:rPr>
              <a:t>i</a:t>
            </a:r>
            <a:r>
              <a:rPr sz="2500" spc="-4" dirty="0" err="1">
                <a:latin typeface="Calibri"/>
                <a:cs typeface="Calibri"/>
              </a:rPr>
              <a:t>p</a:t>
            </a:r>
            <a:r>
              <a:rPr sz="2500" spc="-9" dirty="0" err="1">
                <a:latin typeface="Calibri"/>
                <a:cs typeface="Calibri"/>
              </a:rPr>
              <a:t>e</a:t>
            </a:r>
            <a:r>
              <a:rPr sz="2500" spc="0" dirty="0" err="1">
                <a:latin typeface="Calibri"/>
                <a:cs typeface="Calibri"/>
              </a:rPr>
              <a:t>r</a:t>
            </a:r>
            <a:r>
              <a:rPr sz="2500" spc="-4" dirty="0" err="1">
                <a:latin typeface="Calibri"/>
                <a:cs typeface="Calibri"/>
              </a:rPr>
              <a:t>b</a:t>
            </a:r>
            <a:r>
              <a:rPr sz="2500" spc="-9" dirty="0" err="1">
                <a:latin typeface="Calibri"/>
                <a:cs typeface="Calibri"/>
              </a:rPr>
              <a:t>e</a:t>
            </a:r>
            <a:r>
              <a:rPr sz="2500" spc="-4" dirty="0" err="1">
                <a:latin typeface="Calibri"/>
                <a:cs typeface="Calibri"/>
              </a:rPr>
              <a:t>s</a:t>
            </a:r>
            <a:r>
              <a:rPr sz="2500" spc="0" dirty="0" err="1">
                <a:latin typeface="Calibri"/>
                <a:cs typeface="Calibri"/>
              </a:rPr>
              <a:t>ar</a:t>
            </a:r>
            <a:r>
              <a:rPr sz="2500" spc="0" dirty="0">
                <a:latin typeface="Calibri"/>
                <a:cs typeface="Calibri"/>
              </a:rPr>
              <a:t> </a:t>
            </a:r>
            <a:r>
              <a:rPr sz="2500" spc="-4" dirty="0" err="1">
                <a:latin typeface="Calibri"/>
                <a:cs typeface="Calibri"/>
              </a:rPr>
              <a:t>u</a:t>
            </a:r>
            <a:r>
              <a:rPr sz="2500" spc="-29" dirty="0" err="1">
                <a:latin typeface="Calibri"/>
                <a:cs typeface="Calibri"/>
              </a:rPr>
              <a:t>k</a:t>
            </a:r>
            <a:r>
              <a:rPr sz="2500" spc="-4" dirty="0" err="1">
                <a:latin typeface="Calibri"/>
                <a:cs typeface="Calibri"/>
              </a:rPr>
              <a:t>u</a:t>
            </a:r>
            <a:r>
              <a:rPr sz="2500" spc="-54" dirty="0" err="1">
                <a:latin typeface="Calibri"/>
                <a:cs typeface="Calibri"/>
              </a:rPr>
              <a:t>r</a:t>
            </a:r>
            <a:r>
              <a:rPr sz="2500" spc="0" dirty="0" err="1">
                <a:latin typeface="Calibri"/>
                <a:cs typeface="Calibri"/>
              </a:rPr>
              <a:t>a</a:t>
            </a:r>
            <a:r>
              <a:rPr lang="en-US" sz="2500" spc="0" dirty="0" err="1">
                <a:latin typeface="Calibri"/>
                <a:cs typeface="Calibri"/>
              </a:rPr>
              <a:t>n</a:t>
            </a:r>
            <a:r>
              <a:rPr sz="2500" spc="-50" dirty="0" err="1">
                <a:latin typeface="Calibri"/>
                <a:cs typeface="Calibri"/>
              </a:rPr>
              <a:t>n</a:t>
            </a:r>
            <a:r>
              <a:rPr sz="2500" spc="-39" dirty="0" err="1">
                <a:latin typeface="Calibri"/>
                <a:cs typeface="Calibri"/>
              </a:rPr>
              <a:t>y</a:t>
            </a:r>
            <a:r>
              <a:rPr sz="2500" spc="0" dirty="0" err="1">
                <a:latin typeface="Calibri"/>
                <a:cs typeface="Calibri"/>
              </a:rPr>
              <a:t>a</a:t>
            </a:r>
            <a:endParaRPr sz="2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067041" y="2932556"/>
            <a:ext cx="4818595" cy="3675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9322" y="2862364"/>
            <a:ext cx="4640757" cy="3629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0234" y="2976117"/>
            <a:ext cx="4678921" cy="3535565"/>
          </a:xfrm>
          <a:custGeom>
            <a:avLst/>
            <a:gdLst/>
            <a:ahLst/>
            <a:cxnLst/>
            <a:rect l="l" t="t" r="r" b="b"/>
            <a:pathLst>
              <a:path w="4678921" h="3535565">
                <a:moveTo>
                  <a:pt x="0" y="0"/>
                </a:moveTo>
                <a:lnTo>
                  <a:pt x="4678921" y="0"/>
                </a:lnTo>
                <a:lnTo>
                  <a:pt x="4678921" y="3535565"/>
                </a:lnTo>
                <a:lnTo>
                  <a:pt x="0" y="3535565"/>
                </a:lnTo>
                <a:lnTo>
                  <a:pt x="0" y="0"/>
                </a:lnTo>
                <a:close/>
              </a:path>
            </a:pathLst>
          </a:custGeom>
          <a:ln w="381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59398" y="2932556"/>
            <a:ext cx="3543846" cy="3675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74803" y="2994837"/>
            <a:ext cx="3512883" cy="34974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02603" y="2976117"/>
            <a:ext cx="3404158" cy="3535565"/>
          </a:xfrm>
          <a:custGeom>
            <a:avLst/>
            <a:gdLst/>
            <a:ahLst/>
            <a:cxnLst/>
            <a:rect l="l" t="t" r="r" b="b"/>
            <a:pathLst>
              <a:path w="3404158" h="3535565">
                <a:moveTo>
                  <a:pt x="0" y="0"/>
                </a:moveTo>
                <a:lnTo>
                  <a:pt x="3404158" y="0"/>
                </a:lnTo>
                <a:lnTo>
                  <a:pt x="3404158" y="3535565"/>
                </a:lnTo>
                <a:lnTo>
                  <a:pt x="0" y="3535565"/>
                </a:lnTo>
                <a:lnTo>
                  <a:pt x="0" y="0"/>
                </a:lnTo>
                <a:close/>
              </a:path>
            </a:pathLst>
          </a:custGeom>
          <a:ln w="381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6825" y="746228"/>
            <a:ext cx="4102407" cy="1498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-79" dirty="0">
                <a:latin typeface="Times New Roman"/>
                <a:cs typeface="Times New Roman"/>
              </a:rPr>
              <a:t>T</a:t>
            </a:r>
            <a:r>
              <a:rPr sz="4400" b="1" spc="0" dirty="0">
                <a:latin typeface="Times New Roman"/>
                <a:cs typeface="Times New Roman"/>
              </a:rPr>
              <a:t>itik </a:t>
            </a:r>
            <a:r>
              <a:rPr sz="4400" b="1" spc="-4" dirty="0">
                <a:latin typeface="Times New Roman"/>
                <a:cs typeface="Times New Roman"/>
              </a:rPr>
              <a:t>(</a:t>
            </a:r>
            <a:r>
              <a:rPr sz="4400" b="1" spc="0" dirty="0">
                <a:latin typeface="Times New Roman"/>
                <a:cs typeface="Times New Roman"/>
              </a:rPr>
              <a:t>d</a:t>
            </a:r>
            <a:r>
              <a:rPr sz="4400" b="1" spc="4" dirty="0">
                <a:latin typeface="Times New Roman"/>
                <a:cs typeface="Times New Roman"/>
              </a:rPr>
              <a:t>o</a:t>
            </a:r>
            <a:r>
              <a:rPr sz="4400" b="1" spc="-4" dirty="0">
                <a:latin typeface="Times New Roman"/>
                <a:cs typeface="Times New Roman"/>
              </a:rPr>
              <a:t>t</a:t>
            </a:r>
            <a:r>
              <a:rPr sz="4400" b="1" spc="0" dirty="0">
                <a:latin typeface="Times New Roman"/>
                <a:cs typeface="Times New Roman"/>
              </a:rPr>
              <a:t>/ p</a:t>
            </a:r>
            <a:r>
              <a:rPr sz="4400" b="1" spc="4" dirty="0">
                <a:latin typeface="Times New Roman"/>
                <a:cs typeface="Times New Roman"/>
              </a:rPr>
              <a:t>o</a:t>
            </a:r>
            <a:r>
              <a:rPr sz="4400" b="1" spc="0" dirty="0">
                <a:latin typeface="Times New Roman"/>
                <a:cs typeface="Times New Roman"/>
              </a:rPr>
              <a:t>int)</a:t>
            </a:r>
            <a:endParaRPr sz="4400">
              <a:latin typeface="Times New Roman"/>
              <a:cs typeface="Times New Roman"/>
            </a:endParaRPr>
          </a:p>
          <a:p>
            <a:pPr marL="12700" marR="83808">
              <a:lnSpc>
                <a:spcPct val="95825"/>
              </a:lnSpc>
              <a:spcBef>
                <a:spcPts val="371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425" y="1898542"/>
            <a:ext cx="9363707" cy="7648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4" baseline="2925" dirty="0">
                <a:latin typeface="Calibri"/>
                <a:cs typeface="Calibri"/>
              </a:rPr>
              <a:t>U</a:t>
            </a:r>
            <a:r>
              <a:rPr sz="4200" spc="-9" baseline="2925" dirty="0">
                <a:latin typeface="Calibri"/>
                <a:cs typeface="Calibri"/>
              </a:rPr>
              <a:t>n</a:t>
            </a:r>
            <a:r>
              <a:rPr sz="4200" spc="-4" baseline="2925" dirty="0">
                <a:latin typeface="Calibri"/>
                <a:cs typeface="Calibri"/>
              </a:rPr>
              <a:t>su</a:t>
            </a:r>
            <a:r>
              <a:rPr sz="4200" spc="0" baseline="2925" dirty="0">
                <a:latin typeface="Calibri"/>
                <a:cs typeface="Calibri"/>
              </a:rPr>
              <a:t>r </a:t>
            </a:r>
            <a:r>
              <a:rPr sz="4200" spc="-4" baseline="2925" dirty="0">
                <a:latin typeface="Calibri"/>
                <a:cs typeface="Calibri"/>
              </a:rPr>
              <a:t>ru</a:t>
            </a:r>
            <a:r>
              <a:rPr sz="4200" spc="-9" baseline="2925" dirty="0">
                <a:latin typeface="Calibri"/>
                <a:cs typeface="Calibri"/>
              </a:rPr>
              <a:t>p</a:t>
            </a:r>
            <a:r>
              <a:rPr sz="4200" spc="0" baseline="2925" dirty="0">
                <a:latin typeface="Calibri"/>
                <a:cs typeface="Calibri"/>
              </a:rPr>
              <a:t>a </a:t>
            </a:r>
            <a:r>
              <a:rPr sz="4200" spc="-44" baseline="2925" dirty="0">
                <a:latin typeface="Calibri"/>
                <a:cs typeface="Calibri"/>
              </a:rPr>
              <a:t>y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4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g </a:t>
            </a:r>
            <a:r>
              <a:rPr sz="4200" spc="-9" baseline="2925" dirty="0">
                <a:latin typeface="Calibri"/>
                <a:cs typeface="Calibri"/>
              </a:rPr>
              <a:t>p</a:t>
            </a:r>
            <a:r>
              <a:rPr sz="4200" spc="4" baseline="2925" dirty="0">
                <a:latin typeface="Calibri"/>
                <a:cs typeface="Calibri"/>
              </a:rPr>
              <a:t>a</a:t>
            </a:r>
            <a:r>
              <a:rPr sz="4200" spc="-4" baseline="2925" dirty="0">
                <a:latin typeface="Calibri"/>
                <a:cs typeface="Calibri"/>
              </a:rPr>
              <a:t>lin</a:t>
            </a:r>
            <a:r>
              <a:rPr sz="4200" spc="0" baseline="2925" dirty="0">
                <a:latin typeface="Calibri"/>
                <a:cs typeface="Calibri"/>
              </a:rPr>
              <a:t>g </a:t>
            </a:r>
            <a:r>
              <a:rPr sz="4200" spc="-9" baseline="2925" dirty="0">
                <a:latin typeface="Calibri"/>
                <a:cs typeface="Calibri"/>
              </a:rPr>
              <a:t>d</a:t>
            </a:r>
            <a:r>
              <a:rPr sz="4200" spc="0" baseline="2925" dirty="0">
                <a:latin typeface="Calibri"/>
                <a:cs typeface="Calibri"/>
              </a:rPr>
              <a:t>asar </a:t>
            </a:r>
            <a:r>
              <a:rPr sz="4200" spc="-4" baseline="2925" dirty="0">
                <a:latin typeface="Calibri"/>
                <a:cs typeface="Calibri"/>
              </a:rPr>
              <a:t>d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9" baseline="2925" dirty="0">
                <a:latin typeface="Calibri"/>
                <a:cs typeface="Calibri"/>
              </a:rPr>
              <a:t>n</a:t>
            </a:r>
            <a:r>
              <a:rPr sz="4200" spc="-54" baseline="2925" dirty="0">
                <a:latin typeface="Calibri"/>
                <a:cs typeface="Calibri"/>
              </a:rPr>
              <a:t>g</a:t>
            </a:r>
            <a:r>
              <a:rPr sz="4200" spc="0" baseline="2925" dirty="0">
                <a:latin typeface="Calibri"/>
                <a:cs typeface="Calibri"/>
              </a:rPr>
              <a:t>an</a:t>
            </a:r>
            <a:r>
              <a:rPr sz="4200" spc="-4" baseline="2925" dirty="0">
                <a:latin typeface="Calibri"/>
                <a:cs typeface="Calibri"/>
              </a:rPr>
              <a:t> </a:t>
            </a:r>
            <a:r>
              <a:rPr sz="4200" spc="-50" baseline="2925" dirty="0">
                <a:latin typeface="Calibri"/>
                <a:cs typeface="Calibri"/>
              </a:rPr>
              <a:t>k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64" baseline="2925" dirty="0">
                <a:latin typeface="Calibri"/>
                <a:cs typeface="Calibri"/>
              </a:rPr>
              <a:t>r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9" baseline="2925" dirty="0">
                <a:latin typeface="Calibri"/>
                <a:cs typeface="Calibri"/>
              </a:rPr>
              <a:t>k</a:t>
            </a:r>
            <a:r>
              <a:rPr sz="4200" spc="-25" baseline="2925" dirty="0">
                <a:latin typeface="Calibri"/>
                <a:cs typeface="Calibri"/>
              </a:rPr>
              <a:t>t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4" baseline="2925" dirty="0">
                <a:latin typeface="Calibri"/>
                <a:cs typeface="Calibri"/>
              </a:rPr>
              <a:t>ri</a:t>
            </a:r>
            <a:r>
              <a:rPr sz="4200" spc="-25" baseline="2925" dirty="0">
                <a:latin typeface="Calibri"/>
                <a:cs typeface="Calibri"/>
              </a:rPr>
              <a:t>s</a:t>
            </a:r>
            <a:r>
              <a:rPr sz="4200" spc="0" baseline="2925" dirty="0">
                <a:latin typeface="Calibri"/>
                <a:cs typeface="Calibri"/>
              </a:rPr>
              <a:t>tik</a:t>
            </a:r>
            <a:r>
              <a:rPr sz="4200" spc="-28" baseline="2925" dirty="0">
                <a:latin typeface="Calibri"/>
                <a:cs typeface="Calibri"/>
              </a:rPr>
              <a:t> </a:t>
            </a:r>
            <a:r>
              <a:rPr sz="4200" spc="0" baseline="2925" dirty="0">
                <a:latin typeface="Calibri"/>
                <a:cs typeface="Calibri"/>
              </a:rPr>
              <a:t>ti</a:t>
            </a:r>
            <a:r>
              <a:rPr sz="4200" spc="-4" baseline="2925" dirty="0">
                <a:latin typeface="Calibri"/>
                <a:cs typeface="Calibri"/>
              </a:rPr>
              <a:t>d</a:t>
            </a:r>
            <a:r>
              <a:rPr sz="4200" spc="0" baseline="2925" dirty="0">
                <a:latin typeface="Calibri"/>
                <a:cs typeface="Calibri"/>
              </a:rPr>
              <a:t>ak</a:t>
            </a:r>
            <a:r>
              <a:rPr sz="4200" spc="-30" baseline="2925" dirty="0">
                <a:latin typeface="Calibri"/>
                <a:cs typeface="Calibri"/>
              </a:rPr>
              <a:t> </a:t>
            </a:r>
            <a:r>
              <a:rPr sz="4200" spc="0" baseline="2925" dirty="0">
                <a:latin typeface="Calibri"/>
                <a:cs typeface="Calibri"/>
              </a:rPr>
              <a:t>me</a:t>
            </a:r>
            <a:r>
              <a:rPr sz="4200" spc="-9" baseline="2925" dirty="0">
                <a:latin typeface="Calibri"/>
                <a:cs typeface="Calibri"/>
              </a:rPr>
              <a:t>m</a:t>
            </a:r>
            <a:r>
              <a:rPr sz="4200" spc="-4" baseline="2925" dirty="0">
                <a:latin typeface="Calibri"/>
                <a:cs typeface="Calibri"/>
              </a:rPr>
              <a:t>ili</a:t>
            </a:r>
            <a:r>
              <a:rPr sz="4200" spc="0" baseline="2925" dirty="0">
                <a:latin typeface="Calibri"/>
                <a:cs typeface="Calibri"/>
              </a:rPr>
              <a:t>ki</a:t>
            </a:r>
            <a:endParaRPr sz="2800">
              <a:latin typeface="Calibri"/>
              <a:cs typeface="Calibri"/>
            </a:endParaRPr>
          </a:p>
          <a:p>
            <a:pPr marL="12700" marR="53351">
              <a:lnSpc>
                <a:spcPts val="3020"/>
              </a:lnSpc>
              <a:spcBef>
                <a:spcPts val="3"/>
              </a:spcBef>
            </a:pPr>
            <a:r>
              <a:rPr sz="4200" spc="-9" baseline="2925" dirty="0">
                <a:latin typeface="Calibri"/>
                <a:cs typeface="Calibri"/>
              </a:rPr>
              <a:t>p</a:t>
            </a:r>
            <a:r>
              <a:rPr sz="4200" spc="4" baseline="2925" dirty="0">
                <a:latin typeface="Calibri"/>
                <a:cs typeface="Calibri"/>
              </a:rPr>
              <a:t>a</a:t>
            </a:r>
            <a:r>
              <a:rPr sz="4200" spc="-9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ja</a:t>
            </a:r>
            <a:r>
              <a:rPr sz="4200" spc="-4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g </a:t>
            </a:r>
            <a:r>
              <a:rPr sz="4200" spc="-9" baseline="2925" dirty="0">
                <a:latin typeface="Calibri"/>
                <a:cs typeface="Calibri"/>
              </a:rPr>
              <a:t>d</a:t>
            </a:r>
            <a:r>
              <a:rPr sz="4200" spc="0" baseline="2925" dirty="0">
                <a:latin typeface="Calibri"/>
                <a:cs typeface="Calibri"/>
              </a:rPr>
              <a:t>an</a:t>
            </a:r>
            <a:r>
              <a:rPr sz="4200" spc="-4" baseline="2925" dirty="0">
                <a:latin typeface="Calibri"/>
                <a:cs typeface="Calibri"/>
              </a:rPr>
              <a:t> l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9" baseline="2925" dirty="0">
                <a:latin typeface="Calibri"/>
                <a:cs typeface="Calibri"/>
              </a:rPr>
              <a:t>b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275" baseline="2925" dirty="0">
                <a:latin typeface="Calibri"/>
                <a:cs typeface="Calibri"/>
              </a:rPr>
              <a:t>r</a:t>
            </a:r>
            <a:r>
              <a:rPr sz="4200" spc="0" baseline="2925" dirty="0">
                <a:latin typeface="Calibri"/>
                <a:cs typeface="Calibri"/>
              </a:rPr>
              <a:t>. </a:t>
            </a:r>
            <a:r>
              <a:rPr sz="4200" spc="-4" baseline="2925" dirty="0">
                <a:latin typeface="Calibri"/>
                <a:cs typeface="Calibri"/>
              </a:rPr>
              <a:t>H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54" baseline="2925" dirty="0">
                <a:latin typeface="Calibri"/>
                <a:cs typeface="Calibri"/>
              </a:rPr>
              <a:t>n</a:t>
            </a:r>
            <a:r>
              <a:rPr sz="4200" spc="-44" baseline="2925" dirty="0">
                <a:latin typeface="Calibri"/>
                <a:cs typeface="Calibri"/>
              </a:rPr>
              <a:t>y</a:t>
            </a:r>
            <a:r>
              <a:rPr sz="4200" spc="0" baseline="2925" dirty="0">
                <a:latin typeface="Calibri"/>
                <a:cs typeface="Calibri"/>
              </a:rPr>
              <a:t>a </a:t>
            </a:r>
            <a:r>
              <a:rPr sz="4200" spc="-4" baseline="2925" dirty="0">
                <a:latin typeface="Calibri"/>
                <a:cs typeface="Calibri"/>
              </a:rPr>
              <a:t>m</a:t>
            </a:r>
            <a:r>
              <a:rPr sz="4200" spc="0" baseline="2925" dirty="0">
                <a:latin typeface="Calibri"/>
                <a:cs typeface="Calibri"/>
              </a:rPr>
              <a:t>em</a:t>
            </a:r>
            <a:r>
              <a:rPr sz="4200" spc="-9" baseline="2925" dirty="0">
                <a:latin typeface="Calibri"/>
                <a:cs typeface="Calibri"/>
              </a:rPr>
              <a:t>i</a:t>
            </a:r>
            <a:r>
              <a:rPr sz="4200" spc="-4" baseline="2925" dirty="0">
                <a:latin typeface="Calibri"/>
                <a:cs typeface="Calibri"/>
              </a:rPr>
              <a:t>li</a:t>
            </a:r>
            <a:r>
              <a:rPr sz="4200" spc="0" baseline="2925" dirty="0">
                <a:latin typeface="Calibri"/>
                <a:cs typeface="Calibri"/>
              </a:rPr>
              <a:t>ki </a:t>
            </a:r>
            <a:r>
              <a:rPr sz="4200" spc="-4" baseline="2925" dirty="0">
                <a:latin typeface="Calibri"/>
                <a:cs typeface="Calibri"/>
              </a:rPr>
              <a:t>d</a:t>
            </a:r>
            <a:r>
              <a:rPr sz="4200" spc="0" baseline="2925" dirty="0">
                <a:latin typeface="Calibri"/>
                <a:cs typeface="Calibri"/>
              </a:rPr>
              <a:t>ae</a:t>
            </a:r>
            <a:r>
              <a:rPr sz="4200" spc="-64" baseline="2925" dirty="0">
                <a:latin typeface="Calibri"/>
                <a:cs typeface="Calibri"/>
              </a:rPr>
              <a:t>r</a:t>
            </a:r>
            <a:r>
              <a:rPr sz="4200" spc="0" baseline="2925" dirty="0">
                <a:latin typeface="Calibri"/>
                <a:cs typeface="Calibri"/>
              </a:rPr>
              <a:t>ah</a:t>
            </a:r>
            <a:r>
              <a:rPr sz="4200" spc="-4" baseline="2925" dirty="0">
                <a:latin typeface="Calibri"/>
                <a:cs typeface="Calibri"/>
              </a:rPr>
              <a:t> </a:t>
            </a:r>
            <a:r>
              <a:rPr sz="4200" spc="-34" baseline="2925" dirty="0">
                <a:latin typeface="Calibri"/>
                <a:cs typeface="Calibri"/>
              </a:rPr>
              <a:t>a</a:t>
            </a:r>
            <a:r>
              <a:rPr sz="4200" spc="-39" baseline="2925" dirty="0">
                <a:latin typeface="Calibri"/>
                <a:cs typeface="Calibri"/>
              </a:rPr>
              <a:t>t</a:t>
            </a:r>
            <a:r>
              <a:rPr sz="4200" spc="4" baseline="2925" dirty="0">
                <a:latin typeface="Calibri"/>
                <a:cs typeface="Calibri"/>
              </a:rPr>
              <a:t>a</a:t>
            </a:r>
            <a:r>
              <a:rPr sz="4200" spc="0" baseline="2925" dirty="0">
                <a:latin typeface="Calibri"/>
                <a:cs typeface="Calibri"/>
              </a:rPr>
              <a:t>u</a:t>
            </a:r>
            <a:r>
              <a:rPr sz="4200" spc="-9" baseline="2925" dirty="0">
                <a:latin typeface="Calibri"/>
                <a:cs typeface="Calibri"/>
              </a:rPr>
              <a:t> </a:t>
            </a:r>
            <a:r>
              <a:rPr sz="4200" spc="-4" baseline="2925" dirty="0">
                <a:latin typeface="Calibri"/>
                <a:cs typeface="Calibri"/>
              </a:rPr>
              <a:t>ru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9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2603" y="2976117"/>
            <a:ext cx="3404158" cy="35355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110234" y="2976117"/>
            <a:ext cx="4678921" cy="35355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200594" y="1762925"/>
            <a:ext cx="4442396" cy="4517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2875" y="1825205"/>
            <a:ext cx="4264558" cy="43394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43799" y="1806486"/>
            <a:ext cx="4302721" cy="4377588"/>
          </a:xfrm>
          <a:custGeom>
            <a:avLst/>
            <a:gdLst/>
            <a:ahLst/>
            <a:cxnLst/>
            <a:rect l="l" t="t" r="r" b="b"/>
            <a:pathLst>
              <a:path w="4302721" h="4377588">
                <a:moveTo>
                  <a:pt x="0" y="0"/>
                </a:moveTo>
                <a:lnTo>
                  <a:pt x="4302721" y="0"/>
                </a:lnTo>
                <a:lnTo>
                  <a:pt x="4302721" y="4377588"/>
                </a:lnTo>
                <a:lnTo>
                  <a:pt x="0" y="4377588"/>
                </a:lnTo>
                <a:lnTo>
                  <a:pt x="0" y="0"/>
                </a:lnTo>
                <a:close/>
              </a:path>
            </a:pathLst>
          </a:custGeom>
          <a:ln w="381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07836" y="1762925"/>
            <a:ext cx="4602594" cy="45734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70117" y="1825205"/>
            <a:ext cx="4424756" cy="43955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51041" y="1806486"/>
            <a:ext cx="4462919" cy="4433747"/>
          </a:xfrm>
          <a:custGeom>
            <a:avLst/>
            <a:gdLst/>
            <a:ahLst/>
            <a:cxnLst/>
            <a:rect l="l" t="t" r="r" b="b"/>
            <a:pathLst>
              <a:path w="4462919" h="4433747">
                <a:moveTo>
                  <a:pt x="0" y="0"/>
                </a:moveTo>
                <a:lnTo>
                  <a:pt x="4462919" y="0"/>
                </a:lnTo>
                <a:lnTo>
                  <a:pt x="4462919" y="4433747"/>
                </a:lnTo>
                <a:lnTo>
                  <a:pt x="0" y="4433747"/>
                </a:lnTo>
                <a:lnTo>
                  <a:pt x="0" y="0"/>
                </a:lnTo>
                <a:close/>
              </a:path>
            </a:pathLst>
          </a:custGeom>
          <a:ln w="381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825" y="746228"/>
            <a:ext cx="5460097" cy="584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0" dirty="0">
                <a:latin typeface="Times New Roman"/>
                <a:cs typeface="Times New Roman"/>
              </a:rPr>
              <a:t>C</a:t>
            </a:r>
            <a:r>
              <a:rPr sz="4400" b="1" spc="4" dirty="0">
                <a:latin typeface="Times New Roman"/>
                <a:cs typeface="Times New Roman"/>
              </a:rPr>
              <a:t>o</a:t>
            </a:r>
            <a:r>
              <a:rPr sz="4400" b="1" spc="0" dirty="0">
                <a:latin typeface="Times New Roman"/>
                <a:cs typeface="Times New Roman"/>
              </a:rPr>
              <a:t>nt</a:t>
            </a:r>
            <a:r>
              <a:rPr sz="4400" b="1" spc="4" dirty="0">
                <a:latin typeface="Times New Roman"/>
                <a:cs typeface="Times New Roman"/>
              </a:rPr>
              <a:t>o</a:t>
            </a:r>
            <a:r>
              <a:rPr sz="4400" b="1" spc="0" dirty="0">
                <a:latin typeface="Times New Roman"/>
                <a:cs typeface="Times New Roman"/>
              </a:rPr>
              <a:t>h Ni</a:t>
            </a:r>
            <a:r>
              <a:rPr sz="4400" b="1" spc="-4" dirty="0">
                <a:latin typeface="Times New Roman"/>
                <a:cs typeface="Times New Roman"/>
              </a:rPr>
              <a:t>r</a:t>
            </a:r>
            <a:r>
              <a:rPr sz="4400" b="1" spc="0" dirty="0">
                <a:latin typeface="Times New Roman"/>
                <a:cs typeface="Times New Roman"/>
              </a:rPr>
              <a:t>m</a:t>
            </a:r>
            <a:r>
              <a:rPr sz="4400" b="1" spc="4" dirty="0">
                <a:latin typeface="Times New Roman"/>
                <a:cs typeface="Times New Roman"/>
              </a:rPr>
              <a:t>a</a:t>
            </a:r>
            <a:r>
              <a:rPr sz="4400" b="1" spc="0" dirty="0">
                <a:latin typeface="Times New Roman"/>
                <a:cs typeface="Times New Roman"/>
              </a:rPr>
              <a:t>na</a:t>
            </a:r>
            <a:r>
              <a:rPr sz="4400" b="1" spc="-75" dirty="0">
                <a:latin typeface="Times New Roman"/>
                <a:cs typeface="Times New Roman"/>
              </a:rPr>
              <a:t> </a:t>
            </a:r>
            <a:r>
              <a:rPr sz="4400" b="1" spc="-79" dirty="0">
                <a:latin typeface="Times New Roman"/>
                <a:cs typeface="Times New Roman"/>
              </a:rPr>
              <a:t>T</a:t>
            </a:r>
            <a:r>
              <a:rPr sz="4400" b="1" spc="0" dirty="0">
                <a:latin typeface="Times New Roman"/>
                <a:cs typeface="Times New Roman"/>
              </a:rPr>
              <a:t>i</a:t>
            </a:r>
            <a:r>
              <a:rPr sz="4400" b="1" spc="-9" dirty="0">
                <a:latin typeface="Times New Roman"/>
                <a:cs typeface="Times New Roman"/>
              </a:rPr>
              <a:t>t</a:t>
            </a:r>
            <a:r>
              <a:rPr sz="4400" b="1" spc="0" dirty="0">
                <a:latin typeface="Times New Roman"/>
                <a:cs typeface="Times New Roman"/>
              </a:rPr>
              <a:t>ik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1041" y="1806486"/>
            <a:ext cx="4462919" cy="4433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243799" y="1806486"/>
            <a:ext cx="4302721" cy="4377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775804" y="1843201"/>
            <a:ext cx="4263834" cy="4368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8085" y="1905482"/>
            <a:ext cx="4085996" cy="41907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8997" y="1886762"/>
            <a:ext cx="4124159" cy="4228922"/>
          </a:xfrm>
          <a:custGeom>
            <a:avLst/>
            <a:gdLst/>
            <a:ahLst/>
            <a:cxnLst/>
            <a:rect l="l" t="t" r="r" b="b"/>
            <a:pathLst>
              <a:path w="4124159" h="4228922">
                <a:moveTo>
                  <a:pt x="0" y="0"/>
                </a:moveTo>
                <a:lnTo>
                  <a:pt x="4124159" y="0"/>
                </a:lnTo>
                <a:lnTo>
                  <a:pt x="4124159" y="4228922"/>
                </a:lnTo>
                <a:lnTo>
                  <a:pt x="0" y="4228922"/>
                </a:lnTo>
                <a:lnTo>
                  <a:pt x="0" y="0"/>
                </a:lnTo>
                <a:close/>
              </a:path>
            </a:pathLst>
          </a:custGeom>
          <a:ln w="381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7720" y="1941474"/>
            <a:ext cx="5512320" cy="43502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50001" y="2003767"/>
            <a:ext cx="5334482" cy="41723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30925" y="1985035"/>
            <a:ext cx="5372633" cy="4210570"/>
          </a:xfrm>
          <a:custGeom>
            <a:avLst/>
            <a:gdLst/>
            <a:ahLst/>
            <a:cxnLst/>
            <a:rect l="l" t="t" r="r" b="b"/>
            <a:pathLst>
              <a:path w="5372633" h="4210570">
                <a:moveTo>
                  <a:pt x="0" y="0"/>
                </a:moveTo>
                <a:lnTo>
                  <a:pt x="5372633" y="0"/>
                </a:lnTo>
                <a:lnTo>
                  <a:pt x="5372633" y="4210570"/>
                </a:lnTo>
                <a:lnTo>
                  <a:pt x="0" y="4210570"/>
                </a:lnTo>
                <a:lnTo>
                  <a:pt x="0" y="0"/>
                </a:lnTo>
                <a:close/>
              </a:path>
            </a:pathLst>
          </a:custGeom>
          <a:ln w="381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825" y="746228"/>
            <a:ext cx="5460097" cy="584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0" dirty="0">
                <a:latin typeface="Times New Roman"/>
                <a:cs typeface="Times New Roman"/>
              </a:rPr>
              <a:t>C</a:t>
            </a:r>
            <a:r>
              <a:rPr sz="4400" b="1" spc="4" dirty="0">
                <a:latin typeface="Times New Roman"/>
                <a:cs typeface="Times New Roman"/>
              </a:rPr>
              <a:t>o</a:t>
            </a:r>
            <a:r>
              <a:rPr sz="4400" b="1" spc="0" dirty="0">
                <a:latin typeface="Times New Roman"/>
                <a:cs typeface="Times New Roman"/>
              </a:rPr>
              <a:t>nt</a:t>
            </a:r>
            <a:r>
              <a:rPr sz="4400" b="1" spc="4" dirty="0">
                <a:latin typeface="Times New Roman"/>
                <a:cs typeface="Times New Roman"/>
              </a:rPr>
              <a:t>o</a:t>
            </a:r>
            <a:r>
              <a:rPr sz="4400" b="1" spc="0" dirty="0">
                <a:latin typeface="Times New Roman"/>
                <a:cs typeface="Times New Roman"/>
              </a:rPr>
              <a:t>h Ni</a:t>
            </a:r>
            <a:r>
              <a:rPr sz="4400" b="1" spc="-4" dirty="0">
                <a:latin typeface="Times New Roman"/>
                <a:cs typeface="Times New Roman"/>
              </a:rPr>
              <a:t>r</a:t>
            </a:r>
            <a:r>
              <a:rPr sz="4400" b="1" spc="0" dirty="0">
                <a:latin typeface="Times New Roman"/>
                <a:cs typeface="Times New Roman"/>
              </a:rPr>
              <a:t>m</a:t>
            </a:r>
            <a:r>
              <a:rPr sz="4400" b="1" spc="4" dirty="0">
                <a:latin typeface="Times New Roman"/>
                <a:cs typeface="Times New Roman"/>
              </a:rPr>
              <a:t>a</a:t>
            </a:r>
            <a:r>
              <a:rPr sz="4400" b="1" spc="0" dirty="0">
                <a:latin typeface="Times New Roman"/>
                <a:cs typeface="Times New Roman"/>
              </a:rPr>
              <a:t>na</a:t>
            </a:r>
            <a:r>
              <a:rPr sz="4400" b="1" spc="-75" dirty="0">
                <a:latin typeface="Times New Roman"/>
                <a:cs typeface="Times New Roman"/>
              </a:rPr>
              <a:t> </a:t>
            </a:r>
            <a:r>
              <a:rPr sz="4400" b="1" spc="-79" dirty="0">
                <a:latin typeface="Times New Roman"/>
                <a:cs typeface="Times New Roman"/>
              </a:rPr>
              <a:t>T</a:t>
            </a:r>
            <a:r>
              <a:rPr sz="4400" b="1" spc="0" dirty="0">
                <a:latin typeface="Times New Roman"/>
                <a:cs typeface="Times New Roman"/>
              </a:rPr>
              <a:t>i</a:t>
            </a:r>
            <a:r>
              <a:rPr sz="4400" b="1" spc="-9" dirty="0">
                <a:latin typeface="Times New Roman"/>
                <a:cs typeface="Times New Roman"/>
              </a:rPr>
              <a:t>t</a:t>
            </a:r>
            <a:r>
              <a:rPr sz="4400" b="1" spc="0" dirty="0">
                <a:latin typeface="Times New Roman"/>
                <a:cs typeface="Times New Roman"/>
              </a:rPr>
              <a:t>ik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30925" y="1985035"/>
            <a:ext cx="5372633" cy="4210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818997" y="1886762"/>
            <a:ext cx="4124159" cy="4228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16825" y="746228"/>
            <a:ext cx="8440330" cy="1498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0" dirty="0">
                <a:latin typeface="Times New Roman"/>
                <a:cs typeface="Times New Roman"/>
              </a:rPr>
              <a:t>Fungsi d</a:t>
            </a:r>
            <a:r>
              <a:rPr sz="4400" b="1" spc="4" dirty="0">
                <a:latin typeface="Times New Roman"/>
                <a:cs typeface="Times New Roman"/>
              </a:rPr>
              <a:t>a</a:t>
            </a:r>
            <a:r>
              <a:rPr sz="4400" b="1" spc="0" dirty="0">
                <a:latin typeface="Times New Roman"/>
                <a:cs typeface="Times New Roman"/>
              </a:rPr>
              <a:t>n</a:t>
            </a:r>
            <a:r>
              <a:rPr sz="4400" b="1" spc="-239" dirty="0">
                <a:latin typeface="Times New Roman"/>
                <a:cs typeface="Times New Roman"/>
              </a:rPr>
              <a:t> </a:t>
            </a:r>
            <a:r>
              <a:rPr sz="4400" b="1" spc="0" dirty="0">
                <a:latin typeface="Times New Roman"/>
                <a:cs typeface="Times New Roman"/>
              </a:rPr>
              <a:t>Aplik</a:t>
            </a:r>
            <a:r>
              <a:rPr sz="4400" b="1" spc="-4" dirty="0">
                <a:latin typeface="Times New Roman"/>
                <a:cs typeface="Times New Roman"/>
              </a:rPr>
              <a:t>a</a:t>
            </a:r>
            <a:r>
              <a:rPr sz="4400" b="1" spc="0" dirty="0">
                <a:latin typeface="Times New Roman"/>
                <a:cs typeface="Times New Roman"/>
              </a:rPr>
              <a:t>si Ni</a:t>
            </a:r>
            <a:r>
              <a:rPr sz="4400" b="1" spc="-4" dirty="0">
                <a:latin typeface="Times New Roman"/>
                <a:cs typeface="Times New Roman"/>
              </a:rPr>
              <a:t>r</a:t>
            </a:r>
            <a:r>
              <a:rPr sz="4400" b="1" spc="0" dirty="0">
                <a:latin typeface="Times New Roman"/>
                <a:cs typeface="Times New Roman"/>
              </a:rPr>
              <a:t>m</a:t>
            </a:r>
            <a:r>
              <a:rPr sz="4400" b="1" spc="4" dirty="0">
                <a:latin typeface="Times New Roman"/>
                <a:cs typeface="Times New Roman"/>
              </a:rPr>
              <a:t>a</a:t>
            </a:r>
            <a:r>
              <a:rPr sz="4400" b="1" spc="0" dirty="0">
                <a:latin typeface="Times New Roman"/>
                <a:cs typeface="Times New Roman"/>
              </a:rPr>
              <a:t>na</a:t>
            </a:r>
            <a:r>
              <a:rPr sz="4400" b="1" spc="-75" dirty="0">
                <a:latin typeface="Times New Roman"/>
                <a:cs typeface="Times New Roman"/>
              </a:rPr>
              <a:t> </a:t>
            </a:r>
            <a:r>
              <a:rPr sz="4400" b="1" spc="-79" dirty="0">
                <a:latin typeface="Times New Roman"/>
                <a:cs typeface="Times New Roman"/>
              </a:rPr>
              <a:t>T</a:t>
            </a:r>
            <a:r>
              <a:rPr sz="4400" b="1" spc="0" dirty="0">
                <a:latin typeface="Times New Roman"/>
                <a:cs typeface="Times New Roman"/>
              </a:rPr>
              <a:t>i</a:t>
            </a:r>
            <a:r>
              <a:rPr sz="4400" b="1" spc="-9" dirty="0">
                <a:latin typeface="Times New Roman"/>
                <a:cs typeface="Times New Roman"/>
              </a:rPr>
              <a:t>t</a:t>
            </a:r>
            <a:r>
              <a:rPr sz="4400" b="1" spc="0" dirty="0">
                <a:latin typeface="Times New Roman"/>
                <a:cs typeface="Times New Roman"/>
              </a:rPr>
              <a:t>ik</a:t>
            </a:r>
            <a:endParaRPr sz="4400">
              <a:latin typeface="Times New Roman"/>
              <a:cs typeface="Times New Roman"/>
            </a:endParaRPr>
          </a:p>
          <a:p>
            <a:pPr marL="12700" marR="83808">
              <a:lnSpc>
                <a:spcPct val="95825"/>
              </a:lnSpc>
              <a:spcBef>
                <a:spcPts val="371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425" y="1898542"/>
            <a:ext cx="5243960" cy="3810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>
                <a:latin typeface="Calibri"/>
                <a:cs typeface="Calibri"/>
              </a:rPr>
              <a:t>T</a:t>
            </a:r>
            <a:r>
              <a:rPr sz="4200" spc="-4" baseline="2925" dirty="0">
                <a:latin typeface="Calibri"/>
                <a:cs typeface="Calibri"/>
              </a:rPr>
              <a:t>i</a:t>
            </a:r>
            <a:r>
              <a:rPr sz="4200" spc="0" baseline="2925" dirty="0">
                <a:latin typeface="Calibri"/>
                <a:cs typeface="Calibri"/>
              </a:rPr>
              <a:t>tik</a:t>
            </a:r>
            <a:r>
              <a:rPr sz="4200" spc="-28" baseline="2925" dirty="0">
                <a:latin typeface="Calibri"/>
                <a:cs typeface="Calibri"/>
              </a:rPr>
              <a:t> </a:t>
            </a:r>
            <a:r>
              <a:rPr sz="4200" spc="0" baseline="2925" dirty="0">
                <a:latin typeface="Calibri"/>
                <a:cs typeface="Calibri"/>
              </a:rPr>
              <a:t>se</a:t>
            </a:r>
            <a:r>
              <a:rPr sz="4200" spc="-9" baseline="2925" dirty="0">
                <a:latin typeface="Calibri"/>
                <a:cs typeface="Calibri"/>
              </a:rPr>
              <a:t>b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54" baseline="2925" dirty="0">
                <a:latin typeface="Calibri"/>
                <a:cs typeface="Calibri"/>
              </a:rPr>
              <a:t>g</a:t>
            </a:r>
            <a:r>
              <a:rPr sz="4200" spc="0" baseline="2925" dirty="0">
                <a:latin typeface="Calibri"/>
                <a:cs typeface="Calibri"/>
              </a:rPr>
              <a:t>ai </a:t>
            </a:r>
            <a:r>
              <a:rPr sz="4200" spc="-39" baseline="2925" dirty="0">
                <a:latin typeface="Calibri"/>
                <a:cs typeface="Calibri"/>
              </a:rPr>
              <a:t>t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4" baseline="2925" dirty="0">
                <a:latin typeface="Calibri"/>
                <a:cs typeface="Calibri"/>
              </a:rPr>
              <a:t>n</a:t>
            </a:r>
            <a:r>
              <a:rPr sz="4200" spc="-9" baseline="2925" dirty="0">
                <a:latin typeface="Calibri"/>
                <a:cs typeface="Calibri"/>
              </a:rPr>
              <a:t>d</a:t>
            </a:r>
            <a:r>
              <a:rPr sz="4200" spc="0" baseline="2925" dirty="0">
                <a:latin typeface="Calibri"/>
                <a:cs typeface="Calibri"/>
              </a:rPr>
              <a:t>a (m</a:t>
            </a:r>
            <a:r>
              <a:rPr sz="4200" spc="-14" baseline="2925" dirty="0">
                <a:latin typeface="Calibri"/>
                <a:cs typeface="Calibri"/>
              </a:rPr>
              <a:t>e</a:t>
            </a:r>
            <a:r>
              <a:rPr sz="4200" spc="-34" baseline="2925" dirty="0">
                <a:latin typeface="Calibri"/>
                <a:cs typeface="Calibri"/>
              </a:rPr>
              <a:t>w</a:t>
            </a:r>
            <a:r>
              <a:rPr sz="4200" spc="0" baseline="2925" dirty="0">
                <a:latin typeface="Calibri"/>
                <a:cs typeface="Calibri"/>
              </a:rPr>
              <a:t>ak</a:t>
            </a:r>
            <a:r>
              <a:rPr sz="4200" spc="-9" baseline="2925" dirty="0">
                <a:latin typeface="Calibri"/>
                <a:cs typeface="Calibri"/>
              </a:rPr>
              <a:t>i</a:t>
            </a:r>
            <a:r>
              <a:rPr sz="4200" spc="-4" baseline="2925" dirty="0">
                <a:latin typeface="Calibri"/>
                <a:cs typeface="Calibri"/>
              </a:rPr>
              <a:t>l</a:t>
            </a:r>
            <a:r>
              <a:rPr sz="4200" spc="0" baseline="2925" dirty="0">
                <a:latin typeface="Calibri"/>
                <a:cs typeface="Calibri"/>
              </a:rPr>
              <a:t>i </a:t>
            </a:r>
            <a:r>
              <a:rPr sz="4200" spc="-4" baseline="2925" dirty="0">
                <a:latin typeface="Calibri"/>
                <a:cs typeface="Calibri"/>
              </a:rPr>
              <a:t>u</a:t>
            </a:r>
            <a:r>
              <a:rPr sz="4200" spc="-9" baseline="2925" dirty="0">
                <a:latin typeface="Calibri"/>
                <a:cs typeface="Calibri"/>
              </a:rPr>
              <a:t>n</a:t>
            </a:r>
            <a:r>
              <a:rPr sz="4200" spc="-4" baseline="2925" dirty="0">
                <a:latin typeface="Calibri"/>
                <a:cs typeface="Calibri"/>
              </a:rPr>
              <a:t>sur</a:t>
            </a:r>
            <a:r>
              <a:rPr sz="4200" spc="0" baseline="2925" dirty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16825" y="2409386"/>
            <a:ext cx="10288577" cy="1916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51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>
                <a:latin typeface="Calibri"/>
                <a:cs typeface="Calibri"/>
              </a:rPr>
              <a:t>T</a:t>
            </a:r>
            <a:r>
              <a:rPr sz="4200" spc="-4" baseline="2925" dirty="0">
                <a:latin typeface="Calibri"/>
                <a:cs typeface="Calibri"/>
              </a:rPr>
              <a:t>i</a:t>
            </a:r>
            <a:r>
              <a:rPr sz="4200" spc="0" baseline="2925" dirty="0">
                <a:latin typeface="Calibri"/>
                <a:cs typeface="Calibri"/>
              </a:rPr>
              <a:t>tik</a:t>
            </a:r>
            <a:r>
              <a:rPr sz="4200" spc="-28" baseline="2925" dirty="0">
                <a:latin typeface="Calibri"/>
                <a:cs typeface="Calibri"/>
              </a:rPr>
              <a:t> </a:t>
            </a:r>
            <a:r>
              <a:rPr sz="4200" spc="-4" baseline="2925" dirty="0">
                <a:latin typeface="Calibri"/>
                <a:cs typeface="Calibri"/>
              </a:rPr>
              <a:t>d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9" baseline="2925" dirty="0">
                <a:latin typeface="Calibri"/>
                <a:cs typeface="Calibri"/>
              </a:rPr>
              <a:t>p</a:t>
            </a:r>
            <a:r>
              <a:rPr sz="4200" spc="-29" baseline="2925" dirty="0">
                <a:latin typeface="Calibri"/>
                <a:cs typeface="Calibri"/>
              </a:rPr>
              <a:t>a</a:t>
            </a:r>
            <a:r>
              <a:rPr sz="4200" spc="0" baseline="2925" dirty="0">
                <a:latin typeface="Calibri"/>
                <a:cs typeface="Calibri"/>
              </a:rPr>
              <a:t>t </a:t>
            </a:r>
            <a:r>
              <a:rPr sz="4200" spc="-4" baseline="2925" dirty="0">
                <a:latin typeface="Calibri"/>
                <a:cs typeface="Calibri"/>
              </a:rPr>
              <a:t>h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4" baseline="2925" dirty="0">
                <a:latin typeface="Calibri"/>
                <a:cs typeface="Calibri"/>
              </a:rPr>
              <a:t>di</a:t>
            </a:r>
            <a:r>
              <a:rPr sz="4200" spc="0" baseline="2925" dirty="0">
                <a:latin typeface="Calibri"/>
                <a:cs typeface="Calibri"/>
              </a:rPr>
              <a:t>r </a:t>
            </a:r>
            <a:r>
              <a:rPr sz="4200" spc="-4" baseline="2925" dirty="0">
                <a:latin typeface="Calibri"/>
                <a:cs typeface="Calibri"/>
              </a:rPr>
              <a:t>s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9" baseline="2925" dirty="0">
                <a:latin typeface="Calibri"/>
                <a:cs typeface="Calibri"/>
              </a:rPr>
              <a:t>b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54" baseline="2925" dirty="0">
                <a:latin typeface="Calibri"/>
                <a:cs typeface="Calibri"/>
              </a:rPr>
              <a:t>g</a:t>
            </a:r>
            <a:r>
              <a:rPr sz="4200" spc="0" baseline="2925" dirty="0">
                <a:latin typeface="Calibri"/>
                <a:cs typeface="Calibri"/>
              </a:rPr>
              <a:t>ai</a:t>
            </a:r>
            <a:r>
              <a:rPr sz="4200" spc="-4" baseline="2925" dirty="0">
                <a:latin typeface="Calibri"/>
                <a:cs typeface="Calibri"/>
              </a:rPr>
              <a:t> </a:t>
            </a:r>
            <a:r>
              <a:rPr sz="4200" spc="-34" baseline="2925" dirty="0">
                <a:latin typeface="Calibri"/>
                <a:cs typeface="Calibri"/>
              </a:rPr>
              <a:t>t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4" baseline="2925" dirty="0">
                <a:latin typeface="Calibri"/>
                <a:cs typeface="Calibri"/>
              </a:rPr>
              <a:t>n</a:t>
            </a:r>
            <a:r>
              <a:rPr sz="4200" spc="-9" baseline="2925" dirty="0">
                <a:latin typeface="Calibri"/>
                <a:cs typeface="Calibri"/>
              </a:rPr>
              <a:t>d</a:t>
            </a:r>
            <a:r>
              <a:rPr sz="4200" spc="0" baseline="2925" dirty="0">
                <a:latin typeface="Calibri"/>
                <a:cs typeface="Calibri"/>
              </a:rPr>
              <a:t>a </a:t>
            </a:r>
            <a:r>
              <a:rPr sz="4200" spc="-9" baseline="2925" dirty="0">
                <a:latin typeface="Calibri"/>
                <a:cs typeface="Calibri"/>
              </a:rPr>
              <a:t>d</a:t>
            </a:r>
            <a:r>
              <a:rPr sz="4200" spc="0" baseline="2925" dirty="0">
                <a:latin typeface="Calibri"/>
                <a:cs typeface="Calibri"/>
              </a:rPr>
              <a:t>an</a:t>
            </a:r>
            <a:r>
              <a:rPr sz="4200" spc="-4" baseline="2925" dirty="0">
                <a:latin typeface="Calibri"/>
                <a:cs typeface="Calibri"/>
              </a:rPr>
              <a:t> m</a:t>
            </a:r>
            <a:r>
              <a:rPr sz="4200" spc="-14" baseline="2925" dirty="0">
                <a:latin typeface="Calibri"/>
                <a:cs typeface="Calibri"/>
              </a:rPr>
              <a:t>e</a:t>
            </a:r>
            <a:r>
              <a:rPr sz="4200" spc="-34" baseline="2925" dirty="0">
                <a:latin typeface="Calibri"/>
                <a:cs typeface="Calibri"/>
              </a:rPr>
              <a:t>w</a:t>
            </a:r>
            <a:r>
              <a:rPr sz="4200" spc="4" baseline="2925" dirty="0">
                <a:latin typeface="Calibri"/>
                <a:cs typeface="Calibri"/>
              </a:rPr>
              <a:t>a</a:t>
            </a:r>
            <a:r>
              <a:rPr sz="4200" spc="0" baseline="2925" dirty="0">
                <a:latin typeface="Calibri"/>
                <a:cs typeface="Calibri"/>
              </a:rPr>
              <a:t>k</a:t>
            </a:r>
            <a:r>
              <a:rPr sz="4200" spc="-4" baseline="2925" dirty="0">
                <a:latin typeface="Calibri"/>
                <a:cs typeface="Calibri"/>
              </a:rPr>
              <a:t>il</a:t>
            </a:r>
            <a:r>
              <a:rPr sz="4200" spc="0" baseline="2925" dirty="0">
                <a:latin typeface="Calibri"/>
                <a:cs typeface="Calibri"/>
              </a:rPr>
              <a:t>i </a:t>
            </a:r>
            <a:r>
              <a:rPr sz="4200" spc="-9" baseline="2925" dirty="0">
                <a:latin typeface="Calibri"/>
                <a:cs typeface="Calibri"/>
              </a:rPr>
              <a:t>b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34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t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0" baseline="2925" dirty="0">
                <a:latin typeface="Calibri"/>
                <a:cs typeface="Calibri"/>
              </a:rPr>
              <a:t>k. T</a:t>
            </a:r>
            <a:r>
              <a:rPr sz="4200" spc="-4" baseline="2925" dirty="0">
                <a:latin typeface="Calibri"/>
                <a:cs typeface="Calibri"/>
              </a:rPr>
              <a:t>i</a:t>
            </a:r>
            <a:r>
              <a:rPr sz="4200" spc="0" baseline="2925" dirty="0">
                <a:latin typeface="Calibri"/>
                <a:cs typeface="Calibri"/>
              </a:rPr>
              <a:t>tik</a:t>
            </a:r>
            <a:r>
              <a:rPr sz="4200" spc="-28" baseline="2925" dirty="0">
                <a:latin typeface="Calibri"/>
                <a:cs typeface="Calibri"/>
              </a:rPr>
              <a:t> </a:t>
            </a:r>
            <a:r>
              <a:rPr sz="4200" spc="-4" baseline="2925" dirty="0">
                <a:latin typeface="Calibri"/>
                <a:cs typeface="Calibri"/>
              </a:rPr>
              <a:t>s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9" baseline="2925" dirty="0">
                <a:latin typeface="Calibri"/>
                <a:cs typeface="Calibri"/>
              </a:rPr>
              <a:t>r</a:t>
            </a:r>
            <a:r>
              <a:rPr sz="4200" spc="-4" baseline="2925" dirty="0">
                <a:latin typeface="Calibri"/>
                <a:cs typeface="Calibri"/>
              </a:rPr>
              <a:t>i</a:t>
            </a:r>
            <a:r>
              <a:rPr sz="4200" spc="-9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g</a:t>
            </a:r>
            <a:r>
              <a:rPr sz="4200" spc="-50" baseline="2925" dirty="0">
                <a:latin typeface="Calibri"/>
                <a:cs typeface="Calibri"/>
              </a:rPr>
              <a:t>k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4" baseline="2925" dirty="0">
                <a:latin typeface="Calibri"/>
                <a:cs typeface="Calibri"/>
              </a:rPr>
              <a:t>l</a:t>
            </a:r>
            <a:r>
              <a:rPr sz="4200" spc="0" baseline="2925" dirty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  <a:p>
            <a:pPr marL="12700" marR="53351">
              <a:lnSpc>
                <a:spcPts val="3020"/>
              </a:lnSpc>
              <a:spcBef>
                <a:spcPts val="3"/>
              </a:spcBef>
            </a:pPr>
            <a:r>
              <a:rPr sz="4200" spc="0" baseline="2925" dirty="0">
                <a:latin typeface="Calibri"/>
                <a:cs typeface="Calibri"/>
              </a:rPr>
              <a:t>ti</a:t>
            </a:r>
            <a:r>
              <a:rPr sz="4200" spc="-4" baseline="2925" dirty="0">
                <a:latin typeface="Calibri"/>
                <a:cs typeface="Calibri"/>
              </a:rPr>
              <a:t>d</a:t>
            </a:r>
            <a:r>
              <a:rPr sz="4200" spc="0" baseline="2925" dirty="0">
                <a:latin typeface="Calibri"/>
                <a:cs typeface="Calibri"/>
              </a:rPr>
              <a:t>ak</a:t>
            </a:r>
            <a:r>
              <a:rPr sz="4200" spc="-30" baseline="2925" dirty="0">
                <a:latin typeface="Calibri"/>
                <a:cs typeface="Calibri"/>
              </a:rPr>
              <a:t> </a:t>
            </a:r>
            <a:r>
              <a:rPr sz="4200" spc="-4" baseline="2925" dirty="0">
                <a:latin typeface="Calibri"/>
                <a:cs typeface="Calibri"/>
              </a:rPr>
              <a:t>h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4" baseline="2925" dirty="0">
                <a:latin typeface="Calibri"/>
                <a:cs typeface="Calibri"/>
              </a:rPr>
              <a:t>r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0" baseline="2925" dirty="0">
                <a:latin typeface="Calibri"/>
                <a:cs typeface="Calibri"/>
              </a:rPr>
              <a:t>s </a:t>
            </a:r>
            <a:r>
              <a:rPr sz="4200" spc="-9" baseline="2925" dirty="0">
                <a:latin typeface="Calibri"/>
                <a:cs typeface="Calibri"/>
              </a:rPr>
              <a:t>b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4" baseline="2925" dirty="0">
                <a:latin typeface="Calibri"/>
                <a:cs typeface="Calibri"/>
              </a:rPr>
              <a:t>rb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34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t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0" baseline="2925" dirty="0">
                <a:latin typeface="Calibri"/>
                <a:cs typeface="Calibri"/>
              </a:rPr>
              <a:t>k </a:t>
            </a:r>
            <a:r>
              <a:rPr sz="4200" spc="-4" baseline="2925" dirty="0">
                <a:latin typeface="Calibri"/>
                <a:cs typeface="Calibri"/>
              </a:rPr>
              <a:t>b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-4" baseline="2925" dirty="0">
                <a:latin typeface="Calibri"/>
                <a:cs typeface="Calibri"/>
              </a:rPr>
              <a:t>l</a:t>
            </a:r>
            <a:r>
              <a:rPr sz="4200" spc="-34" baseline="2925" dirty="0">
                <a:latin typeface="Calibri"/>
                <a:cs typeface="Calibri"/>
              </a:rPr>
              <a:t>a</a:t>
            </a:r>
            <a:r>
              <a:rPr sz="4200" spc="0" baseline="2925" dirty="0">
                <a:latin typeface="Calibri"/>
                <a:cs typeface="Calibri"/>
              </a:rPr>
              <a:t>t, </a:t>
            </a:r>
            <a:r>
              <a:rPr sz="4200" spc="-4" baseline="2925" dirty="0">
                <a:latin typeface="Calibri"/>
                <a:cs typeface="Calibri"/>
              </a:rPr>
              <a:t>bis</a:t>
            </a:r>
            <a:r>
              <a:rPr sz="4200" spc="0" baseline="2925" dirty="0">
                <a:latin typeface="Calibri"/>
                <a:cs typeface="Calibri"/>
              </a:rPr>
              <a:t>a </a:t>
            </a:r>
            <a:r>
              <a:rPr sz="4200" spc="-4" baseline="2925" dirty="0">
                <a:latin typeface="Calibri"/>
                <a:cs typeface="Calibri"/>
              </a:rPr>
              <a:t>s</a:t>
            </a:r>
            <a:r>
              <a:rPr sz="4200" spc="0" baseline="2925" dirty="0">
                <a:latin typeface="Calibri"/>
                <a:cs typeface="Calibri"/>
              </a:rPr>
              <a:t>aja </a:t>
            </a:r>
            <a:r>
              <a:rPr sz="4200" spc="-94" baseline="2925" dirty="0">
                <a:latin typeface="Calibri"/>
                <a:cs typeface="Calibri"/>
              </a:rPr>
              <a:t>k</a:t>
            </a:r>
            <a:r>
              <a:rPr sz="4200" spc="-4" baseline="2925" dirty="0">
                <a:latin typeface="Calibri"/>
                <a:cs typeface="Calibri"/>
              </a:rPr>
              <a:t>o</a:t>
            </a:r>
            <a:r>
              <a:rPr sz="4200" spc="-34" baseline="2925" dirty="0">
                <a:latin typeface="Calibri"/>
                <a:cs typeface="Calibri"/>
              </a:rPr>
              <a:t>t</a:t>
            </a:r>
            <a:r>
              <a:rPr sz="4200" spc="0" baseline="2925" dirty="0">
                <a:latin typeface="Calibri"/>
                <a:cs typeface="Calibri"/>
              </a:rPr>
              <a:t>ak </a:t>
            </a:r>
            <a:r>
              <a:rPr sz="4200" spc="-34" baseline="2925" dirty="0">
                <a:latin typeface="Calibri"/>
                <a:cs typeface="Calibri"/>
              </a:rPr>
              <a:t>at</a:t>
            </a:r>
            <a:r>
              <a:rPr sz="4200" spc="0" baseline="2925" dirty="0">
                <a:latin typeface="Calibri"/>
                <a:cs typeface="Calibri"/>
              </a:rPr>
              <a:t>au</a:t>
            </a:r>
            <a:r>
              <a:rPr sz="4200" spc="-4" baseline="2925" dirty="0">
                <a:latin typeface="Calibri"/>
                <a:cs typeface="Calibri"/>
              </a:rPr>
              <a:t> s</a:t>
            </a:r>
            <a:r>
              <a:rPr sz="4200" spc="0" baseline="2925" dirty="0">
                <a:latin typeface="Calibri"/>
                <a:cs typeface="Calibri"/>
              </a:rPr>
              <a:t>eg</a:t>
            </a:r>
            <a:r>
              <a:rPr sz="4200" spc="-4" baseline="2925" dirty="0">
                <a:latin typeface="Calibri"/>
                <a:cs typeface="Calibri"/>
              </a:rPr>
              <a:t>i</a:t>
            </a:r>
            <a:r>
              <a:rPr sz="4200" spc="0" baseline="2925" dirty="0">
                <a:latin typeface="Calibri"/>
                <a:cs typeface="Calibri"/>
              </a:rPr>
              <a:t>ti</a:t>
            </a:r>
            <a:r>
              <a:rPr sz="4200" spc="-59" baseline="2925" dirty="0">
                <a:latin typeface="Calibri"/>
                <a:cs typeface="Calibri"/>
              </a:rPr>
              <a:t>g</a:t>
            </a:r>
            <a:r>
              <a:rPr sz="4200" spc="0" baseline="2925" dirty="0">
                <a:latin typeface="Calibri"/>
                <a:cs typeface="Calibri"/>
              </a:rPr>
              <a:t>a.</a:t>
            </a:r>
            <a:r>
              <a:rPr sz="4200" spc="-28" baseline="2925" dirty="0">
                <a:latin typeface="Calibri"/>
                <a:cs typeface="Calibri"/>
              </a:rPr>
              <a:t> </a:t>
            </a:r>
            <a:r>
              <a:rPr sz="4200" spc="-54" baseline="2925" dirty="0">
                <a:latin typeface="Calibri"/>
                <a:cs typeface="Calibri"/>
              </a:rPr>
              <a:t>P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9" baseline="2925" dirty="0">
                <a:latin typeface="Calibri"/>
                <a:cs typeface="Calibri"/>
              </a:rPr>
              <a:t>n</a:t>
            </a:r>
            <a:r>
              <a:rPr sz="4200" spc="-19" baseline="2925" dirty="0">
                <a:latin typeface="Calibri"/>
                <a:cs typeface="Calibri"/>
              </a:rPr>
              <a:t>g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4" baseline="2925" dirty="0">
                <a:latin typeface="Calibri"/>
                <a:cs typeface="Calibri"/>
              </a:rPr>
              <a:t>r</a:t>
            </a:r>
            <a:r>
              <a:rPr sz="4200" spc="0" baseline="2925" dirty="0">
                <a:latin typeface="Calibri"/>
                <a:cs typeface="Calibri"/>
              </a:rPr>
              <a:t>tian</a:t>
            </a:r>
            <a:endParaRPr sz="2800">
              <a:latin typeface="Calibri"/>
              <a:cs typeface="Calibri"/>
            </a:endParaRPr>
          </a:p>
          <a:p>
            <a:pPr marL="12700" marR="53351">
              <a:lnSpc>
                <a:spcPts val="3020"/>
              </a:lnSpc>
            </a:pPr>
            <a:r>
              <a:rPr sz="4200" spc="0" baseline="2925" dirty="0">
                <a:latin typeface="Calibri"/>
                <a:cs typeface="Calibri"/>
              </a:rPr>
              <a:t>titik</a:t>
            </a:r>
            <a:r>
              <a:rPr sz="4200" spc="-44" baseline="2925" dirty="0">
                <a:latin typeface="Calibri"/>
                <a:cs typeface="Calibri"/>
              </a:rPr>
              <a:t> </a:t>
            </a:r>
            <a:r>
              <a:rPr sz="4200" spc="-4" baseline="2925" dirty="0">
                <a:latin typeface="Calibri"/>
                <a:cs typeface="Calibri"/>
              </a:rPr>
              <a:t>s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9" baseline="2925" dirty="0">
                <a:latin typeface="Calibri"/>
                <a:cs typeface="Calibri"/>
              </a:rPr>
              <a:t>b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59" baseline="2925" dirty="0">
                <a:latin typeface="Calibri"/>
                <a:cs typeface="Calibri"/>
              </a:rPr>
              <a:t>g</a:t>
            </a:r>
            <a:r>
              <a:rPr sz="4200" spc="0" baseline="2925" dirty="0">
                <a:latin typeface="Calibri"/>
                <a:cs typeface="Calibri"/>
              </a:rPr>
              <a:t>ai </a:t>
            </a:r>
            <a:r>
              <a:rPr sz="4200" spc="-34" baseline="2925" dirty="0">
                <a:latin typeface="Calibri"/>
                <a:cs typeface="Calibri"/>
              </a:rPr>
              <a:t>t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9" baseline="2925" dirty="0">
                <a:latin typeface="Calibri"/>
                <a:cs typeface="Calibri"/>
              </a:rPr>
              <a:t>n</a:t>
            </a:r>
            <a:r>
              <a:rPr sz="4200" spc="-4" baseline="2925" dirty="0">
                <a:latin typeface="Calibri"/>
                <a:cs typeface="Calibri"/>
              </a:rPr>
              <a:t>d</a:t>
            </a:r>
            <a:r>
              <a:rPr sz="4200" spc="0" baseline="2925" dirty="0">
                <a:latin typeface="Calibri"/>
                <a:cs typeface="Calibri"/>
              </a:rPr>
              <a:t>a </a:t>
            </a:r>
            <a:r>
              <a:rPr sz="4200" spc="-50" baseline="2925" dirty="0">
                <a:latin typeface="Calibri"/>
                <a:cs typeface="Calibri"/>
              </a:rPr>
              <a:t>k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39" baseline="2925" dirty="0">
                <a:latin typeface="Calibri"/>
                <a:cs typeface="Calibri"/>
              </a:rPr>
              <a:t>r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9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a </a:t>
            </a:r>
            <a:r>
              <a:rPr sz="4200" spc="-4" baseline="2925" dirty="0">
                <a:latin typeface="Calibri"/>
                <a:cs typeface="Calibri"/>
              </a:rPr>
              <a:t>u</a:t>
            </a:r>
            <a:r>
              <a:rPr sz="4200" spc="-39" baseline="2925" dirty="0">
                <a:latin typeface="Calibri"/>
                <a:cs typeface="Calibri"/>
              </a:rPr>
              <a:t>k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-64" baseline="2925" dirty="0">
                <a:latin typeface="Calibri"/>
                <a:cs typeface="Calibri"/>
              </a:rPr>
              <a:t>r</a:t>
            </a:r>
            <a:r>
              <a:rPr sz="4200" spc="0" baseline="2925" dirty="0">
                <a:latin typeface="Calibri"/>
                <a:cs typeface="Calibri"/>
              </a:rPr>
              <a:t>an</a:t>
            </a:r>
            <a:r>
              <a:rPr sz="4200" spc="-4" baseline="2925" dirty="0">
                <a:latin typeface="Calibri"/>
                <a:cs typeface="Calibri"/>
              </a:rPr>
              <a:t> </a:t>
            </a:r>
            <a:r>
              <a:rPr sz="4200" spc="-44" baseline="2925" dirty="0">
                <a:latin typeface="Calibri"/>
                <a:cs typeface="Calibri"/>
              </a:rPr>
              <a:t>y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9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g </a:t>
            </a:r>
            <a:r>
              <a:rPr sz="4200" spc="-4" baseline="2925" dirty="0">
                <a:latin typeface="Calibri"/>
                <a:cs typeface="Calibri"/>
              </a:rPr>
              <a:t>dih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9" baseline="2925" dirty="0">
                <a:latin typeface="Calibri"/>
                <a:cs typeface="Calibri"/>
              </a:rPr>
              <a:t>d</a:t>
            </a:r>
            <a:r>
              <a:rPr sz="4200" spc="-4" baseline="2925" dirty="0">
                <a:latin typeface="Calibri"/>
                <a:cs typeface="Calibri"/>
              </a:rPr>
              <a:t>ir</a:t>
            </a:r>
            <a:r>
              <a:rPr sz="4200" spc="-50" baseline="2925" dirty="0">
                <a:latin typeface="Calibri"/>
                <a:cs typeface="Calibri"/>
              </a:rPr>
              <a:t>k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4" baseline="2925" dirty="0">
                <a:latin typeface="Calibri"/>
                <a:cs typeface="Calibri"/>
              </a:rPr>
              <a:t>n</a:t>
            </a:r>
            <a:r>
              <a:rPr sz="4200" spc="-54" baseline="2925" dirty="0">
                <a:latin typeface="Calibri"/>
                <a:cs typeface="Calibri"/>
              </a:rPr>
              <a:t>n</a:t>
            </a:r>
            <a:r>
              <a:rPr sz="4200" spc="-44" baseline="2925" dirty="0">
                <a:latin typeface="Calibri"/>
                <a:cs typeface="Calibri"/>
              </a:rPr>
              <a:t>y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4" baseline="2925" dirty="0">
                <a:latin typeface="Calibri"/>
                <a:cs typeface="Calibri"/>
              </a:rPr>
              <a:t>b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4" baseline="2925" dirty="0">
                <a:latin typeface="Calibri"/>
                <a:cs typeface="Calibri"/>
              </a:rPr>
              <a:t>r</a:t>
            </a:r>
            <a:r>
              <a:rPr sz="4200" spc="-9" baseline="2925" dirty="0">
                <a:latin typeface="Calibri"/>
                <a:cs typeface="Calibri"/>
              </a:rPr>
              <a:t>b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34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t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0" baseline="2925" dirty="0">
                <a:latin typeface="Calibri"/>
                <a:cs typeface="Calibri"/>
              </a:rPr>
              <a:t>k </a:t>
            </a:r>
            <a:r>
              <a:rPr sz="4200" spc="-94" baseline="2925" dirty="0">
                <a:latin typeface="Calibri"/>
                <a:cs typeface="Calibri"/>
              </a:rPr>
              <a:t>k</a:t>
            </a:r>
            <a:r>
              <a:rPr sz="4200" spc="0" baseline="2925" dirty="0">
                <a:latin typeface="Calibri"/>
                <a:cs typeface="Calibri"/>
              </a:rPr>
              <a:t>ec</a:t>
            </a:r>
            <a:r>
              <a:rPr sz="4200" spc="-4" baseline="2925" dirty="0">
                <a:latin typeface="Calibri"/>
                <a:cs typeface="Calibri"/>
              </a:rPr>
              <a:t>i</a:t>
            </a:r>
            <a:r>
              <a:rPr sz="4200" spc="0" baseline="2925" dirty="0">
                <a:latin typeface="Calibri"/>
                <a:cs typeface="Calibri"/>
              </a:rPr>
              <a:t>l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</a:pPr>
            <a:r>
              <a:rPr sz="4200" spc="0" baseline="2925" dirty="0">
                <a:latin typeface="Calibri"/>
                <a:cs typeface="Calibri"/>
              </a:rPr>
              <a:t>(</a:t>
            </a:r>
            <a:r>
              <a:rPr sz="4200" spc="-4" baseline="2925" dirty="0">
                <a:latin typeface="Calibri"/>
                <a:cs typeface="Calibri"/>
              </a:rPr>
              <a:t>s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9" baseline="2925" dirty="0">
                <a:latin typeface="Calibri"/>
                <a:cs typeface="Calibri"/>
              </a:rPr>
              <a:t>n</a:t>
            </a:r>
            <a:r>
              <a:rPr sz="4200" spc="-54" baseline="2925" dirty="0">
                <a:latin typeface="Calibri"/>
                <a:cs typeface="Calibri"/>
              </a:rPr>
              <a:t>g</a:t>
            </a:r>
            <a:r>
              <a:rPr sz="4200" spc="-34" baseline="2925" dirty="0">
                <a:latin typeface="Calibri"/>
                <a:cs typeface="Calibri"/>
              </a:rPr>
              <a:t>a</a:t>
            </a:r>
            <a:r>
              <a:rPr sz="4200" spc="0" baseline="2925" dirty="0">
                <a:latin typeface="Calibri"/>
                <a:cs typeface="Calibri"/>
              </a:rPr>
              <a:t>t </a:t>
            </a:r>
            <a:r>
              <a:rPr sz="4200" spc="-94" baseline="2925" dirty="0">
                <a:latin typeface="Calibri"/>
                <a:cs typeface="Calibri"/>
              </a:rPr>
              <a:t>k</a:t>
            </a:r>
            <a:r>
              <a:rPr sz="4200" spc="0" baseline="2925" dirty="0">
                <a:latin typeface="Calibri"/>
                <a:cs typeface="Calibri"/>
              </a:rPr>
              <a:t>ec</a:t>
            </a:r>
            <a:r>
              <a:rPr sz="4200" spc="-4" baseline="2925" dirty="0">
                <a:latin typeface="Calibri"/>
                <a:cs typeface="Calibri"/>
              </a:rPr>
              <a:t>il</a:t>
            </a:r>
            <a:r>
              <a:rPr sz="4200" spc="0" baseline="2925" dirty="0">
                <a:latin typeface="Calibri"/>
                <a:cs typeface="Calibri"/>
              </a:rPr>
              <a:t>) </a:t>
            </a:r>
            <a:r>
              <a:rPr sz="4200" spc="-9" baseline="2925" dirty="0">
                <a:latin typeface="Calibri"/>
                <a:cs typeface="Calibri"/>
              </a:rPr>
              <a:t>d</a:t>
            </a:r>
            <a:r>
              <a:rPr sz="4200" spc="0" baseline="2925" dirty="0">
                <a:latin typeface="Calibri"/>
                <a:cs typeface="Calibri"/>
              </a:rPr>
              <a:t>an</a:t>
            </a:r>
            <a:r>
              <a:rPr sz="4200" spc="-4" baseline="2925" dirty="0">
                <a:latin typeface="Calibri"/>
                <a:cs typeface="Calibri"/>
              </a:rPr>
              <a:t> m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9" baseline="2925" dirty="0">
                <a:latin typeface="Calibri"/>
                <a:cs typeface="Calibri"/>
              </a:rPr>
              <a:t>r</a:t>
            </a:r>
            <a:r>
              <a:rPr sz="4200" spc="-4" baseline="2925" dirty="0">
                <a:latin typeface="Calibri"/>
                <a:cs typeface="Calibri"/>
              </a:rPr>
              <a:t>u</a:t>
            </a:r>
            <a:r>
              <a:rPr sz="4200" spc="-9" baseline="2925" dirty="0">
                <a:latin typeface="Calibri"/>
                <a:cs typeface="Calibri"/>
              </a:rPr>
              <a:t>p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50" baseline="2925" dirty="0">
                <a:latin typeface="Calibri"/>
                <a:cs typeface="Calibri"/>
              </a:rPr>
              <a:t>k</a:t>
            </a:r>
            <a:r>
              <a:rPr sz="4200" spc="0" baseline="2925" dirty="0">
                <a:latin typeface="Calibri"/>
                <a:cs typeface="Calibri"/>
              </a:rPr>
              <a:t>an</a:t>
            </a:r>
            <a:r>
              <a:rPr sz="4200" spc="-4" baseline="2925" dirty="0">
                <a:latin typeface="Calibri"/>
                <a:cs typeface="Calibri"/>
              </a:rPr>
              <a:t> </a:t>
            </a:r>
            <a:r>
              <a:rPr sz="4200" spc="0" baseline="2925" dirty="0">
                <a:latin typeface="Calibri"/>
                <a:cs typeface="Calibri"/>
              </a:rPr>
              <a:t>w</a:t>
            </a:r>
            <a:r>
              <a:rPr sz="4200" spc="-4" baseline="2925" dirty="0">
                <a:latin typeface="Calibri"/>
                <a:cs typeface="Calibri"/>
              </a:rPr>
              <a:t>u</a:t>
            </a:r>
            <a:r>
              <a:rPr sz="4200" spc="0" baseline="2925" dirty="0">
                <a:latin typeface="Calibri"/>
                <a:cs typeface="Calibri"/>
              </a:rPr>
              <a:t>j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0" baseline="2925" dirty="0">
                <a:latin typeface="Calibri"/>
                <a:cs typeface="Calibri"/>
              </a:rPr>
              <a:t>d</a:t>
            </a:r>
            <a:r>
              <a:rPr sz="4200" spc="-4" baseline="2925" dirty="0">
                <a:latin typeface="Calibri"/>
                <a:cs typeface="Calibri"/>
              </a:rPr>
              <a:t> p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4" baseline="2925" dirty="0">
                <a:latin typeface="Calibri"/>
                <a:cs typeface="Calibri"/>
              </a:rPr>
              <a:t>m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-4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c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-4" baseline="2925" dirty="0">
                <a:latin typeface="Calibri"/>
                <a:cs typeface="Calibri"/>
              </a:rPr>
              <a:t>l</a:t>
            </a:r>
            <a:r>
              <a:rPr sz="4200" spc="0" baseline="2925" dirty="0">
                <a:latin typeface="Calibri"/>
                <a:cs typeface="Calibri"/>
              </a:rPr>
              <a:t>an</a:t>
            </a:r>
            <a:r>
              <a:rPr sz="4200" spc="-4" baseline="2925" dirty="0">
                <a:latin typeface="Calibri"/>
                <a:cs typeface="Calibri"/>
              </a:rPr>
              <a:t> </a:t>
            </a:r>
            <a:r>
              <a:rPr sz="4200" spc="-9" baseline="2925" dirty="0">
                <a:latin typeface="Calibri"/>
                <a:cs typeface="Calibri"/>
              </a:rPr>
              <a:t>b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34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t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0" baseline="2925" dirty="0">
                <a:latin typeface="Calibri"/>
                <a:cs typeface="Calibri"/>
              </a:rPr>
              <a:t>k </a:t>
            </a:r>
            <a:r>
              <a:rPr sz="4200" spc="-4" baseline="2925" dirty="0">
                <a:latin typeface="Calibri"/>
                <a:cs typeface="Calibri"/>
              </a:rPr>
              <a:t>d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4" baseline="2925" dirty="0">
                <a:latin typeface="Calibri"/>
                <a:cs typeface="Calibri"/>
              </a:rPr>
              <a:t>l</a:t>
            </a:r>
            <a:r>
              <a:rPr sz="4200" spc="0" baseline="2925" dirty="0">
                <a:latin typeface="Calibri"/>
                <a:cs typeface="Calibri"/>
              </a:rPr>
              <a:t>am 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-39" baseline="2925" dirty="0">
                <a:latin typeface="Calibri"/>
                <a:cs typeface="Calibri"/>
              </a:rPr>
              <a:t>k</a:t>
            </a:r>
            <a:r>
              <a:rPr sz="4200" spc="-4" baseline="2925" dirty="0">
                <a:latin typeface="Calibri"/>
                <a:cs typeface="Calibri"/>
              </a:rPr>
              <a:t>u</a:t>
            </a:r>
            <a:r>
              <a:rPr sz="4200" spc="-64" baseline="2925" dirty="0">
                <a:latin typeface="Calibri"/>
                <a:cs typeface="Calibri"/>
              </a:rPr>
              <a:t>r</a:t>
            </a:r>
            <a:r>
              <a:rPr sz="4200" spc="0" baseline="2925" dirty="0">
                <a:latin typeface="Calibri"/>
                <a:cs typeface="Calibri"/>
              </a:rPr>
              <a:t>an</a:t>
            </a:r>
            <a:endParaRPr sz="2800">
              <a:latin typeface="Calibri"/>
              <a:cs typeface="Calibri"/>
            </a:endParaRPr>
          </a:p>
          <a:p>
            <a:pPr marL="12700" marR="53351">
              <a:lnSpc>
                <a:spcPts val="3020"/>
              </a:lnSpc>
            </a:pPr>
            <a:r>
              <a:rPr sz="4200" spc="-25" baseline="2925" dirty="0">
                <a:latin typeface="Calibri"/>
                <a:cs typeface="Calibri"/>
              </a:rPr>
              <a:t>t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4" baseline="2925" dirty="0">
                <a:latin typeface="Calibri"/>
                <a:cs typeface="Calibri"/>
              </a:rPr>
              <a:t>r</a:t>
            </a:r>
            <a:r>
              <a:rPr sz="4200" spc="-9" baseline="2925" dirty="0">
                <a:latin typeface="Calibri"/>
                <a:cs typeface="Calibri"/>
              </a:rPr>
              <a:t>b</a:t>
            </a:r>
            <a:r>
              <a:rPr sz="4200" spc="-29" baseline="2925" dirty="0">
                <a:latin typeface="Calibri"/>
                <a:cs typeface="Calibri"/>
              </a:rPr>
              <a:t>a</a:t>
            </a:r>
            <a:r>
              <a:rPr sz="4200" spc="-39" baseline="2925" dirty="0">
                <a:latin typeface="Calibri"/>
                <a:cs typeface="Calibri"/>
              </a:rPr>
              <a:t>t</a:t>
            </a:r>
            <a:r>
              <a:rPr sz="4200" spc="0" baseline="2925" dirty="0"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373759" y="3366350"/>
            <a:ext cx="4025519" cy="3187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36039" y="3428644"/>
            <a:ext cx="3847680" cy="3009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6964" y="3409924"/>
            <a:ext cx="3885831" cy="3047758"/>
          </a:xfrm>
          <a:custGeom>
            <a:avLst/>
            <a:gdLst/>
            <a:ahLst/>
            <a:cxnLst/>
            <a:rect l="l" t="t" r="r" b="b"/>
            <a:pathLst>
              <a:path w="3885831" h="3047758">
                <a:moveTo>
                  <a:pt x="0" y="0"/>
                </a:moveTo>
                <a:lnTo>
                  <a:pt x="3885831" y="0"/>
                </a:lnTo>
                <a:lnTo>
                  <a:pt x="3885831" y="3047758"/>
                </a:lnTo>
                <a:lnTo>
                  <a:pt x="0" y="3047758"/>
                </a:lnTo>
                <a:lnTo>
                  <a:pt x="0" y="0"/>
                </a:lnTo>
                <a:close/>
              </a:path>
            </a:pathLst>
          </a:custGeom>
          <a:ln w="381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45757" y="3156839"/>
            <a:ext cx="3606482" cy="36064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08038" y="3219119"/>
            <a:ext cx="3428644" cy="3428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88962" y="3200400"/>
            <a:ext cx="3466795" cy="3466795"/>
          </a:xfrm>
          <a:custGeom>
            <a:avLst/>
            <a:gdLst/>
            <a:ahLst/>
            <a:cxnLst/>
            <a:rect l="l" t="t" r="r" b="b"/>
            <a:pathLst>
              <a:path w="3466795" h="3466795">
                <a:moveTo>
                  <a:pt x="0" y="0"/>
                </a:moveTo>
                <a:lnTo>
                  <a:pt x="3466795" y="0"/>
                </a:lnTo>
                <a:lnTo>
                  <a:pt x="3466795" y="3466795"/>
                </a:lnTo>
                <a:lnTo>
                  <a:pt x="0" y="3466795"/>
                </a:lnTo>
                <a:lnTo>
                  <a:pt x="0" y="0"/>
                </a:lnTo>
                <a:close/>
              </a:path>
            </a:pathLst>
          </a:custGeom>
          <a:ln w="381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6825" y="746228"/>
            <a:ext cx="5670821" cy="1498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-79" dirty="0">
                <a:latin typeface="Times New Roman"/>
                <a:cs typeface="Times New Roman"/>
              </a:rPr>
              <a:t>T</a:t>
            </a:r>
            <a:r>
              <a:rPr sz="4400" b="1" spc="0" dirty="0">
                <a:latin typeface="Times New Roman"/>
                <a:cs typeface="Times New Roman"/>
              </a:rPr>
              <a:t>itik Seb</a:t>
            </a:r>
            <a:r>
              <a:rPr sz="4400" b="1" spc="4" dirty="0">
                <a:latin typeface="Times New Roman"/>
                <a:cs typeface="Times New Roman"/>
              </a:rPr>
              <a:t>ag</a:t>
            </a:r>
            <a:r>
              <a:rPr sz="4400" b="1" spc="0" dirty="0">
                <a:latin typeface="Times New Roman"/>
                <a:cs typeface="Times New Roman"/>
              </a:rPr>
              <a:t>i Ga</a:t>
            </a:r>
            <a:r>
              <a:rPr sz="4400" b="1" spc="-4" dirty="0">
                <a:latin typeface="Times New Roman"/>
                <a:cs typeface="Times New Roman"/>
              </a:rPr>
              <a:t>r</a:t>
            </a:r>
            <a:r>
              <a:rPr sz="4400" b="1" spc="0" dirty="0">
                <a:latin typeface="Times New Roman"/>
                <a:cs typeface="Times New Roman"/>
              </a:rPr>
              <a:t>is Ilusi</a:t>
            </a:r>
            <a:endParaRPr sz="4400">
              <a:latin typeface="Times New Roman"/>
              <a:cs typeface="Times New Roman"/>
            </a:endParaRPr>
          </a:p>
          <a:p>
            <a:pPr marL="12700" marR="83808">
              <a:lnSpc>
                <a:spcPct val="95825"/>
              </a:lnSpc>
              <a:spcBef>
                <a:spcPts val="371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425" y="1898542"/>
            <a:ext cx="9857141" cy="114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51">
              <a:lnSpc>
                <a:spcPts val="2950"/>
              </a:lnSpc>
              <a:spcBef>
                <a:spcPts val="147"/>
              </a:spcBef>
            </a:pPr>
            <a:r>
              <a:rPr sz="4200" spc="-9" baseline="2925" dirty="0">
                <a:latin typeface="Calibri"/>
                <a:cs typeface="Calibri"/>
              </a:rPr>
              <a:t>D</a:t>
            </a:r>
            <a:r>
              <a:rPr sz="4200" spc="4" baseline="2925" dirty="0">
                <a:latin typeface="Calibri"/>
                <a:cs typeface="Calibri"/>
              </a:rPr>
              <a:t>a</a:t>
            </a:r>
            <a:r>
              <a:rPr sz="4200" spc="-4" baseline="2925" dirty="0">
                <a:latin typeface="Calibri"/>
                <a:cs typeface="Calibri"/>
              </a:rPr>
              <a:t>l</a:t>
            </a:r>
            <a:r>
              <a:rPr sz="4200" spc="0" baseline="2925" dirty="0">
                <a:latin typeface="Calibri"/>
                <a:cs typeface="Calibri"/>
              </a:rPr>
              <a:t>am e</a:t>
            </a:r>
            <a:r>
              <a:rPr sz="4200" spc="-29" baseline="2925" dirty="0">
                <a:latin typeface="Calibri"/>
                <a:cs typeface="Calibri"/>
              </a:rPr>
              <a:t>k</a:t>
            </a:r>
            <a:r>
              <a:rPr sz="4200" spc="-4" baseline="2925" dirty="0">
                <a:latin typeface="Calibri"/>
                <a:cs typeface="Calibri"/>
              </a:rPr>
              <a:t>spl</a:t>
            </a:r>
            <a:r>
              <a:rPr sz="4200" spc="0" baseline="2925" dirty="0">
                <a:latin typeface="Calibri"/>
                <a:cs typeface="Calibri"/>
              </a:rPr>
              <a:t>o</a:t>
            </a:r>
            <a:r>
              <a:rPr sz="4200" spc="-64" baseline="2925" dirty="0">
                <a:latin typeface="Calibri"/>
                <a:cs typeface="Calibri"/>
              </a:rPr>
              <a:t>r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4" baseline="2925" dirty="0">
                <a:latin typeface="Calibri"/>
                <a:cs typeface="Calibri"/>
              </a:rPr>
              <a:t>si</a:t>
            </a:r>
            <a:r>
              <a:rPr sz="4200" spc="0" baseline="2925" dirty="0">
                <a:latin typeface="Calibri"/>
                <a:cs typeface="Calibri"/>
              </a:rPr>
              <a:t>, titik</a:t>
            </a:r>
            <a:r>
              <a:rPr sz="4200" spc="-44" baseline="2925" dirty="0">
                <a:latin typeface="Calibri"/>
                <a:cs typeface="Calibri"/>
              </a:rPr>
              <a:t> </a:t>
            </a:r>
            <a:r>
              <a:rPr sz="4200" spc="-9" baseline="2925" dirty="0">
                <a:latin typeface="Calibri"/>
                <a:cs typeface="Calibri"/>
              </a:rPr>
              <a:t>d</a:t>
            </a:r>
            <a:r>
              <a:rPr sz="4200" spc="-4" baseline="2925" dirty="0">
                <a:latin typeface="Calibri"/>
                <a:cs typeface="Calibri"/>
              </a:rPr>
              <a:t>imu</a:t>
            </a:r>
            <a:r>
              <a:rPr sz="4200" spc="-9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c</a:t>
            </a:r>
            <a:r>
              <a:rPr sz="4200" spc="-4" baseline="2925" dirty="0">
                <a:latin typeface="Calibri"/>
                <a:cs typeface="Calibri"/>
              </a:rPr>
              <a:t>ul</a:t>
            </a:r>
            <a:r>
              <a:rPr sz="4200" spc="-50" baseline="2925" dirty="0">
                <a:latin typeface="Calibri"/>
                <a:cs typeface="Calibri"/>
              </a:rPr>
              <a:t>k</a:t>
            </a:r>
            <a:r>
              <a:rPr sz="4200" spc="0" baseline="2925" dirty="0">
                <a:latin typeface="Calibri"/>
                <a:cs typeface="Calibri"/>
              </a:rPr>
              <a:t>an</a:t>
            </a:r>
            <a:r>
              <a:rPr sz="4200" spc="-4" baseline="2925" dirty="0">
                <a:latin typeface="Calibri"/>
                <a:cs typeface="Calibri"/>
              </a:rPr>
              <a:t> s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19" baseline="2925" dirty="0">
                <a:latin typeface="Calibri"/>
                <a:cs typeface="Calibri"/>
              </a:rPr>
              <a:t>c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64" baseline="2925" dirty="0">
                <a:latin typeface="Calibri"/>
                <a:cs typeface="Calibri"/>
              </a:rPr>
              <a:t>r</a:t>
            </a:r>
            <a:r>
              <a:rPr sz="4200" spc="0" baseline="2925" dirty="0">
                <a:latin typeface="Calibri"/>
                <a:cs typeface="Calibri"/>
              </a:rPr>
              <a:t>a </a:t>
            </a:r>
            <a:r>
              <a:rPr sz="4200" spc="-4" baseline="2925" dirty="0">
                <a:latin typeface="Calibri"/>
                <a:cs typeface="Calibri"/>
              </a:rPr>
              <a:t>b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4" baseline="2925" dirty="0">
                <a:latin typeface="Calibri"/>
                <a:cs typeface="Calibri"/>
              </a:rPr>
              <a:t>r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-4" baseline="2925" dirty="0">
                <a:latin typeface="Calibri"/>
                <a:cs typeface="Calibri"/>
              </a:rPr>
              <a:t>l</a:t>
            </a:r>
            <a:r>
              <a:rPr sz="4200" spc="4" baseline="2925" dirty="0">
                <a:latin typeface="Calibri"/>
                <a:cs typeface="Calibri"/>
              </a:rPr>
              <a:t>a</a:t>
            </a:r>
            <a:r>
              <a:rPr sz="4200" spc="-9" baseline="2925" dirty="0">
                <a:latin typeface="Calibri"/>
                <a:cs typeface="Calibri"/>
              </a:rPr>
              <a:t>n</a:t>
            </a:r>
            <a:r>
              <a:rPr sz="4200" spc="25" baseline="2925" dirty="0">
                <a:latin typeface="Calibri"/>
                <a:cs typeface="Calibri"/>
              </a:rPr>
              <a:t>g</a:t>
            </a:r>
            <a:r>
              <a:rPr sz="4200" spc="0" baseline="2925" dirty="0">
                <a:latin typeface="Calibri"/>
                <a:cs typeface="Calibri"/>
              </a:rPr>
              <a:t>, </a:t>
            </a:r>
            <a:r>
              <a:rPr sz="4200" spc="-4" baseline="2925" dirty="0">
                <a:latin typeface="Calibri"/>
                <a:cs typeface="Calibri"/>
              </a:rPr>
              <a:t>b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4" baseline="2925" dirty="0">
                <a:latin typeface="Calibri"/>
                <a:cs typeface="Calibri"/>
              </a:rPr>
              <a:t>i</a:t>
            </a:r>
            <a:r>
              <a:rPr sz="4200" spc="0" baseline="2925" dirty="0">
                <a:latin typeface="Calibri"/>
                <a:cs typeface="Calibri"/>
              </a:rPr>
              <a:t>k </a:t>
            </a:r>
            <a:r>
              <a:rPr sz="4200" spc="-4" baseline="2925" dirty="0">
                <a:latin typeface="Calibri"/>
                <a:cs typeface="Calibri"/>
              </a:rPr>
              <a:t>b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69" baseline="2925" dirty="0">
                <a:latin typeface="Calibri"/>
                <a:cs typeface="Calibri"/>
              </a:rPr>
              <a:t>r</a:t>
            </a:r>
            <a:r>
              <a:rPr sz="4200" spc="-29" baseline="2925" dirty="0">
                <a:latin typeface="Calibri"/>
                <a:cs typeface="Calibri"/>
              </a:rPr>
              <a:t>a</a:t>
            </a:r>
            <a:r>
              <a:rPr sz="4200" spc="0" baseline="2925" dirty="0">
                <a:latin typeface="Calibri"/>
                <a:cs typeface="Calibri"/>
              </a:rPr>
              <a:t>t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-64" baseline="2925" dirty="0">
                <a:latin typeface="Calibri"/>
                <a:cs typeface="Calibri"/>
              </a:rPr>
              <a:t>r</a:t>
            </a:r>
            <a:r>
              <a:rPr sz="4200" spc="0" baseline="2925" dirty="0">
                <a:latin typeface="Calibri"/>
                <a:cs typeface="Calibri"/>
              </a:rPr>
              <a:t>an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3"/>
              </a:spcBef>
            </a:pPr>
            <a:r>
              <a:rPr sz="4200" spc="-4" baseline="2925" dirty="0">
                <a:latin typeface="Calibri"/>
                <a:cs typeface="Calibri"/>
              </a:rPr>
              <a:t>m</a:t>
            </a:r>
            <a:r>
              <a:rPr sz="4200" spc="4" baseline="2925" dirty="0">
                <a:latin typeface="Calibri"/>
                <a:cs typeface="Calibri"/>
              </a:rPr>
              <a:t>a</a:t>
            </a:r>
            <a:r>
              <a:rPr sz="4200" spc="-9" baseline="2925" dirty="0">
                <a:latin typeface="Calibri"/>
                <a:cs typeface="Calibri"/>
              </a:rPr>
              <a:t>up</a:t>
            </a:r>
            <a:r>
              <a:rPr sz="4200" spc="-4" baseline="2925" dirty="0">
                <a:latin typeface="Calibri"/>
                <a:cs typeface="Calibri"/>
              </a:rPr>
              <a:t>u</a:t>
            </a:r>
            <a:r>
              <a:rPr sz="4200" spc="0" baseline="2925" dirty="0">
                <a:latin typeface="Calibri"/>
                <a:cs typeface="Calibri"/>
              </a:rPr>
              <a:t>n</a:t>
            </a:r>
            <a:r>
              <a:rPr sz="4200" spc="-4" baseline="2925" dirty="0">
                <a:latin typeface="Calibri"/>
                <a:cs typeface="Calibri"/>
              </a:rPr>
              <a:t> </a:t>
            </a:r>
            <a:r>
              <a:rPr sz="4200" spc="0" baseline="2925" dirty="0">
                <a:latin typeface="Calibri"/>
                <a:cs typeface="Calibri"/>
              </a:rPr>
              <a:t>ti</a:t>
            </a:r>
            <a:r>
              <a:rPr sz="4200" spc="-4" baseline="2925" dirty="0">
                <a:latin typeface="Calibri"/>
                <a:cs typeface="Calibri"/>
              </a:rPr>
              <a:t>d</a:t>
            </a:r>
            <a:r>
              <a:rPr sz="4200" spc="0" baseline="2925" dirty="0">
                <a:latin typeface="Calibri"/>
                <a:cs typeface="Calibri"/>
              </a:rPr>
              <a:t>ak</a:t>
            </a:r>
            <a:r>
              <a:rPr sz="4200" spc="-30" baseline="2925" dirty="0">
                <a:latin typeface="Calibri"/>
                <a:cs typeface="Calibri"/>
              </a:rPr>
              <a:t> </a:t>
            </a:r>
            <a:r>
              <a:rPr sz="4200" spc="-9" baseline="2925" dirty="0">
                <a:latin typeface="Calibri"/>
                <a:cs typeface="Calibri"/>
              </a:rPr>
              <a:t>b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64" baseline="2925" dirty="0">
                <a:latin typeface="Calibri"/>
                <a:cs typeface="Calibri"/>
              </a:rPr>
              <a:t>r</a:t>
            </a:r>
            <a:r>
              <a:rPr sz="4200" spc="-29" baseline="2925" dirty="0">
                <a:latin typeface="Calibri"/>
                <a:cs typeface="Calibri"/>
              </a:rPr>
              <a:t>a</a:t>
            </a:r>
            <a:r>
              <a:rPr sz="4200" spc="0" baseline="2925" dirty="0">
                <a:latin typeface="Calibri"/>
                <a:cs typeface="Calibri"/>
              </a:rPr>
              <a:t>t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-64" baseline="2925" dirty="0">
                <a:latin typeface="Calibri"/>
                <a:cs typeface="Calibri"/>
              </a:rPr>
              <a:t>r</a:t>
            </a:r>
            <a:r>
              <a:rPr sz="4200" spc="0" baseline="2925" dirty="0">
                <a:latin typeface="Calibri"/>
                <a:cs typeface="Calibri"/>
              </a:rPr>
              <a:t>an</a:t>
            </a:r>
            <a:r>
              <a:rPr sz="4200" spc="-4" baseline="2925" dirty="0">
                <a:latin typeface="Calibri"/>
                <a:cs typeface="Calibri"/>
              </a:rPr>
              <a:t> </a:t>
            </a:r>
            <a:r>
              <a:rPr sz="4200" spc="-9" baseline="2925" dirty="0">
                <a:latin typeface="Calibri"/>
                <a:cs typeface="Calibri"/>
              </a:rPr>
              <a:t>d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4" baseline="2925" dirty="0">
                <a:latin typeface="Calibri"/>
                <a:cs typeface="Calibri"/>
              </a:rPr>
              <a:t>p</a:t>
            </a:r>
            <a:r>
              <a:rPr sz="4200" spc="-34" baseline="2925" dirty="0">
                <a:latin typeface="Calibri"/>
                <a:cs typeface="Calibri"/>
              </a:rPr>
              <a:t>a</a:t>
            </a:r>
            <a:r>
              <a:rPr sz="4200" spc="0" baseline="2925" dirty="0">
                <a:latin typeface="Calibri"/>
                <a:cs typeface="Calibri"/>
              </a:rPr>
              <a:t>t </a:t>
            </a:r>
            <a:r>
              <a:rPr sz="4200" spc="-4" baseline="2925" dirty="0">
                <a:latin typeface="Calibri"/>
                <a:cs typeface="Calibri"/>
              </a:rPr>
              <a:t>m</a:t>
            </a:r>
            <a:r>
              <a:rPr sz="4200" spc="0" baseline="2925" dirty="0">
                <a:latin typeface="Calibri"/>
                <a:cs typeface="Calibri"/>
              </a:rPr>
              <a:t>em</a:t>
            </a:r>
            <a:r>
              <a:rPr sz="4200" spc="-14" baseline="2925" dirty="0">
                <a:latin typeface="Calibri"/>
                <a:cs typeface="Calibri"/>
              </a:rPr>
              <a:t>u</a:t>
            </a:r>
            <a:r>
              <a:rPr sz="4200" spc="-4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c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-4" baseline="2925" dirty="0">
                <a:latin typeface="Calibri"/>
                <a:cs typeface="Calibri"/>
              </a:rPr>
              <a:t>l</a:t>
            </a:r>
            <a:r>
              <a:rPr sz="4200" spc="-50" baseline="2925" dirty="0">
                <a:latin typeface="Calibri"/>
                <a:cs typeface="Calibri"/>
              </a:rPr>
              <a:t>k</a:t>
            </a:r>
            <a:r>
              <a:rPr sz="4200" spc="4" baseline="2925" dirty="0">
                <a:latin typeface="Calibri"/>
                <a:cs typeface="Calibri"/>
              </a:rPr>
              <a:t>a</a:t>
            </a:r>
            <a:r>
              <a:rPr sz="4200" spc="0" baseline="2925" dirty="0">
                <a:latin typeface="Calibri"/>
                <a:cs typeface="Calibri"/>
              </a:rPr>
              <a:t>n</a:t>
            </a:r>
            <a:r>
              <a:rPr sz="4200" spc="-9" baseline="2925" dirty="0">
                <a:latin typeface="Calibri"/>
                <a:cs typeface="Calibri"/>
              </a:rPr>
              <a:t> </a:t>
            </a:r>
            <a:r>
              <a:rPr sz="4200" spc="-94" baseline="2925" dirty="0">
                <a:latin typeface="Calibri"/>
                <a:cs typeface="Calibri"/>
              </a:rPr>
              <a:t>k</a:t>
            </a:r>
            <a:r>
              <a:rPr sz="4200" spc="0" baseline="2925" dirty="0">
                <a:latin typeface="Calibri"/>
                <a:cs typeface="Calibri"/>
              </a:rPr>
              <a:t>esan</a:t>
            </a:r>
            <a:r>
              <a:rPr sz="4200" spc="-9" baseline="2925" dirty="0">
                <a:latin typeface="Calibri"/>
                <a:cs typeface="Calibri"/>
              </a:rPr>
              <a:t> </a:t>
            </a:r>
            <a:r>
              <a:rPr sz="4200" spc="-4" baseline="2925" dirty="0">
                <a:latin typeface="Calibri"/>
                <a:cs typeface="Calibri"/>
              </a:rPr>
              <a:t>s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-29" baseline="2925" dirty="0">
                <a:latin typeface="Calibri"/>
                <a:cs typeface="Calibri"/>
              </a:rPr>
              <a:t>a</a:t>
            </a:r>
            <a:r>
              <a:rPr sz="4200" spc="0" baseline="2925" dirty="0">
                <a:latin typeface="Calibri"/>
                <a:cs typeface="Calibri"/>
              </a:rPr>
              <a:t>tu</a:t>
            </a:r>
            <a:r>
              <a:rPr sz="4200" spc="-9" baseline="2925" dirty="0">
                <a:latin typeface="Calibri"/>
                <a:cs typeface="Calibri"/>
              </a:rPr>
              <a:t> </a:t>
            </a:r>
            <a:r>
              <a:rPr sz="4200" spc="-59" baseline="2925" dirty="0">
                <a:latin typeface="Calibri"/>
                <a:cs typeface="Calibri"/>
              </a:rPr>
              <a:t>g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4" baseline="2925" dirty="0">
                <a:latin typeface="Calibri"/>
                <a:cs typeface="Calibri"/>
              </a:rPr>
              <a:t>ri</a:t>
            </a:r>
            <a:r>
              <a:rPr sz="4200" spc="0" baseline="2925" dirty="0">
                <a:latin typeface="Calibri"/>
                <a:cs typeface="Calibri"/>
              </a:rPr>
              <a:t>s </a:t>
            </a:r>
            <a:r>
              <a:rPr sz="4200" spc="-29" baseline="2925" dirty="0">
                <a:latin typeface="Calibri"/>
                <a:cs typeface="Calibri"/>
              </a:rPr>
              <a:t>a</a:t>
            </a:r>
            <a:r>
              <a:rPr sz="4200" spc="-39" baseline="2925" dirty="0">
                <a:latin typeface="Calibri"/>
                <a:cs typeface="Calibri"/>
              </a:rPr>
              <a:t>t</a:t>
            </a:r>
            <a:r>
              <a:rPr sz="4200" spc="0" baseline="2925" dirty="0">
                <a:latin typeface="Calibri"/>
                <a:cs typeface="Calibri"/>
              </a:rPr>
              <a:t>au</a:t>
            </a:r>
            <a:endParaRPr sz="2800">
              <a:latin typeface="Calibri"/>
              <a:cs typeface="Calibri"/>
            </a:endParaRPr>
          </a:p>
          <a:p>
            <a:pPr marL="12700" marR="53351">
              <a:lnSpc>
                <a:spcPts val="3020"/>
              </a:lnSpc>
            </a:pPr>
            <a:r>
              <a:rPr sz="4200" spc="-9" baseline="2925" dirty="0">
                <a:latin typeface="Calibri"/>
                <a:cs typeface="Calibri"/>
              </a:rPr>
              <a:t>b</a:t>
            </a:r>
            <a:r>
              <a:rPr sz="4200" spc="-4" baseline="2925" dirty="0">
                <a:latin typeface="Calibri"/>
                <a:cs typeface="Calibri"/>
              </a:rPr>
              <a:t>i</a:t>
            </a:r>
            <a:r>
              <a:rPr sz="4200" spc="-9" baseline="2925" dirty="0">
                <a:latin typeface="Calibri"/>
                <a:cs typeface="Calibri"/>
              </a:rPr>
              <a:t>d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4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16964" y="3409924"/>
            <a:ext cx="3885831" cy="30477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888962" y="3200400"/>
            <a:ext cx="3466795" cy="34667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122845" y="3366350"/>
            <a:ext cx="3027959" cy="3127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5125" y="3428631"/>
            <a:ext cx="2928594" cy="2949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66037" y="3409924"/>
            <a:ext cx="2888284" cy="2987636"/>
          </a:xfrm>
          <a:custGeom>
            <a:avLst/>
            <a:gdLst/>
            <a:ahLst/>
            <a:cxnLst/>
            <a:rect l="l" t="t" r="r" b="b"/>
            <a:pathLst>
              <a:path w="2888284" h="2987636">
                <a:moveTo>
                  <a:pt x="0" y="0"/>
                </a:moveTo>
                <a:lnTo>
                  <a:pt x="2888284" y="0"/>
                </a:lnTo>
                <a:lnTo>
                  <a:pt x="2888284" y="2987636"/>
                </a:lnTo>
                <a:lnTo>
                  <a:pt x="0" y="2987636"/>
                </a:lnTo>
                <a:lnTo>
                  <a:pt x="0" y="0"/>
                </a:lnTo>
                <a:close/>
              </a:path>
            </a:pathLst>
          </a:custGeom>
          <a:ln w="381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33277" y="3079432"/>
            <a:ext cx="3538080" cy="3528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34280" y="3006356"/>
            <a:ext cx="3702240" cy="36817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76482" y="3123006"/>
            <a:ext cx="3398393" cy="3388677"/>
          </a:xfrm>
          <a:custGeom>
            <a:avLst/>
            <a:gdLst/>
            <a:ahLst/>
            <a:cxnLst/>
            <a:rect l="l" t="t" r="r" b="b"/>
            <a:pathLst>
              <a:path w="3398393" h="3388677">
                <a:moveTo>
                  <a:pt x="0" y="0"/>
                </a:moveTo>
                <a:lnTo>
                  <a:pt x="3398393" y="0"/>
                </a:lnTo>
                <a:lnTo>
                  <a:pt x="3398393" y="3388677"/>
                </a:lnTo>
                <a:lnTo>
                  <a:pt x="0" y="3388677"/>
                </a:lnTo>
                <a:lnTo>
                  <a:pt x="0" y="0"/>
                </a:lnTo>
                <a:close/>
              </a:path>
            </a:pathLst>
          </a:custGeom>
          <a:ln w="381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6825" y="746228"/>
            <a:ext cx="8713725" cy="1498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-79" dirty="0">
                <a:latin typeface="Times New Roman"/>
                <a:cs typeface="Times New Roman"/>
              </a:rPr>
              <a:t>T</a:t>
            </a:r>
            <a:r>
              <a:rPr sz="4400" b="1" spc="0" dirty="0">
                <a:latin typeface="Times New Roman"/>
                <a:cs typeface="Times New Roman"/>
              </a:rPr>
              <a:t>itik seb</a:t>
            </a:r>
            <a:r>
              <a:rPr sz="4400" b="1" spc="4" dirty="0">
                <a:latin typeface="Times New Roman"/>
                <a:cs typeface="Times New Roman"/>
              </a:rPr>
              <a:t>ag</a:t>
            </a:r>
            <a:r>
              <a:rPr sz="4400" b="1" spc="0" dirty="0">
                <a:latin typeface="Times New Roman"/>
                <a:cs typeface="Times New Roman"/>
              </a:rPr>
              <a:t>ai isi (</a:t>
            </a:r>
            <a:r>
              <a:rPr sz="4400" b="1" spc="4" dirty="0">
                <a:latin typeface="Times New Roman"/>
                <a:cs typeface="Times New Roman"/>
              </a:rPr>
              <a:t>vo</a:t>
            </a:r>
            <a:r>
              <a:rPr sz="4400" b="1" spc="0" dirty="0">
                <a:latin typeface="Times New Roman"/>
                <a:cs typeface="Times New Roman"/>
              </a:rPr>
              <a:t>lum</a:t>
            </a:r>
            <a:r>
              <a:rPr sz="4400" b="1" spc="-4" dirty="0">
                <a:latin typeface="Times New Roman"/>
                <a:cs typeface="Times New Roman"/>
              </a:rPr>
              <a:t>e</a:t>
            </a:r>
            <a:r>
              <a:rPr sz="4400" b="1" spc="0" dirty="0">
                <a:latin typeface="Times New Roman"/>
                <a:cs typeface="Times New Roman"/>
              </a:rPr>
              <a:t>) d</a:t>
            </a:r>
            <a:r>
              <a:rPr sz="4400" b="1" spc="4" dirty="0">
                <a:latin typeface="Times New Roman"/>
                <a:cs typeface="Times New Roman"/>
              </a:rPr>
              <a:t>a</a:t>
            </a:r>
            <a:r>
              <a:rPr sz="4400" b="1" spc="0" dirty="0">
                <a:latin typeface="Times New Roman"/>
                <a:cs typeface="Times New Roman"/>
              </a:rPr>
              <a:t>n ruang</a:t>
            </a:r>
            <a:endParaRPr sz="4400">
              <a:latin typeface="Times New Roman"/>
              <a:cs typeface="Times New Roman"/>
            </a:endParaRPr>
          </a:p>
          <a:p>
            <a:pPr marL="12700" marR="83808">
              <a:lnSpc>
                <a:spcPct val="95825"/>
              </a:lnSpc>
              <a:spcBef>
                <a:spcPts val="371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425" y="1898542"/>
            <a:ext cx="9870162" cy="114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>
                <a:latin typeface="Calibri"/>
                <a:cs typeface="Calibri"/>
              </a:rPr>
              <a:t>T</a:t>
            </a:r>
            <a:r>
              <a:rPr sz="4200" spc="-4" baseline="2925" dirty="0">
                <a:latin typeface="Calibri"/>
                <a:cs typeface="Calibri"/>
              </a:rPr>
              <a:t>i</a:t>
            </a:r>
            <a:r>
              <a:rPr sz="4200" spc="0" baseline="2925" dirty="0">
                <a:latin typeface="Calibri"/>
                <a:cs typeface="Calibri"/>
              </a:rPr>
              <a:t>tik</a:t>
            </a:r>
            <a:r>
              <a:rPr sz="4200" spc="-28" baseline="2925" dirty="0">
                <a:latin typeface="Calibri"/>
                <a:cs typeface="Calibri"/>
              </a:rPr>
              <a:t> </a:t>
            </a:r>
            <a:r>
              <a:rPr sz="4200" spc="-44" baseline="2925" dirty="0">
                <a:latin typeface="Calibri"/>
                <a:cs typeface="Calibri"/>
              </a:rPr>
              <a:t>y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4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g </a:t>
            </a:r>
            <a:r>
              <a:rPr sz="4200" spc="-9" baseline="2925" dirty="0">
                <a:latin typeface="Calibri"/>
                <a:cs typeface="Calibri"/>
              </a:rPr>
              <a:t>d</a:t>
            </a:r>
            <a:r>
              <a:rPr sz="4200" spc="-4" baseline="2925" dirty="0">
                <a:latin typeface="Calibri"/>
                <a:cs typeface="Calibri"/>
              </a:rPr>
              <a:t>is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0" baseline="2925" dirty="0">
                <a:latin typeface="Calibri"/>
                <a:cs typeface="Calibri"/>
              </a:rPr>
              <a:t>s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0" baseline="2925" dirty="0">
                <a:latin typeface="Calibri"/>
                <a:cs typeface="Calibri"/>
              </a:rPr>
              <a:t>n</a:t>
            </a:r>
            <a:r>
              <a:rPr sz="4200" spc="-4" baseline="2925" dirty="0">
                <a:latin typeface="Calibri"/>
                <a:cs typeface="Calibri"/>
              </a:rPr>
              <a:t> </a:t>
            </a:r>
            <a:r>
              <a:rPr sz="4200" spc="-9" baseline="2925" dirty="0">
                <a:latin typeface="Calibri"/>
                <a:cs typeface="Calibri"/>
              </a:rPr>
              <a:t>d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9" baseline="2925" dirty="0">
                <a:latin typeface="Calibri"/>
                <a:cs typeface="Calibri"/>
              </a:rPr>
              <a:t>n</a:t>
            </a:r>
            <a:r>
              <a:rPr sz="4200" spc="-59" baseline="2925" dirty="0">
                <a:latin typeface="Calibri"/>
                <a:cs typeface="Calibri"/>
              </a:rPr>
              <a:t>g</a:t>
            </a:r>
            <a:r>
              <a:rPr sz="4200" spc="4" baseline="2925" dirty="0">
                <a:latin typeface="Calibri"/>
                <a:cs typeface="Calibri"/>
              </a:rPr>
              <a:t>a</a:t>
            </a:r>
            <a:r>
              <a:rPr sz="4200" spc="0" baseline="2925" dirty="0">
                <a:latin typeface="Calibri"/>
                <a:cs typeface="Calibri"/>
              </a:rPr>
              <a:t>n</a:t>
            </a:r>
            <a:r>
              <a:rPr sz="4200" spc="-9" baseline="2925" dirty="0">
                <a:latin typeface="Calibri"/>
                <a:cs typeface="Calibri"/>
              </a:rPr>
              <a:t> </a:t>
            </a:r>
            <a:r>
              <a:rPr sz="4200" spc="0" baseline="2925" dirty="0">
                <a:latin typeface="Calibri"/>
                <a:cs typeface="Calibri"/>
              </a:rPr>
              <a:t>me</a:t>
            </a:r>
            <a:r>
              <a:rPr sz="4200" spc="-9" baseline="2925" dirty="0">
                <a:latin typeface="Calibri"/>
                <a:cs typeface="Calibri"/>
              </a:rPr>
              <a:t>m</a:t>
            </a:r>
            <a:r>
              <a:rPr sz="4200" spc="-4" baseline="2925" dirty="0">
                <a:latin typeface="Calibri"/>
                <a:cs typeface="Calibri"/>
              </a:rPr>
              <a:t>b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9" baseline="2925" dirty="0">
                <a:latin typeface="Calibri"/>
                <a:cs typeface="Calibri"/>
              </a:rPr>
              <a:t>d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50" baseline="2925" dirty="0">
                <a:latin typeface="Calibri"/>
                <a:cs typeface="Calibri"/>
              </a:rPr>
              <a:t>k</a:t>
            </a:r>
            <a:r>
              <a:rPr sz="4200" spc="0" baseline="2925" dirty="0">
                <a:latin typeface="Calibri"/>
                <a:cs typeface="Calibri"/>
              </a:rPr>
              <a:t>an</a:t>
            </a:r>
            <a:r>
              <a:rPr sz="4200" spc="-4" baseline="2925" dirty="0">
                <a:latin typeface="Calibri"/>
                <a:cs typeface="Calibri"/>
              </a:rPr>
              <a:t> b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4" baseline="2925" dirty="0">
                <a:latin typeface="Calibri"/>
                <a:cs typeface="Calibri"/>
              </a:rPr>
              <a:t>s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64" baseline="2925" dirty="0">
                <a:latin typeface="Calibri"/>
                <a:cs typeface="Calibri"/>
              </a:rPr>
              <a:t>r</a:t>
            </a:r>
            <a:r>
              <a:rPr sz="4200" spc="0" baseline="2925" dirty="0">
                <a:latin typeface="Calibri"/>
                <a:cs typeface="Calibri"/>
              </a:rPr>
              <a:t>an</a:t>
            </a:r>
            <a:r>
              <a:rPr sz="4200" spc="-4" baseline="2925" dirty="0">
                <a:latin typeface="Calibri"/>
                <a:cs typeface="Calibri"/>
              </a:rPr>
              <a:t> </a:t>
            </a:r>
            <a:r>
              <a:rPr sz="4200" spc="0" baseline="2925" dirty="0">
                <a:latin typeface="Calibri"/>
                <a:cs typeface="Calibri"/>
              </a:rPr>
              <a:t>(</a:t>
            </a:r>
            <a:r>
              <a:rPr sz="4200" spc="-4" baseline="2925" dirty="0">
                <a:latin typeface="Calibri"/>
                <a:cs typeface="Calibri"/>
              </a:rPr>
              <a:t>b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4" baseline="2925" dirty="0">
                <a:latin typeface="Calibri"/>
                <a:cs typeface="Calibri"/>
              </a:rPr>
              <a:t>s</a:t>
            </a:r>
            <a:r>
              <a:rPr sz="4200" spc="0" baseline="2925" dirty="0">
                <a:latin typeface="Calibri"/>
                <a:cs typeface="Calibri"/>
              </a:rPr>
              <a:t>ar </a:t>
            </a:r>
            <a:r>
              <a:rPr sz="4200" spc="-94" baseline="2925" dirty="0">
                <a:latin typeface="Calibri"/>
                <a:cs typeface="Calibri"/>
              </a:rPr>
              <a:t>k</a:t>
            </a:r>
            <a:r>
              <a:rPr sz="4200" spc="0" baseline="2925" dirty="0">
                <a:latin typeface="Calibri"/>
                <a:cs typeface="Calibri"/>
              </a:rPr>
              <a:t>ec</a:t>
            </a:r>
            <a:r>
              <a:rPr sz="4200" spc="-4" baseline="2925" dirty="0">
                <a:latin typeface="Calibri"/>
                <a:cs typeface="Calibri"/>
              </a:rPr>
              <a:t>il</a:t>
            </a:r>
            <a:r>
              <a:rPr sz="4200" spc="0" baseline="2925" dirty="0">
                <a:latin typeface="Calibri"/>
                <a:cs typeface="Calibri"/>
              </a:rPr>
              <a:t>) </a:t>
            </a:r>
            <a:r>
              <a:rPr sz="4200" spc="-4" baseline="2925" dirty="0">
                <a:latin typeface="Calibri"/>
                <a:cs typeface="Calibri"/>
              </a:rPr>
              <a:t>s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19" baseline="2925" dirty="0">
                <a:latin typeface="Calibri"/>
                <a:cs typeface="Calibri"/>
              </a:rPr>
              <a:t>c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64" baseline="2925" dirty="0">
                <a:latin typeface="Calibri"/>
                <a:cs typeface="Calibri"/>
              </a:rPr>
              <a:t>r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marL="12700" marR="53351">
              <a:lnSpc>
                <a:spcPts val="3020"/>
              </a:lnSpc>
              <a:spcBef>
                <a:spcPts val="3"/>
              </a:spcBef>
            </a:pPr>
            <a:r>
              <a:rPr sz="4200" spc="-94" baseline="2925" dirty="0">
                <a:latin typeface="Calibri"/>
                <a:cs typeface="Calibri"/>
              </a:rPr>
              <a:t>k</a:t>
            </a:r>
            <a:r>
              <a:rPr sz="4200" spc="0" baseline="2925" dirty="0">
                <a:latin typeface="Calibri"/>
                <a:cs typeface="Calibri"/>
              </a:rPr>
              <a:t>o</a:t>
            </a:r>
            <a:r>
              <a:rPr sz="4200" spc="-34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ti</a:t>
            </a:r>
            <a:r>
              <a:rPr sz="4200" spc="-54" baseline="2925" dirty="0">
                <a:latin typeface="Calibri"/>
                <a:cs typeface="Calibri"/>
              </a:rPr>
              <a:t>n</a:t>
            </a:r>
            <a:r>
              <a:rPr sz="4200" spc="-4" baseline="2925" dirty="0">
                <a:latin typeface="Calibri"/>
                <a:cs typeface="Calibri"/>
              </a:rPr>
              <a:t>y</a:t>
            </a:r>
            <a:r>
              <a:rPr sz="4200" spc="0" baseline="2925" dirty="0">
                <a:latin typeface="Calibri"/>
                <a:cs typeface="Calibri"/>
              </a:rPr>
              <a:t>u</a:t>
            </a:r>
            <a:r>
              <a:rPr sz="4200" spc="-35" baseline="2925" dirty="0">
                <a:latin typeface="Calibri"/>
                <a:cs typeface="Calibri"/>
              </a:rPr>
              <a:t> </a:t>
            </a:r>
            <a:r>
              <a:rPr sz="4200" spc="-9" baseline="2925" dirty="0">
                <a:latin typeface="Calibri"/>
                <a:cs typeface="Calibri"/>
              </a:rPr>
              <a:t>d</a:t>
            </a:r>
            <a:r>
              <a:rPr sz="4200" spc="0" baseline="2925" dirty="0">
                <a:latin typeface="Calibri"/>
                <a:cs typeface="Calibri"/>
              </a:rPr>
              <a:t>an</a:t>
            </a:r>
            <a:r>
              <a:rPr sz="4200" spc="-4" baseline="2925" dirty="0">
                <a:latin typeface="Calibri"/>
                <a:cs typeface="Calibri"/>
              </a:rPr>
              <a:t> </a:t>
            </a:r>
            <a:r>
              <a:rPr sz="4200" spc="0" baseline="2925" dirty="0">
                <a:latin typeface="Calibri"/>
                <a:cs typeface="Calibri"/>
              </a:rPr>
              <a:t>ja</a:t>
            </a:r>
            <a:r>
              <a:rPr sz="4200" spc="-64" baseline="2925" dirty="0">
                <a:latin typeface="Calibri"/>
                <a:cs typeface="Calibri"/>
              </a:rPr>
              <a:t>r</a:t>
            </a:r>
            <a:r>
              <a:rPr sz="4200" spc="0" baseline="2925" dirty="0">
                <a:latin typeface="Calibri"/>
                <a:cs typeface="Calibri"/>
              </a:rPr>
              <a:t>ak </a:t>
            </a:r>
            <a:r>
              <a:rPr sz="4200" spc="-44" baseline="2925" dirty="0">
                <a:latin typeface="Calibri"/>
                <a:cs typeface="Calibri"/>
              </a:rPr>
              <a:t>y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4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g </a:t>
            </a:r>
            <a:r>
              <a:rPr sz="4200" spc="-9" baseline="2925" dirty="0">
                <a:latin typeface="Calibri"/>
                <a:cs typeface="Calibri"/>
              </a:rPr>
              <a:t>d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4" baseline="2925" dirty="0">
                <a:latin typeface="Calibri"/>
                <a:cs typeface="Calibri"/>
              </a:rPr>
              <a:t>p</a:t>
            </a:r>
            <a:r>
              <a:rPr sz="4200" spc="-34" baseline="2925" dirty="0">
                <a:latin typeface="Calibri"/>
                <a:cs typeface="Calibri"/>
              </a:rPr>
              <a:t>a</a:t>
            </a:r>
            <a:r>
              <a:rPr sz="4200" spc="0" baseline="2925" dirty="0">
                <a:latin typeface="Calibri"/>
                <a:cs typeface="Calibri"/>
              </a:rPr>
              <a:t>t </a:t>
            </a:r>
            <a:r>
              <a:rPr sz="4200" spc="-4" baseline="2925" dirty="0">
                <a:latin typeface="Calibri"/>
                <a:cs typeface="Calibri"/>
              </a:rPr>
              <a:t>m</a:t>
            </a:r>
            <a:r>
              <a:rPr sz="4200" spc="0" baseline="2925" dirty="0">
                <a:latin typeface="Calibri"/>
                <a:cs typeface="Calibri"/>
              </a:rPr>
              <a:t>em</a:t>
            </a:r>
            <a:r>
              <a:rPr sz="4200" spc="-14" baseline="2925" dirty="0">
                <a:latin typeface="Calibri"/>
                <a:cs typeface="Calibri"/>
              </a:rPr>
              <a:t>u</a:t>
            </a:r>
            <a:r>
              <a:rPr sz="4200" spc="-4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c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-4" baseline="2925" dirty="0">
                <a:latin typeface="Calibri"/>
                <a:cs typeface="Calibri"/>
              </a:rPr>
              <a:t>l</a:t>
            </a:r>
            <a:r>
              <a:rPr sz="4200" spc="-50" baseline="2925" dirty="0">
                <a:latin typeface="Calibri"/>
                <a:cs typeface="Calibri"/>
              </a:rPr>
              <a:t>k</a:t>
            </a:r>
            <a:r>
              <a:rPr sz="4200" spc="4" baseline="2925" dirty="0">
                <a:latin typeface="Calibri"/>
                <a:cs typeface="Calibri"/>
              </a:rPr>
              <a:t>a</a:t>
            </a:r>
            <a:r>
              <a:rPr sz="4200" spc="0" baseline="2925" dirty="0">
                <a:latin typeface="Calibri"/>
                <a:cs typeface="Calibri"/>
              </a:rPr>
              <a:t>n</a:t>
            </a:r>
            <a:r>
              <a:rPr sz="4200" spc="-9" baseline="2925" dirty="0">
                <a:latin typeface="Calibri"/>
                <a:cs typeface="Calibri"/>
              </a:rPr>
              <a:t> </a:t>
            </a:r>
            <a:r>
              <a:rPr sz="4200" spc="-94" baseline="2925" dirty="0">
                <a:latin typeface="Calibri"/>
                <a:cs typeface="Calibri"/>
              </a:rPr>
              <a:t>k</a:t>
            </a:r>
            <a:r>
              <a:rPr sz="4200" spc="0" baseline="2925" dirty="0">
                <a:latin typeface="Calibri"/>
                <a:cs typeface="Calibri"/>
              </a:rPr>
              <a:t>esan</a:t>
            </a:r>
            <a:r>
              <a:rPr sz="4200" spc="-9" baseline="2925" dirty="0">
                <a:latin typeface="Calibri"/>
                <a:cs typeface="Calibri"/>
              </a:rPr>
              <a:t> </a:t>
            </a:r>
            <a:r>
              <a:rPr sz="4200" spc="-4" baseline="2925" dirty="0">
                <a:latin typeface="Calibri"/>
                <a:cs typeface="Calibri"/>
              </a:rPr>
              <a:t>isi</a:t>
            </a:r>
            <a:r>
              <a:rPr sz="4200" spc="0" baseline="2925" dirty="0">
                <a:latin typeface="Calibri"/>
                <a:cs typeface="Calibri"/>
              </a:rPr>
              <a:t>, </a:t>
            </a:r>
            <a:r>
              <a:rPr sz="4200" spc="-4" baseline="2925" dirty="0">
                <a:latin typeface="Calibri"/>
                <a:cs typeface="Calibri"/>
              </a:rPr>
              <a:t>ru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9" baseline="2925" dirty="0">
                <a:latin typeface="Calibri"/>
                <a:cs typeface="Calibri"/>
              </a:rPr>
              <a:t>n</a:t>
            </a:r>
            <a:r>
              <a:rPr sz="4200" spc="25" baseline="2925" dirty="0">
                <a:latin typeface="Calibri"/>
                <a:cs typeface="Calibri"/>
              </a:rPr>
              <a:t>g</a:t>
            </a:r>
            <a:r>
              <a:rPr sz="4200" spc="0" baseline="2925" dirty="0">
                <a:latin typeface="Calibri"/>
                <a:cs typeface="Calibri"/>
              </a:rPr>
              <a:t>, </a:t>
            </a:r>
            <a:r>
              <a:rPr sz="4200" spc="-29" baseline="2925" dirty="0">
                <a:latin typeface="Calibri"/>
                <a:cs typeface="Calibri"/>
              </a:rPr>
              <a:t>a</a:t>
            </a:r>
            <a:r>
              <a:rPr sz="4200" spc="-39" baseline="2925" dirty="0">
                <a:latin typeface="Calibri"/>
                <a:cs typeface="Calibri"/>
              </a:rPr>
              <a:t>t</a:t>
            </a:r>
            <a:r>
              <a:rPr sz="4200" spc="0" baseline="2925" dirty="0">
                <a:latin typeface="Calibri"/>
                <a:cs typeface="Calibri"/>
              </a:rPr>
              <a:t>au</a:t>
            </a:r>
            <a:endParaRPr sz="2800">
              <a:latin typeface="Calibri"/>
              <a:cs typeface="Calibri"/>
            </a:endParaRPr>
          </a:p>
          <a:p>
            <a:pPr marL="12700" marR="53351">
              <a:lnSpc>
                <a:spcPts val="3020"/>
              </a:lnSpc>
            </a:pPr>
            <a:r>
              <a:rPr sz="4200" spc="-29" baseline="2925" dirty="0">
                <a:latin typeface="Calibri"/>
                <a:cs typeface="Calibri"/>
              </a:rPr>
              <a:t>v</a:t>
            </a:r>
            <a:r>
              <a:rPr sz="4200" spc="0" baseline="2925" dirty="0">
                <a:latin typeface="Calibri"/>
                <a:cs typeface="Calibri"/>
              </a:rPr>
              <a:t>o</a:t>
            </a:r>
            <a:r>
              <a:rPr sz="4200" spc="-9" baseline="2925" dirty="0">
                <a:latin typeface="Calibri"/>
                <a:cs typeface="Calibri"/>
              </a:rPr>
              <a:t>l</a:t>
            </a:r>
            <a:r>
              <a:rPr sz="4200" spc="-4" baseline="2925" dirty="0">
                <a:latin typeface="Calibri"/>
                <a:cs typeface="Calibri"/>
              </a:rPr>
              <a:t>um</a:t>
            </a:r>
            <a:r>
              <a:rPr sz="4200" spc="0" baseline="2925" dirty="0">
                <a:latin typeface="Calibri"/>
                <a:cs typeface="Calibri"/>
              </a:rPr>
              <a:t>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6037" y="3409924"/>
            <a:ext cx="2888284" cy="29876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776482" y="3123006"/>
            <a:ext cx="3398393" cy="33886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083233" y="3222002"/>
            <a:ext cx="4455363" cy="3385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5514" y="3284283"/>
            <a:ext cx="4277525" cy="3207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6439" y="3265563"/>
            <a:ext cx="4315675" cy="3246120"/>
          </a:xfrm>
          <a:custGeom>
            <a:avLst/>
            <a:gdLst/>
            <a:ahLst/>
            <a:cxnLst/>
            <a:rect l="l" t="t" r="r" b="b"/>
            <a:pathLst>
              <a:path w="4315675" h="3246120">
                <a:moveTo>
                  <a:pt x="0" y="0"/>
                </a:moveTo>
                <a:lnTo>
                  <a:pt x="4315675" y="0"/>
                </a:lnTo>
                <a:lnTo>
                  <a:pt x="4315675" y="3246120"/>
                </a:lnTo>
                <a:lnTo>
                  <a:pt x="0" y="3246120"/>
                </a:lnTo>
                <a:lnTo>
                  <a:pt x="0" y="0"/>
                </a:lnTo>
                <a:close/>
              </a:path>
            </a:pathLst>
          </a:custGeom>
          <a:ln w="381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22275" y="3222002"/>
            <a:ext cx="3385794" cy="33857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84555" y="3284283"/>
            <a:ext cx="3207956" cy="32079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5480" y="3265563"/>
            <a:ext cx="3246120" cy="3246120"/>
          </a:xfrm>
          <a:custGeom>
            <a:avLst/>
            <a:gdLst/>
            <a:ahLst/>
            <a:cxnLst/>
            <a:rect l="l" t="t" r="r" b="b"/>
            <a:pathLst>
              <a:path w="3246120" h="3246120">
                <a:moveTo>
                  <a:pt x="0" y="0"/>
                </a:moveTo>
                <a:lnTo>
                  <a:pt x="3246120" y="0"/>
                </a:lnTo>
                <a:lnTo>
                  <a:pt x="3246120" y="3246120"/>
                </a:lnTo>
                <a:lnTo>
                  <a:pt x="0" y="3246120"/>
                </a:lnTo>
                <a:lnTo>
                  <a:pt x="0" y="0"/>
                </a:lnTo>
                <a:close/>
              </a:path>
            </a:pathLst>
          </a:custGeom>
          <a:ln w="381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6825" y="746228"/>
            <a:ext cx="6944805" cy="1498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-79" dirty="0">
                <a:latin typeface="Times New Roman"/>
                <a:cs typeface="Times New Roman"/>
              </a:rPr>
              <a:t>T</a:t>
            </a:r>
            <a:r>
              <a:rPr sz="4400" b="1" spc="0" dirty="0">
                <a:latin typeface="Times New Roman"/>
                <a:cs typeface="Times New Roman"/>
              </a:rPr>
              <a:t>itik seb</a:t>
            </a:r>
            <a:r>
              <a:rPr sz="4400" b="1" spc="4" dirty="0">
                <a:latin typeface="Times New Roman"/>
                <a:cs typeface="Times New Roman"/>
              </a:rPr>
              <a:t>ag</a:t>
            </a:r>
            <a:r>
              <a:rPr sz="4400" b="1" spc="0" dirty="0">
                <a:latin typeface="Times New Roman"/>
                <a:cs typeface="Times New Roman"/>
              </a:rPr>
              <a:t>ai bidan</a:t>
            </a:r>
            <a:r>
              <a:rPr sz="4400" b="1" spc="4" dirty="0">
                <a:latin typeface="Times New Roman"/>
                <a:cs typeface="Times New Roman"/>
              </a:rPr>
              <a:t>g</a:t>
            </a:r>
            <a:r>
              <a:rPr sz="4400" b="1" spc="0" dirty="0">
                <a:latin typeface="Times New Roman"/>
                <a:cs typeface="Times New Roman"/>
              </a:rPr>
              <a:t>/ ben</a:t>
            </a:r>
            <a:r>
              <a:rPr sz="4400" b="1" spc="-4" dirty="0">
                <a:latin typeface="Times New Roman"/>
                <a:cs typeface="Times New Roman"/>
              </a:rPr>
              <a:t>t</a:t>
            </a:r>
            <a:r>
              <a:rPr sz="4400" b="1" spc="0" dirty="0">
                <a:latin typeface="Times New Roman"/>
                <a:cs typeface="Times New Roman"/>
              </a:rPr>
              <a:t>uk</a:t>
            </a:r>
            <a:endParaRPr sz="4400">
              <a:latin typeface="Times New Roman"/>
              <a:cs typeface="Times New Roman"/>
            </a:endParaRPr>
          </a:p>
          <a:p>
            <a:pPr marL="12700" marR="83808">
              <a:lnSpc>
                <a:spcPct val="95825"/>
              </a:lnSpc>
              <a:spcBef>
                <a:spcPts val="371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425" y="1898542"/>
            <a:ext cx="9861351" cy="114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>
                <a:latin typeface="Calibri"/>
                <a:cs typeface="Calibri"/>
              </a:rPr>
              <a:t>T</a:t>
            </a:r>
            <a:r>
              <a:rPr sz="4200" spc="-4" baseline="2925" dirty="0">
                <a:latin typeface="Calibri"/>
                <a:cs typeface="Calibri"/>
              </a:rPr>
              <a:t>i</a:t>
            </a:r>
            <a:r>
              <a:rPr sz="4200" spc="0" baseline="2925" dirty="0">
                <a:latin typeface="Calibri"/>
                <a:cs typeface="Calibri"/>
              </a:rPr>
              <a:t>tik</a:t>
            </a:r>
            <a:r>
              <a:rPr sz="4200" spc="-28" baseline="2925" dirty="0">
                <a:latin typeface="Calibri"/>
                <a:cs typeface="Calibri"/>
              </a:rPr>
              <a:t> </a:t>
            </a:r>
            <a:r>
              <a:rPr sz="4200" spc="-4" baseline="2925" dirty="0">
                <a:latin typeface="Calibri"/>
                <a:cs typeface="Calibri"/>
              </a:rPr>
              <a:t>d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9" baseline="2925" dirty="0">
                <a:latin typeface="Calibri"/>
                <a:cs typeface="Calibri"/>
              </a:rPr>
              <a:t>p</a:t>
            </a:r>
            <a:r>
              <a:rPr sz="4200" spc="-29" baseline="2925" dirty="0">
                <a:latin typeface="Calibri"/>
                <a:cs typeface="Calibri"/>
              </a:rPr>
              <a:t>a</a:t>
            </a:r>
            <a:r>
              <a:rPr sz="4200" spc="0" baseline="2925" dirty="0">
                <a:latin typeface="Calibri"/>
                <a:cs typeface="Calibri"/>
              </a:rPr>
              <a:t>t </a:t>
            </a:r>
            <a:r>
              <a:rPr sz="4200" spc="-4" baseline="2925" dirty="0">
                <a:latin typeface="Calibri"/>
                <a:cs typeface="Calibri"/>
              </a:rPr>
              <a:t>di</a:t>
            </a:r>
            <a:r>
              <a:rPr sz="4200" spc="0" baseline="2925" dirty="0">
                <a:latin typeface="Calibri"/>
                <a:cs typeface="Calibri"/>
              </a:rPr>
              <a:t>ja</a:t>
            </a:r>
            <a:r>
              <a:rPr sz="4200" spc="-9" baseline="2925" dirty="0">
                <a:latin typeface="Calibri"/>
                <a:cs typeface="Calibri"/>
              </a:rPr>
              <a:t>d</a:t>
            </a:r>
            <a:r>
              <a:rPr sz="4200" spc="-4" baseline="2925" dirty="0">
                <a:latin typeface="Calibri"/>
                <a:cs typeface="Calibri"/>
              </a:rPr>
              <a:t>i</a:t>
            </a:r>
            <a:r>
              <a:rPr sz="4200" spc="-50" baseline="2925" dirty="0">
                <a:latin typeface="Calibri"/>
                <a:cs typeface="Calibri"/>
              </a:rPr>
              <a:t>k</a:t>
            </a:r>
            <a:r>
              <a:rPr sz="4200" spc="0" baseline="2925" dirty="0">
                <a:latin typeface="Calibri"/>
                <a:cs typeface="Calibri"/>
              </a:rPr>
              <a:t>an</a:t>
            </a:r>
            <a:r>
              <a:rPr sz="4200" spc="-4" baseline="2925" dirty="0">
                <a:latin typeface="Calibri"/>
                <a:cs typeface="Calibri"/>
              </a:rPr>
              <a:t> </a:t>
            </a:r>
            <a:r>
              <a:rPr sz="4200" spc="-29" baseline="2925" dirty="0">
                <a:latin typeface="Calibri"/>
                <a:cs typeface="Calibri"/>
              </a:rPr>
              <a:t>a</a:t>
            </a:r>
            <a:r>
              <a:rPr sz="4200" spc="-39" baseline="2925" dirty="0">
                <a:latin typeface="Calibri"/>
                <a:cs typeface="Calibri"/>
              </a:rPr>
              <a:t>t</a:t>
            </a:r>
            <a:r>
              <a:rPr sz="4200" spc="0" baseline="2925" dirty="0">
                <a:latin typeface="Calibri"/>
                <a:cs typeface="Calibri"/>
              </a:rPr>
              <a:t>au</a:t>
            </a:r>
            <a:r>
              <a:rPr sz="4200" spc="-4" baseline="2925" dirty="0">
                <a:latin typeface="Calibri"/>
                <a:cs typeface="Calibri"/>
              </a:rPr>
              <a:t> </a:t>
            </a:r>
            <a:r>
              <a:rPr sz="4200" spc="-9" baseline="2925" dirty="0">
                <a:latin typeface="Calibri"/>
                <a:cs typeface="Calibri"/>
              </a:rPr>
              <a:t>d</a:t>
            </a:r>
            <a:r>
              <a:rPr sz="4200" spc="-4" baseline="2925" dirty="0">
                <a:latin typeface="Calibri"/>
                <a:cs typeface="Calibri"/>
              </a:rPr>
              <a:t>im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19" baseline="2925" dirty="0">
                <a:latin typeface="Calibri"/>
                <a:cs typeface="Calibri"/>
              </a:rPr>
              <a:t>n</a:t>
            </a:r>
            <a:r>
              <a:rPr sz="4200" spc="-50" baseline="2925" dirty="0">
                <a:latin typeface="Calibri"/>
                <a:cs typeface="Calibri"/>
              </a:rPr>
              <a:t>f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29" baseline="2925" dirty="0">
                <a:latin typeface="Calibri"/>
                <a:cs typeface="Calibri"/>
              </a:rPr>
              <a:t>a</a:t>
            </a:r>
            <a:r>
              <a:rPr sz="4200" spc="0" baseline="2925" dirty="0">
                <a:latin typeface="Calibri"/>
                <a:cs typeface="Calibri"/>
              </a:rPr>
              <a:t>t</a:t>
            </a:r>
            <a:r>
              <a:rPr sz="4200" spc="-50" baseline="2925" dirty="0">
                <a:latin typeface="Calibri"/>
                <a:cs typeface="Calibri"/>
              </a:rPr>
              <a:t>k</a:t>
            </a:r>
            <a:r>
              <a:rPr sz="4200" spc="0" baseline="2925" dirty="0">
                <a:latin typeface="Calibri"/>
                <a:cs typeface="Calibri"/>
              </a:rPr>
              <a:t>an</a:t>
            </a:r>
            <a:r>
              <a:rPr sz="4200" spc="-4" baseline="2925" dirty="0">
                <a:latin typeface="Calibri"/>
                <a:cs typeface="Calibri"/>
              </a:rPr>
              <a:t> s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9" baseline="2925" dirty="0">
                <a:latin typeface="Calibri"/>
                <a:cs typeface="Calibri"/>
              </a:rPr>
              <a:t>b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59" baseline="2925" dirty="0">
                <a:latin typeface="Calibri"/>
                <a:cs typeface="Calibri"/>
              </a:rPr>
              <a:t>g</a:t>
            </a:r>
            <a:r>
              <a:rPr sz="4200" spc="0" baseline="2925" dirty="0">
                <a:latin typeface="Calibri"/>
                <a:cs typeface="Calibri"/>
              </a:rPr>
              <a:t>ai </a:t>
            </a:r>
            <a:r>
              <a:rPr sz="4200" spc="-4" baseline="2925" dirty="0">
                <a:latin typeface="Calibri"/>
                <a:cs typeface="Calibri"/>
              </a:rPr>
              <a:t>p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4" baseline="2925" dirty="0">
                <a:latin typeface="Calibri"/>
                <a:cs typeface="Calibri"/>
              </a:rPr>
              <a:t>m</a:t>
            </a:r>
            <a:r>
              <a:rPr sz="4200" spc="-9" baseline="2925" dirty="0">
                <a:latin typeface="Calibri"/>
                <a:cs typeface="Calibri"/>
              </a:rPr>
              <a:t>b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34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t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0" baseline="2925" dirty="0">
                <a:latin typeface="Calibri"/>
                <a:cs typeface="Calibri"/>
              </a:rPr>
              <a:t>k </a:t>
            </a:r>
            <a:r>
              <a:rPr sz="4200" spc="-4" baseline="2925" dirty="0">
                <a:latin typeface="Calibri"/>
                <a:cs typeface="Calibri"/>
              </a:rPr>
              <a:t>bid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9" baseline="2925" dirty="0">
                <a:latin typeface="Calibri"/>
                <a:cs typeface="Calibri"/>
              </a:rPr>
              <a:t>n</a:t>
            </a:r>
            <a:r>
              <a:rPr sz="4200" spc="94" baseline="2925" dirty="0">
                <a:latin typeface="Calibri"/>
                <a:cs typeface="Calibri"/>
              </a:rPr>
              <a:t>g</a:t>
            </a:r>
            <a:r>
              <a:rPr sz="4200" spc="0" baseline="2925" dirty="0">
                <a:latin typeface="Calibri"/>
                <a:cs typeface="Calibri"/>
              </a:rPr>
              <a:t>/</a:t>
            </a:r>
            <a:endParaRPr sz="2800">
              <a:latin typeface="Calibri"/>
              <a:cs typeface="Calibri"/>
            </a:endParaRPr>
          </a:p>
          <a:p>
            <a:pPr marL="12700" marR="53351">
              <a:lnSpc>
                <a:spcPts val="3020"/>
              </a:lnSpc>
              <a:spcBef>
                <a:spcPts val="3"/>
              </a:spcBef>
            </a:pPr>
            <a:r>
              <a:rPr sz="4200" spc="-9" baseline="2925" dirty="0">
                <a:latin typeface="Calibri"/>
                <a:cs typeface="Calibri"/>
              </a:rPr>
              <a:t>b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34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t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0" baseline="2925" dirty="0">
                <a:latin typeface="Calibri"/>
                <a:cs typeface="Calibri"/>
              </a:rPr>
              <a:t>k. T</a:t>
            </a:r>
            <a:r>
              <a:rPr sz="4200" spc="-4" baseline="2925" dirty="0">
                <a:latin typeface="Calibri"/>
                <a:cs typeface="Calibri"/>
              </a:rPr>
              <a:t>i</a:t>
            </a:r>
            <a:r>
              <a:rPr sz="4200" spc="0" baseline="2925" dirty="0">
                <a:latin typeface="Calibri"/>
                <a:cs typeface="Calibri"/>
              </a:rPr>
              <a:t>tik</a:t>
            </a:r>
            <a:r>
              <a:rPr sz="4200" spc="-28" baseline="2925" dirty="0">
                <a:latin typeface="Calibri"/>
                <a:cs typeface="Calibri"/>
              </a:rPr>
              <a:t> </a:t>
            </a:r>
            <a:r>
              <a:rPr sz="4200" spc="0" baseline="2925" dirty="0">
                <a:latin typeface="Calibri"/>
                <a:cs typeface="Calibri"/>
              </a:rPr>
              <a:t>– titik</a:t>
            </a:r>
            <a:r>
              <a:rPr sz="4200" spc="-44" baseline="2925" dirty="0">
                <a:latin typeface="Calibri"/>
                <a:cs typeface="Calibri"/>
              </a:rPr>
              <a:t> y</a:t>
            </a:r>
            <a:r>
              <a:rPr sz="4200" spc="4" baseline="2925" dirty="0">
                <a:latin typeface="Calibri"/>
                <a:cs typeface="Calibri"/>
              </a:rPr>
              <a:t>a</a:t>
            </a:r>
            <a:r>
              <a:rPr sz="4200" spc="-9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g </a:t>
            </a:r>
            <a:r>
              <a:rPr sz="4200" spc="-4" baseline="2925" dirty="0">
                <a:latin typeface="Calibri"/>
                <a:cs typeface="Calibri"/>
              </a:rPr>
              <a:t>disus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0" baseline="2925" dirty="0">
                <a:latin typeface="Calibri"/>
                <a:cs typeface="Calibri"/>
              </a:rPr>
              <a:t>n</a:t>
            </a:r>
            <a:r>
              <a:rPr sz="4200" spc="-4" baseline="2925" dirty="0">
                <a:latin typeface="Calibri"/>
                <a:cs typeface="Calibri"/>
              </a:rPr>
              <a:t> b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44" baseline="2925" dirty="0">
                <a:latin typeface="Calibri"/>
                <a:cs typeface="Calibri"/>
              </a:rPr>
              <a:t>r</a:t>
            </a:r>
            <a:r>
              <a:rPr sz="4200" spc="-9" baseline="2925" dirty="0">
                <a:latin typeface="Calibri"/>
                <a:cs typeface="Calibri"/>
              </a:rPr>
              <a:t>d</a:t>
            </a:r>
            <a:r>
              <a:rPr sz="4200" spc="4" baseline="2925" dirty="0">
                <a:latin typeface="Calibri"/>
                <a:cs typeface="Calibri"/>
              </a:rPr>
              <a:t>a</a:t>
            </a:r>
            <a:r>
              <a:rPr sz="4200" spc="-4" baseline="2925" dirty="0">
                <a:latin typeface="Calibri"/>
                <a:cs typeface="Calibri"/>
              </a:rPr>
              <a:t>s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4" baseline="2925" dirty="0">
                <a:latin typeface="Calibri"/>
                <a:cs typeface="Calibri"/>
              </a:rPr>
              <a:t>r</a:t>
            </a:r>
            <a:r>
              <a:rPr sz="4200" spc="-50" baseline="2925" dirty="0">
                <a:latin typeface="Calibri"/>
                <a:cs typeface="Calibri"/>
              </a:rPr>
              <a:t>k</a:t>
            </a:r>
            <a:r>
              <a:rPr sz="4200" spc="0" baseline="2925" dirty="0">
                <a:latin typeface="Calibri"/>
                <a:cs typeface="Calibri"/>
              </a:rPr>
              <a:t>an</a:t>
            </a:r>
            <a:r>
              <a:rPr sz="4200" spc="-4" baseline="2925" dirty="0">
                <a:latin typeface="Calibri"/>
                <a:cs typeface="Calibri"/>
              </a:rPr>
              <a:t> </a:t>
            </a:r>
            <a:r>
              <a:rPr sz="4200" spc="-29" baseline="2925" dirty="0">
                <a:latin typeface="Calibri"/>
                <a:cs typeface="Calibri"/>
              </a:rPr>
              <a:t>s</a:t>
            </a:r>
            <a:r>
              <a:rPr sz="4200" spc="0" baseline="2925" dirty="0">
                <a:latin typeface="Calibri"/>
                <a:cs typeface="Calibri"/>
              </a:rPr>
              <a:t>t</a:t>
            </a:r>
            <a:r>
              <a:rPr sz="4200" spc="-9" baseline="2925" dirty="0">
                <a:latin typeface="Calibri"/>
                <a:cs typeface="Calibri"/>
              </a:rPr>
              <a:t>r</a:t>
            </a:r>
            <a:r>
              <a:rPr sz="4200" spc="-4" baseline="2925" dirty="0">
                <a:latin typeface="Calibri"/>
                <a:cs typeface="Calibri"/>
              </a:rPr>
              <a:t>u</a:t>
            </a:r>
            <a:r>
              <a:rPr sz="4200" spc="-14" baseline="2925" dirty="0">
                <a:latin typeface="Calibri"/>
                <a:cs typeface="Calibri"/>
              </a:rPr>
              <a:t>k</a:t>
            </a:r>
            <a:r>
              <a:rPr sz="4200" spc="0" baseline="2925" dirty="0">
                <a:latin typeface="Calibri"/>
                <a:cs typeface="Calibri"/>
              </a:rPr>
              <a:t>t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-244" baseline="2925" dirty="0">
                <a:latin typeface="Calibri"/>
                <a:cs typeface="Calibri"/>
              </a:rPr>
              <a:t>r</a:t>
            </a:r>
            <a:r>
              <a:rPr sz="4200" spc="0" baseline="2925" dirty="0">
                <a:latin typeface="Calibri"/>
                <a:cs typeface="Calibri"/>
              </a:rPr>
              <a:t>, </a:t>
            </a:r>
            <a:r>
              <a:rPr sz="4200" spc="-4" baseline="2925" dirty="0">
                <a:latin typeface="Calibri"/>
                <a:cs typeface="Calibri"/>
              </a:rPr>
              <a:t>s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19" baseline="2925" dirty="0">
                <a:latin typeface="Calibri"/>
                <a:cs typeface="Calibri"/>
              </a:rPr>
              <a:t>c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64" baseline="2925" dirty="0">
                <a:latin typeface="Calibri"/>
                <a:cs typeface="Calibri"/>
              </a:rPr>
              <a:t>r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marL="12700" marR="53351">
              <a:lnSpc>
                <a:spcPts val="3020"/>
              </a:lnSpc>
            </a:pPr>
            <a:r>
              <a:rPr sz="4200" spc="-9" baseline="2925" dirty="0">
                <a:latin typeface="Calibri"/>
                <a:cs typeface="Calibri"/>
              </a:rPr>
              <a:t>p</a:t>
            </a:r>
            <a:r>
              <a:rPr sz="4200" spc="-39" baseline="2925" dirty="0">
                <a:latin typeface="Calibri"/>
                <a:cs typeface="Calibri"/>
              </a:rPr>
              <a:t>r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4" baseline="2925" dirty="0">
                <a:latin typeface="Calibri"/>
                <a:cs typeface="Calibri"/>
              </a:rPr>
              <a:t>s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19" baseline="2925" dirty="0">
                <a:latin typeface="Calibri"/>
                <a:cs typeface="Calibri"/>
              </a:rPr>
              <a:t>p</a:t>
            </a:r>
            <a:r>
              <a:rPr sz="4200" spc="0" baseline="2925" dirty="0">
                <a:latin typeface="Calibri"/>
                <a:cs typeface="Calibri"/>
              </a:rPr>
              <a:t>t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0" baseline="2925" dirty="0">
                <a:latin typeface="Calibri"/>
                <a:cs typeface="Calibri"/>
              </a:rPr>
              <a:t>al </a:t>
            </a:r>
            <a:r>
              <a:rPr sz="4200" spc="-4" baseline="2925" dirty="0">
                <a:latin typeface="Calibri"/>
                <a:cs typeface="Calibri"/>
              </a:rPr>
              <a:t>m</a:t>
            </a:r>
            <a:r>
              <a:rPr sz="4200" spc="0" baseline="2925" dirty="0">
                <a:latin typeface="Calibri"/>
                <a:cs typeface="Calibri"/>
              </a:rPr>
              <a:t>em</a:t>
            </a:r>
            <a:r>
              <a:rPr sz="4200" spc="-14" baseline="2925" dirty="0">
                <a:latin typeface="Calibri"/>
                <a:cs typeface="Calibri"/>
              </a:rPr>
              <a:t>b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4" baseline="2925" dirty="0">
                <a:latin typeface="Calibri"/>
                <a:cs typeface="Calibri"/>
              </a:rPr>
              <a:t>r</a:t>
            </a:r>
            <a:r>
              <a:rPr sz="4200" spc="0" baseline="2925" dirty="0">
                <a:latin typeface="Calibri"/>
                <a:cs typeface="Calibri"/>
              </a:rPr>
              <a:t>i </a:t>
            </a:r>
            <a:r>
              <a:rPr sz="4200" spc="-9" baseline="2925" dirty="0">
                <a:latin typeface="Calibri"/>
                <a:cs typeface="Calibri"/>
              </a:rPr>
              <a:t>p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9" baseline="2925" dirty="0">
                <a:latin typeface="Calibri"/>
                <a:cs typeface="Calibri"/>
              </a:rPr>
              <a:t>n</a:t>
            </a:r>
            <a:r>
              <a:rPr sz="4200" spc="-59" baseline="2925" dirty="0">
                <a:latin typeface="Calibri"/>
                <a:cs typeface="Calibri"/>
              </a:rPr>
              <a:t>g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4" baseline="2925" dirty="0">
                <a:latin typeface="Calibri"/>
                <a:cs typeface="Calibri"/>
              </a:rPr>
              <a:t>l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4" baseline="2925" dirty="0">
                <a:latin typeface="Calibri"/>
                <a:cs typeface="Calibri"/>
              </a:rPr>
              <a:t>m</a:t>
            </a:r>
            <a:r>
              <a:rPr sz="4200" spc="4" baseline="2925" dirty="0">
                <a:latin typeface="Calibri"/>
                <a:cs typeface="Calibri"/>
              </a:rPr>
              <a:t>a</a:t>
            </a:r>
            <a:r>
              <a:rPr sz="4200" spc="0" baseline="2925" dirty="0">
                <a:latin typeface="Calibri"/>
                <a:cs typeface="Calibri"/>
              </a:rPr>
              <a:t>n</a:t>
            </a:r>
            <a:r>
              <a:rPr sz="4200" spc="-9" baseline="2925" dirty="0">
                <a:latin typeface="Calibri"/>
                <a:cs typeface="Calibri"/>
              </a:rPr>
              <a:t> </a:t>
            </a:r>
            <a:r>
              <a:rPr sz="4200" spc="-4" baseline="2925" dirty="0">
                <a:latin typeface="Calibri"/>
                <a:cs typeface="Calibri"/>
              </a:rPr>
              <a:t>p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9" baseline="2925" dirty="0">
                <a:latin typeface="Calibri"/>
                <a:cs typeface="Calibri"/>
              </a:rPr>
              <a:t>d</a:t>
            </a:r>
            <a:r>
              <a:rPr sz="4200" spc="0" baseline="2925" dirty="0">
                <a:latin typeface="Calibri"/>
                <a:cs typeface="Calibri"/>
              </a:rPr>
              <a:t>a </a:t>
            </a:r>
            <a:r>
              <a:rPr sz="4200" spc="-4" baseline="2925" dirty="0">
                <a:latin typeface="Calibri"/>
                <a:cs typeface="Calibri"/>
              </a:rPr>
              <a:t>su</a:t>
            </a:r>
            <a:r>
              <a:rPr sz="4200" spc="-34" baseline="2925" dirty="0">
                <a:latin typeface="Calibri"/>
                <a:cs typeface="Calibri"/>
              </a:rPr>
              <a:t>a</a:t>
            </a:r>
            <a:r>
              <a:rPr sz="4200" spc="0" baseline="2925" dirty="0">
                <a:latin typeface="Calibri"/>
                <a:cs typeface="Calibri"/>
              </a:rPr>
              <a:t>tu</a:t>
            </a:r>
            <a:r>
              <a:rPr sz="4200" spc="-9" baseline="2925" dirty="0">
                <a:latin typeface="Calibri"/>
                <a:cs typeface="Calibri"/>
              </a:rPr>
              <a:t> </a:t>
            </a:r>
            <a:r>
              <a:rPr sz="4200" spc="-4" baseline="2925" dirty="0">
                <a:latin typeface="Calibri"/>
                <a:cs typeface="Calibri"/>
              </a:rPr>
              <a:t>bi</a:t>
            </a:r>
            <a:r>
              <a:rPr sz="4200" spc="-9" baseline="2925" dirty="0">
                <a:latin typeface="Calibri"/>
                <a:cs typeface="Calibri"/>
              </a:rPr>
              <a:t>d</a:t>
            </a:r>
            <a:r>
              <a:rPr sz="4200" spc="4" baseline="2925" dirty="0">
                <a:latin typeface="Calibri"/>
                <a:cs typeface="Calibri"/>
              </a:rPr>
              <a:t>a</a:t>
            </a:r>
            <a:r>
              <a:rPr sz="4200" spc="-9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g </a:t>
            </a:r>
            <a:r>
              <a:rPr sz="4200" spc="-34" baseline="2925" dirty="0">
                <a:latin typeface="Calibri"/>
                <a:cs typeface="Calibri"/>
              </a:rPr>
              <a:t>at</a:t>
            </a:r>
            <a:r>
              <a:rPr sz="4200" spc="0" baseline="2925" dirty="0">
                <a:latin typeface="Calibri"/>
                <a:cs typeface="Calibri"/>
              </a:rPr>
              <a:t>au</a:t>
            </a:r>
            <a:r>
              <a:rPr sz="4200" spc="-4" baseline="2925" dirty="0">
                <a:latin typeface="Calibri"/>
                <a:cs typeface="Calibri"/>
              </a:rPr>
              <a:t> </a:t>
            </a:r>
            <a:r>
              <a:rPr sz="4200" spc="-9" baseline="2925" dirty="0">
                <a:latin typeface="Calibri"/>
                <a:cs typeface="Calibri"/>
              </a:rPr>
              <a:t>b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34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t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0" baseline="2925" dirty="0">
                <a:latin typeface="Calibri"/>
                <a:cs typeface="Calibri"/>
              </a:rPr>
              <a:t>k.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65480" y="3265563"/>
            <a:ext cx="3246120" cy="3246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126439" y="3265563"/>
            <a:ext cx="4315675" cy="3246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1133640" y="3738600"/>
            <a:ext cx="2790355" cy="2753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69041" y="3300476"/>
            <a:ext cx="3306965" cy="33069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31321" y="3362769"/>
            <a:ext cx="3129114" cy="3129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12233" y="3344037"/>
            <a:ext cx="3167291" cy="3167278"/>
          </a:xfrm>
          <a:custGeom>
            <a:avLst/>
            <a:gdLst/>
            <a:ahLst/>
            <a:cxnLst/>
            <a:rect l="l" t="t" r="r" b="b"/>
            <a:pathLst>
              <a:path w="3167291" h="3167278">
                <a:moveTo>
                  <a:pt x="0" y="0"/>
                </a:moveTo>
                <a:lnTo>
                  <a:pt x="3167291" y="0"/>
                </a:lnTo>
                <a:lnTo>
                  <a:pt x="3167291" y="3167278"/>
                </a:lnTo>
                <a:lnTo>
                  <a:pt x="0" y="3167278"/>
                </a:lnTo>
                <a:lnTo>
                  <a:pt x="0" y="0"/>
                </a:lnTo>
                <a:close/>
              </a:path>
            </a:pathLst>
          </a:custGeom>
          <a:ln w="381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29524" y="3288957"/>
            <a:ext cx="3339363" cy="33184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1804" y="3351250"/>
            <a:ext cx="3161525" cy="31406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72716" y="3332518"/>
            <a:ext cx="3199688" cy="3178797"/>
          </a:xfrm>
          <a:custGeom>
            <a:avLst/>
            <a:gdLst/>
            <a:ahLst/>
            <a:cxnLst/>
            <a:rect l="l" t="t" r="r" b="b"/>
            <a:pathLst>
              <a:path w="3199688" h="3178797">
                <a:moveTo>
                  <a:pt x="0" y="0"/>
                </a:moveTo>
                <a:lnTo>
                  <a:pt x="3199688" y="0"/>
                </a:lnTo>
                <a:lnTo>
                  <a:pt x="3199688" y="3178797"/>
                </a:lnTo>
                <a:lnTo>
                  <a:pt x="0" y="3178797"/>
                </a:lnTo>
                <a:lnTo>
                  <a:pt x="0" y="0"/>
                </a:lnTo>
                <a:close/>
              </a:path>
            </a:pathLst>
          </a:custGeom>
          <a:ln w="381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6825" y="746228"/>
            <a:ext cx="4694181" cy="1498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-79" dirty="0">
                <a:latin typeface="Times New Roman"/>
                <a:cs typeface="Times New Roman"/>
              </a:rPr>
              <a:t>T</a:t>
            </a:r>
            <a:r>
              <a:rPr sz="4400" b="1" spc="0" dirty="0">
                <a:latin typeface="Times New Roman"/>
                <a:cs typeface="Times New Roman"/>
              </a:rPr>
              <a:t>itik seb</a:t>
            </a:r>
            <a:r>
              <a:rPr sz="4400" b="1" spc="4" dirty="0">
                <a:latin typeface="Times New Roman"/>
                <a:cs typeface="Times New Roman"/>
              </a:rPr>
              <a:t>ag</a:t>
            </a:r>
            <a:r>
              <a:rPr sz="4400" b="1" spc="0" dirty="0">
                <a:latin typeface="Times New Roman"/>
                <a:cs typeface="Times New Roman"/>
              </a:rPr>
              <a:t>ai </a:t>
            </a:r>
            <a:r>
              <a:rPr sz="4400" b="1" spc="4" dirty="0">
                <a:latin typeface="Times New Roman"/>
                <a:cs typeface="Times New Roman"/>
              </a:rPr>
              <a:t>g</a:t>
            </a:r>
            <a:r>
              <a:rPr sz="4400" b="1" spc="0" dirty="0">
                <a:latin typeface="Times New Roman"/>
                <a:cs typeface="Times New Roman"/>
              </a:rPr>
              <a:t>er</a:t>
            </a:r>
            <a:r>
              <a:rPr sz="4400" b="1" spc="4" dirty="0">
                <a:latin typeface="Times New Roman"/>
                <a:cs typeface="Times New Roman"/>
              </a:rPr>
              <a:t>a</a:t>
            </a:r>
            <a:r>
              <a:rPr sz="4400" b="1" spc="0" dirty="0">
                <a:latin typeface="Times New Roman"/>
                <a:cs typeface="Times New Roman"/>
              </a:rPr>
              <a:t>k</a:t>
            </a:r>
            <a:endParaRPr sz="4400">
              <a:latin typeface="Times New Roman"/>
              <a:cs typeface="Times New Roman"/>
            </a:endParaRPr>
          </a:p>
          <a:p>
            <a:pPr marL="12700" marR="83808">
              <a:lnSpc>
                <a:spcPct val="95825"/>
              </a:lnSpc>
              <a:spcBef>
                <a:spcPts val="371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5425" y="1898542"/>
            <a:ext cx="9260545" cy="7648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>
                <a:latin typeface="Calibri"/>
                <a:cs typeface="Calibri"/>
              </a:rPr>
              <a:t>T</a:t>
            </a:r>
            <a:r>
              <a:rPr sz="4200" spc="-4" baseline="2925" dirty="0">
                <a:latin typeface="Calibri"/>
                <a:cs typeface="Calibri"/>
              </a:rPr>
              <a:t>i</a:t>
            </a:r>
            <a:r>
              <a:rPr sz="4200" spc="0" baseline="2925" dirty="0">
                <a:latin typeface="Calibri"/>
                <a:cs typeface="Calibri"/>
              </a:rPr>
              <a:t>tik</a:t>
            </a:r>
            <a:r>
              <a:rPr sz="4200" spc="-28" baseline="2925" dirty="0">
                <a:latin typeface="Calibri"/>
                <a:cs typeface="Calibri"/>
              </a:rPr>
              <a:t> </a:t>
            </a:r>
            <a:r>
              <a:rPr sz="4200" spc="-4" baseline="2925" dirty="0">
                <a:latin typeface="Calibri"/>
                <a:cs typeface="Calibri"/>
              </a:rPr>
              <a:t>d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9" baseline="2925" dirty="0">
                <a:latin typeface="Calibri"/>
                <a:cs typeface="Calibri"/>
              </a:rPr>
              <a:t>p</a:t>
            </a:r>
            <a:r>
              <a:rPr sz="4200" spc="-29" baseline="2925" dirty="0">
                <a:latin typeface="Calibri"/>
                <a:cs typeface="Calibri"/>
              </a:rPr>
              <a:t>a</a:t>
            </a:r>
            <a:r>
              <a:rPr sz="4200" spc="0" baseline="2925" dirty="0">
                <a:latin typeface="Calibri"/>
                <a:cs typeface="Calibri"/>
              </a:rPr>
              <a:t>t </a:t>
            </a:r>
            <a:r>
              <a:rPr sz="4200" spc="-4" baseline="2925" dirty="0">
                <a:latin typeface="Calibri"/>
                <a:cs typeface="Calibri"/>
              </a:rPr>
              <a:t>p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-4" baseline="2925" dirty="0">
                <a:latin typeface="Calibri"/>
                <a:cs typeface="Calibri"/>
              </a:rPr>
              <a:t>l</a:t>
            </a:r>
            <a:r>
              <a:rPr sz="4200" spc="0" baseline="2925" dirty="0">
                <a:latin typeface="Calibri"/>
                <a:cs typeface="Calibri"/>
              </a:rPr>
              <a:t>a </a:t>
            </a:r>
            <a:r>
              <a:rPr sz="4200" spc="-4" baseline="2925" dirty="0">
                <a:latin typeface="Calibri"/>
                <a:cs typeface="Calibri"/>
              </a:rPr>
              <a:t>di</a:t>
            </a:r>
            <a:r>
              <a:rPr sz="4200" spc="0" baseline="2925" dirty="0">
                <a:latin typeface="Calibri"/>
                <a:cs typeface="Calibri"/>
              </a:rPr>
              <a:t>ma</a:t>
            </a:r>
            <a:r>
              <a:rPr sz="4200" spc="-25" baseline="2925" dirty="0">
                <a:latin typeface="Calibri"/>
                <a:cs typeface="Calibri"/>
              </a:rPr>
              <a:t>n</a:t>
            </a:r>
            <a:r>
              <a:rPr sz="4200" spc="-50" baseline="2925" dirty="0">
                <a:latin typeface="Calibri"/>
                <a:cs typeface="Calibri"/>
              </a:rPr>
              <a:t>f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34" baseline="2925" dirty="0">
                <a:latin typeface="Calibri"/>
                <a:cs typeface="Calibri"/>
              </a:rPr>
              <a:t>a</a:t>
            </a:r>
            <a:r>
              <a:rPr sz="4200" spc="0" baseline="2925" dirty="0">
                <a:latin typeface="Calibri"/>
                <a:cs typeface="Calibri"/>
              </a:rPr>
              <a:t>t</a:t>
            </a:r>
            <a:r>
              <a:rPr sz="4200" spc="-50" baseline="2925" dirty="0">
                <a:latin typeface="Calibri"/>
                <a:cs typeface="Calibri"/>
              </a:rPr>
              <a:t>k</a:t>
            </a:r>
            <a:r>
              <a:rPr sz="4200" spc="0" baseline="2925" dirty="0">
                <a:latin typeface="Calibri"/>
                <a:cs typeface="Calibri"/>
              </a:rPr>
              <a:t>an</a:t>
            </a:r>
            <a:r>
              <a:rPr sz="4200" spc="-4" baseline="2925" dirty="0">
                <a:latin typeface="Calibri"/>
                <a:cs typeface="Calibri"/>
              </a:rPr>
              <a:t> u</a:t>
            </a:r>
            <a:r>
              <a:rPr sz="4200" spc="-29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t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0" baseline="2925" dirty="0">
                <a:latin typeface="Calibri"/>
                <a:cs typeface="Calibri"/>
              </a:rPr>
              <a:t>k me</a:t>
            </a:r>
            <a:r>
              <a:rPr sz="4200" spc="-9" baseline="2925" dirty="0">
                <a:latin typeface="Calibri"/>
                <a:cs typeface="Calibri"/>
              </a:rPr>
              <a:t>m</a:t>
            </a:r>
            <a:r>
              <a:rPr sz="4200" spc="-4" baseline="2925" dirty="0">
                <a:latin typeface="Calibri"/>
                <a:cs typeface="Calibri"/>
              </a:rPr>
              <a:t>u</a:t>
            </a:r>
            <a:r>
              <a:rPr sz="4200" spc="-9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c</a:t>
            </a:r>
            <a:r>
              <a:rPr sz="4200" spc="-4" baseline="2925" dirty="0">
                <a:latin typeface="Calibri"/>
                <a:cs typeface="Calibri"/>
              </a:rPr>
              <a:t>ul</a:t>
            </a:r>
            <a:r>
              <a:rPr sz="4200" spc="-50" baseline="2925" dirty="0">
                <a:latin typeface="Calibri"/>
                <a:cs typeface="Calibri"/>
              </a:rPr>
              <a:t>k</a:t>
            </a:r>
            <a:r>
              <a:rPr sz="4200" spc="0" baseline="2925" dirty="0">
                <a:latin typeface="Calibri"/>
                <a:cs typeface="Calibri"/>
              </a:rPr>
              <a:t>an</a:t>
            </a:r>
            <a:r>
              <a:rPr sz="4200" spc="-4" baseline="2925" dirty="0">
                <a:latin typeface="Calibri"/>
                <a:cs typeface="Calibri"/>
              </a:rPr>
              <a:t> </a:t>
            </a:r>
            <a:r>
              <a:rPr sz="4200" spc="-94" baseline="2925" dirty="0">
                <a:latin typeface="Calibri"/>
                <a:cs typeface="Calibri"/>
              </a:rPr>
              <a:t>k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4" baseline="2925" dirty="0">
                <a:latin typeface="Calibri"/>
                <a:cs typeface="Calibri"/>
              </a:rPr>
              <a:t>s</a:t>
            </a:r>
            <a:r>
              <a:rPr sz="4200" spc="0" baseline="2925" dirty="0">
                <a:latin typeface="Calibri"/>
                <a:cs typeface="Calibri"/>
              </a:rPr>
              <a:t>an</a:t>
            </a:r>
            <a:r>
              <a:rPr sz="4200" spc="-4" baseline="2925" dirty="0">
                <a:latin typeface="Calibri"/>
                <a:cs typeface="Calibri"/>
              </a:rPr>
              <a:t> </a:t>
            </a:r>
            <a:r>
              <a:rPr sz="4200" spc="-19" baseline="2925" dirty="0">
                <a:latin typeface="Calibri"/>
                <a:cs typeface="Calibri"/>
              </a:rPr>
              <a:t>g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64" baseline="2925" dirty="0">
                <a:latin typeface="Calibri"/>
                <a:cs typeface="Calibri"/>
              </a:rPr>
              <a:t>r</a:t>
            </a:r>
            <a:r>
              <a:rPr sz="4200" spc="0" baseline="2925" dirty="0">
                <a:latin typeface="Calibri"/>
                <a:cs typeface="Calibri"/>
              </a:rPr>
              <a:t>ak.</a:t>
            </a:r>
            <a:endParaRPr sz="2800">
              <a:latin typeface="Calibri"/>
              <a:cs typeface="Calibri"/>
            </a:endParaRPr>
          </a:p>
          <a:p>
            <a:pPr marL="12700" marR="53351">
              <a:lnSpc>
                <a:spcPts val="3020"/>
              </a:lnSpc>
              <a:spcBef>
                <a:spcPts val="3"/>
              </a:spcBef>
            </a:pPr>
            <a:r>
              <a:rPr sz="4200" spc="-9" baseline="2925" dirty="0">
                <a:latin typeface="Calibri"/>
                <a:cs typeface="Calibri"/>
              </a:rPr>
              <a:t>D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9" baseline="2925" dirty="0">
                <a:latin typeface="Calibri"/>
                <a:cs typeface="Calibri"/>
              </a:rPr>
              <a:t>n</a:t>
            </a:r>
            <a:r>
              <a:rPr sz="4200" spc="-59" baseline="2925" dirty="0">
                <a:latin typeface="Calibri"/>
                <a:cs typeface="Calibri"/>
              </a:rPr>
              <a:t>g</a:t>
            </a:r>
            <a:r>
              <a:rPr sz="4200" spc="4" baseline="2925" dirty="0">
                <a:latin typeface="Calibri"/>
                <a:cs typeface="Calibri"/>
              </a:rPr>
              <a:t>a</a:t>
            </a:r>
            <a:r>
              <a:rPr sz="4200" spc="0" baseline="2925" dirty="0">
                <a:latin typeface="Calibri"/>
                <a:cs typeface="Calibri"/>
              </a:rPr>
              <a:t>n</a:t>
            </a:r>
            <a:r>
              <a:rPr sz="4200" spc="-9" baseline="2925" dirty="0">
                <a:latin typeface="Calibri"/>
                <a:cs typeface="Calibri"/>
              </a:rPr>
              <a:t> </a:t>
            </a:r>
            <a:r>
              <a:rPr sz="4200" spc="-4" baseline="2925" dirty="0">
                <a:latin typeface="Calibri"/>
                <a:cs typeface="Calibri"/>
              </a:rPr>
              <a:t>M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59" baseline="2925" dirty="0">
                <a:latin typeface="Calibri"/>
                <a:cs typeface="Calibri"/>
              </a:rPr>
              <a:t>n</a:t>
            </a:r>
            <a:r>
              <a:rPr sz="4200" spc="-4" baseline="2925" dirty="0">
                <a:latin typeface="Calibri"/>
                <a:cs typeface="Calibri"/>
              </a:rPr>
              <a:t>y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0" baseline="2925" dirty="0">
                <a:latin typeface="Calibri"/>
                <a:cs typeface="Calibri"/>
              </a:rPr>
              <a:t>s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0" baseline="2925" dirty="0">
                <a:latin typeface="Calibri"/>
                <a:cs typeface="Calibri"/>
              </a:rPr>
              <a:t>n</a:t>
            </a:r>
            <a:r>
              <a:rPr sz="4200" spc="-4" baseline="2925" dirty="0">
                <a:latin typeface="Calibri"/>
                <a:cs typeface="Calibri"/>
              </a:rPr>
              <a:t> 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34" baseline="2925" dirty="0">
                <a:latin typeface="Calibri"/>
                <a:cs typeface="Calibri"/>
              </a:rPr>
              <a:t>at</a:t>
            </a:r>
            <a:r>
              <a:rPr sz="4200" spc="0" baseline="2925" dirty="0">
                <a:latin typeface="Calibri"/>
                <a:cs typeface="Calibri"/>
              </a:rPr>
              <a:t>au</a:t>
            </a:r>
            <a:r>
              <a:rPr sz="4200" spc="-4" baseline="2925" dirty="0">
                <a:latin typeface="Calibri"/>
                <a:cs typeface="Calibri"/>
              </a:rPr>
              <a:t> m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4" baseline="2925" dirty="0">
                <a:latin typeface="Calibri"/>
                <a:cs typeface="Calibri"/>
              </a:rPr>
              <a:t>l</a:t>
            </a:r>
            <a:r>
              <a:rPr sz="4200" spc="-14" baseline="2925" dirty="0">
                <a:latin typeface="Calibri"/>
                <a:cs typeface="Calibri"/>
              </a:rPr>
              <a:t>e</a:t>
            </a:r>
            <a:r>
              <a:rPr sz="4200" spc="-39" baseline="2925" dirty="0">
                <a:latin typeface="Calibri"/>
                <a:cs typeface="Calibri"/>
              </a:rPr>
              <a:t>t</a:t>
            </a:r>
            <a:r>
              <a:rPr sz="4200" spc="0" baseline="2925" dirty="0">
                <a:latin typeface="Calibri"/>
                <a:cs typeface="Calibri"/>
              </a:rPr>
              <a:t>ak</a:t>
            </a:r>
            <a:r>
              <a:rPr sz="4200" spc="-50" baseline="2925" dirty="0">
                <a:latin typeface="Calibri"/>
                <a:cs typeface="Calibri"/>
              </a:rPr>
              <a:t>k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54" baseline="2925" dirty="0">
                <a:latin typeface="Calibri"/>
                <a:cs typeface="Calibri"/>
              </a:rPr>
              <a:t>n</a:t>
            </a:r>
            <a:r>
              <a:rPr sz="4200" spc="-44" baseline="2925" dirty="0">
                <a:latin typeface="Calibri"/>
                <a:cs typeface="Calibri"/>
              </a:rPr>
              <a:t>y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4" baseline="2925" dirty="0">
                <a:latin typeface="Calibri"/>
                <a:cs typeface="Calibri"/>
              </a:rPr>
              <a:t>d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4" baseline="2925" dirty="0">
                <a:latin typeface="Calibri"/>
                <a:cs typeface="Calibri"/>
              </a:rPr>
              <a:t>l</a:t>
            </a:r>
            <a:r>
              <a:rPr sz="4200" spc="0" baseline="2925" dirty="0">
                <a:latin typeface="Calibri"/>
                <a:cs typeface="Calibri"/>
              </a:rPr>
              <a:t>am </a:t>
            </a:r>
            <a:r>
              <a:rPr sz="4200" spc="-4" baseline="2925" dirty="0">
                <a:latin typeface="Calibri"/>
                <a:cs typeface="Calibri"/>
              </a:rPr>
              <a:t>li</a:t>
            </a:r>
            <a:r>
              <a:rPr sz="4200" spc="-9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ea</a:t>
            </a:r>
            <a:r>
              <a:rPr sz="4200" spc="-4" baseline="2925" dirty="0">
                <a:latin typeface="Calibri"/>
                <a:cs typeface="Calibri"/>
              </a:rPr>
              <a:t>ri</a:t>
            </a:r>
            <a:r>
              <a:rPr sz="4200" spc="-39" baseline="2925" dirty="0">
                <a:latin typeface="Calibri"/>
                <a:cs typeface="Calibri"/>
              </a:rPr>
              <a:t>t</a:t>
            </a:r>
            <a:r>
              <a:rPr sz="4200" spc="4" baseline="2925" dirty="0">
                <a:latin typeface="Calibri"/>
                <a:cs typeface="Calibri"/>
              </a:rPr>
              <a:t>a</a:t>
            </a:r>
            <a:r>
              <a:rPr sz="4200" spc="-4" baseline="2925" dirty="0">
                <a:latin typeface="Calibri"/>
                <a:cs typeface="Calibri"/>
              </a:rPr>
              <a:t>s</a:t>
            </a:r>
            <a:r>
              <a:rPr sz="4200" spc="0" baseline="2925" dirty="0">
                <a:latin typeface="Calibri"/>
                <a:cs typeface="Calibri"/>
              </a:rPr>
              <a:t>. L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-4" baseline="2925" dirty="0">
                <a:latin typeface="Calibri"/>
                <a:cs typeface="Calibri"/>
              </a:rPr>
              <a:t>rus</a:t>
            </a:r>
            <a:r>
              <a:rPr sz="4200" spc="0" baseline="2925" dirty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5425" y="2666066"/>
            <a:ext cx="7173564" cy="3810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4" baseline="2925" dirty="0">
                <a:latin typeface="Calibri"/>
                <a:cs typeface="Calibri"/>
              </a:rPr>
              <a:t>l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9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g</a:t>
            </a:r>
            <a:r>
              <a:rPr sz="4200" spc="-39" baseline="2925" dirty="0">
                <a:latin typeface="Calibri"/>
                <a:cs typeface="Calibri"/>
              </a:rPr>
              <a:t>k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-4" baseline="2925" dirty="0">
                <a:latin typeface="Calibri"/>
                <a:cs typeface="Calibri"/>
              </a:rPr>
              <a:t>n</a:t>
            </a:r>
            <a:r>
              <a:rPr sz="4200" spc="25" baseline="2925" dirty="0">
                <a:latin typeface="Calibri"/>
                <a:cs typeface="Calibri"/>
              </a:rPr>
              <a:t>g</a:t>
            </a:r>
            <a:r>
              <a:rPr sz="4200" spc="0" baseline="2925" dirty="0">
                <a:latin typeface="Calibri"/>
                <a:cs typeface="Calibri"/>
              </a:rPr>
              <a:t>, </a:t>
            </a:r>
            <a:r>
              <a:rPr sz="4200" spc="-39" baseline="2925" dirty="0">
                <a:latin typeface="Calibri"/>
                <a:cs typeface="Calibri"/>
              </a:rPr>
              <a:t>k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14" baseline="2925" dirty="0">
                <a:latin typeface="Calibri"/>
                <a:cs typeface="Calibri"/>
              </a:rPr>
              <a:t>r</a:t>
            </a:r>
            <a:r>
              <a:rPr sz="4200" spc="-39" baseline="2925" dirty="0">
                <a:latin typeface="Calibri"/>
                <a:cs typeface="Calibri"/>
              </a:rPr>
              <a:t>v</a:t>
            </a:r>
            <a:r>
              <a:rPr sz="4200" spc="0" baseline="2925" dirty="0">
                <a:latin typeface="Calibri"/>
                <a:cs typeface="Calibri"/>
              </a:rPr>
              <a:t>a, titik</a:t>
            </a:r>
            <a:r>
              <a:rPr sz="4200" spc="-44" baseline="2925" dirty="0">
                <a:latin typeface="Calibri"/>
                <a:cs typeface="Calibri"/>
              </a:rPr>
              <a:t> </a:t>
            </a:r>
            <a:r>
              <a:rPr sz="4200" spc="-4" baseline="2925" dirty="0">
                <a:latin typeface="Calibri"/>
                <a:cs typeface="Calibri"/>
              </a:rPr>
              <a:t>d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9" baseline="2925" dirty="0">
                <a:latin typeface="Calibri"/>
                <a:cs typeface="Calibri"/>
              </a:rPr>
              <a:t>p</a:t>
            </a:r>
            <a:r>
              <a:rPr sz="4200" spc="-29" baseline="2925" dirty="0">
                <a:latin typeface="Calibri"/>
                <a:cs typeface="Calibri"/>
              </a:rPr>
              <a:t>a</a:t>
            </a:r>
            <a:r>
              <a:rPr sz="4200" spc="0" baseline="2925" dirty="0">
                <a:latin typeface="Calibri"/>
                <a:cs typeface="Calibri"/>
              </a:rPr>
              <a:t>t me</a:t>
            </a:r>
            <a:r>
              <a:rPr sz="4200" spc="-14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g</a:t>
            </a:r>
            <a:r>
              <a:rPr sz="4200" spc="-9" baseline="2925" dirty="0">
                <a:latin typeface="Calibri"/>
                <a:cs typeface="Calibri"/>
              </a:rPr>
              <a:t>h</a:t>
            </a:r>
            <a:r>
              <a:rPr sz="4200" spc="0" baseline="2925" dirty="0">
                <a:latin typeface="Calibri"/>
                <a:cs typeface="Calibri"/>
              </a:rPr>
              <a:t>as</a:t>
            </a:r>
            <a:r>
              <a:rPr sz="4200" spc="-4" baseline="2925" dirty="0">
                <a:latin typeface="Calibri"/>
                <a:cs typeface="Calibri"/>
              </a:rPr>
              <a:t>il</a:t>
            </a:r>
            <a:r>
              <a:rPr sz="4200" spc="-50" baseline="2925" dirty="0">
                <a:latin typeface="Calibri"/>
                <a:cs typeface="Calibri"/>
              </a:rPr>
              <a:t>k</a:t>
            </a:r>
            <a:r>
              <a:rPr sz="4200" spc="0" baseline="2925" dirty="0">
                <a:latin typeface="Calibri"/>
                <a:cs typeface="Calibri"/>
              </a:rPr>
              <a:t>an</a:t>
            </a:r>
            <a:r>
              <a:rPr sz="4200" spc="-4" baseline="2925" dirty="0">
                <a:latin typeface="Calibri"/>
                <a:cs typeface="Calibri"/>
              </a:rPr>
              <a:t> s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9" baseline="2925" dirty="0">
                <a:latin typeface="Calibri"/>
                <a:cs typeface="Calibri"/>
              </a:rPr>
              <a:t>bu</a:t>
            </a:r>
            <a:r>
              <a:rPr sz="4200" spc="0" baseline="2925" dirty="0">
                <a:latin typeface="Calibri"/>
                <a:cs typeface="Calibri"/>
              </a:rPr>
              <a:t>ah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0508" y="2666066"/>
            <a:ext cx="2585221" cy="3810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>
                <a:latin typeface="Calibri"/>
                <a:cs typeface="Calibri"/>
              </a:rPr>
              <a:t>Ge</a:t>
            </a:r>
            <a:r>
              <a:rPr sz="4200" spc="-64" baseline="2925" dirty="0">
                <a:latin typeface="Calibri"/>
                <a:cs typeface="Calibri"/>
              </a:rPr>
              <a:t>r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50" baseline="2925" dirty="0">
                <a:latin typeface="Calibri"/>
                <a:cs typeface="Calibri"/>
              </a:rPr>
              <a:t>k</a:t>
            </a:r>
            <a:r>
              <a:rPr sz="4200" spc="0" baseline="2925" dirty="0">
                <a:latin typeface="Calibri"/>
                <a:cs typeface="Calibri"/>
              </a:rPr>
              <a:t>an</a:t>
            </a:r>
            <a:r>
              <a:rPr sz="4200" spc="-4" baseline="2925" dirty="0">
                <a:latin typeface="Calibri"/>
                <a:cs typeface="Calibri"/>
              </a:rPr>
              <a:t> </a:t>
            </a:r>
            <a:r>
              <a:rPr sz="4200" spc="-9" baseline="2925" dirty="0">
                <a:latin typeface="Calibri"/>
                <a:cs typeface="Calibri"/>
              </a:rPr>
              <a:t>b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4" baseline="2925" dirty="0">
                <a:latin typeface="Calibri"/>
                <a:cs typeface="Calibri"/>
              </a:rPr>
              <a:t>i</a:t>
            </a:r>
            <a:r>
              <a:rPr sz="4200" spc="0" baseline="2925" dirty="0">
                <a:latin typeface="Calibri"/>
                <a:cs typeface="Calibri"/>
              </a:rPr>
              <a:t>k </a:t>
            </a:r>
            <a:r>
              <a:rPr sz="4200" spc="-39" baseline="2925" dirty="0">
                <a:latin typeface="Calibri"/>
                <a:cs typeface="Calibri"/>
              </a:rPr>
              <a:t>r</a:t>
            </a:r>
            <a:r>
              <a:rPr sz="4200" spc="0" baseline="2925" dirty="0">
                <a:latin typeface="Calibri"/>
                <a:cs typeface="Calibri"/>
              </a:rPr>
              <a:t>eal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425" y="3049822"/>
            <a:ext cx="2598162" cy="3810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4" baseline="2925" dirty="0">
                <a:latin typeface="Calibri"/>
                <a:cs typeface="Calibri"/>
              </a:rPr>
              <a:t>m</a:t>
            </a:r>
            <a:r>
              <a:rPr sz="4200" spc="4" baseline="2925" dirty="0">
                <a:latin typeface="Calibri"/>
                <a:cs typeface="Calibri"/>
              </a:rPr>
              <a:t>a</a:t>
            </a:r>
            <a:r>
              <a:rPr sz="4200" spc="-9" baseline="2925" dirty="0">
                <a:latin typeface="Calibri"/>
                <a:cs typeface="Calibri"/>
              </a:rPr>
              <a:t>up</a:t>
            </a:r>
            <a:r>
              <a:rPr sz="4200" spc="-4" baseline="2925" dirty="0">
                <a:latin typeface="Calibri"/>
                <a:cs typeface="Calibri"/>
              </a:rPr>
              <a:t>u</a:t>
            </a:r>
            <a:r>
              <a:rPr sz="4200" spc="0" baseline="2925" dirty="0">
                <a:latin typeface="Calibri"/>
                <a:cs typeface="Calibri"/>
              </a:rPr>
              <a:t>n</a:t>
            </a:r>
            <a:r>
              <a:rPr sz="4200" spc="-4" baseline="2925" dirty="0">
                <a:latin typeface="Calibri"/>
                <a:cs typeface="Calibri"/>
              </a:rPr>
              <a:t> i</a:t>
            </a:r>
            <a:r>
              <a:rPr sz="4200" spc="0" baseline="2925" dirty="0">
                <a:latin typeface="Calibri"/>
                <a:cs typeface="Calibri"/>
              </a:rPr>
              <a:t>maj</a:t>
            </a:r>
            <a:r>
              <a:rPr sz="4200" spc="-9" baseline="2925" dirty="0">
                <a:latin typeface="Calibri"/>
                <a:cs typeface="Calibri"/>
              </a:rPr>
              <a:t>i</a:t>
            </a:r>
            <a:r>
              <a:rPr sz="4200" spc="-4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279" baseline="2925" dirty="0">
                <a:latin typeface="Calibri"/>
                <a:cs typeface="Calibri"/>
              </a:rPr>
              <a:t>r</a:t>
            </a:r>
            <a:r>
              <a:rPr sz="4200" spc="0" baseline="292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2716" y="3332518"/>
            <a:ext cx="3199688" cy="3178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512233" y="3344037"/>
            <a:ext cx="3167291" cy="3167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287</Words>
  <Application>Microsoft Office PowerPoint</Application>
  <PresentationFormat>Custom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1</cp:revision>
  <dcterms:modified xsi:type="dcterms:W3CDTF">2024-10-03T22:46:03Z</dcterms:modified>
</cp:coreProperties>
</file>