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57" r:id="rId10"/>
    <p:sldId id="258" r:id="rId11"/>
    <p:sldId id="259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645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169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2036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9933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8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8667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9582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2213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4655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413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109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021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353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1614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908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466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04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19736E-45E9-412A-A0F2-88A0BCE6E9A9}" type="datetimeFigureOut">
              <a:rPr lang="en-ID" smtClean="0"/>
              <a:t>29/09/2025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BDA5-1805-4EE4-9E6B-DFA36B41F6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6361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F6294-6575-3FC6-1A6D-BE82AF2408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Materi </a:t>
            </a:r>
            <a:r>
              <a:rPr lang="en-US" dirty="0" err="1"/>
              <a:t>ke</a:t>
            </a:r>
            <a:r>
              <a:rPr lang="en-US" dirty="0"/>
              <a:t> 1studi </a:t>
            </a:r>
            <a:r>
              <a:rPr lang="en-US" dirty="0" err="1"/>
              <a:t>kasus</a:t>
            </a:r>
            <a:r>
              <a:rPr lang="en-US" dirty="0"/>
              <a:t> dan </a:t>
            </a:r>
            <a:r>
              <a:rPr lang="en-US" dirty="0" err="1"/>
              <a:t>tugas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00D87-DEDB-06E3-E885-1E6D997F06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97466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FDAD-9641-BEFD-A952-D95BFEECC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EB6D6-DBB1-CC7A-8118-165AEE19E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0FDCCA-DC3B-0121-8B7B-857D76C1B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88" y="917190"/>
            <a:ext cx="9844087" cy="500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1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3F0F-96D2-502D-A80B-0E92F0FD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71D80-FC88-F15F-2C28-E629CE7D3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95FD6C-2BB2-1A3D-770E-D8C49B4F9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88" y="365125"/>
            <a:ext cx="8386762" cy="577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9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871-81C1-EFBB-3384-FCCBD05C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FC3C6-1165-C134-1211-DB64C7150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7926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75C3A-58F4-9AFE-95F8-7CAFBB2B0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7ACA1-7AB2-C60D-FEBF-4CF82C258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EC495E-DA3B-C8B2-D703-EBD671F51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243014"/>
            <a:ext cx="10286909" cy="391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87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90767-2F64-B1E2-9043-2494CFD98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23141-A582-CBF2-8F34-30A1DF45C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E31722-BC8C-C10A-2EEA-90106B8AC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4" y="1543051"/>
            <a:ext cx="10791821" cy="294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1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3C96-AC99-84B6-41F7-4061CA8BC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20919-9FF8-9723-78C7-C97FB5B3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ACF11-61BC-C603-EEE7-35B3EB038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204" y="1027906"/>
            <a:ext cx="10068596" cy="3714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6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393B3-5740-54BB-3239-CEF2F8376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D82DA-7736-A92A-40B1-A783345AA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9BFFC4-9E4D-777C-9CF3-0421617A9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040" y="1228725"/>
            <a:ext cx="9409873" cy="414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051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04E1-9B8D-95F3-808C-147154E7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B7888-5E6A-7A28-F868-6F516BEDB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15FA48-5138-424C-A07C-F36135E98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799" y="1557337"/>
            <a:ext cx="10809001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67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9E364-95F9-5EA4-8072-9D0BAFAC1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32D20-AA21-5227-C148-2FA60D28A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83B2E7-A8DC-E9CB-427F-3C5DE230F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49" y="898166"/>
            <a:ext cx="8552557" cy="475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9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76CC5-9406-470F-D91E-E8960B4B5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2A9EB-6C9C-6D07-BCF2-C1BD76EE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803466-2AB7-1910-2C33-BCD9D62F4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828" y="1540669"/>
            <a:ext cx="9764344" cy="3776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15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9C9BC-955A-388F-7FD0-854BBC1B2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3299FF-C03C-122B-DCE9-9372FD14C5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684" y="1027906"/>
            <a:ext cx="10712632" cy="4734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700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</TotalTime>
  <Words>28</Words>
  <Application>Microsoft Office PowerPoint</Application>
  <PresentationFormat>Widescreen</PresentationFormat>
  <Paragraphs>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Ion</vt:lpstr>
      <vt:lpstr>Materi ke 1studi kasus dan tugas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1</cp:revision>
  <dcterms:created xsi:type="dcterms:W3CDTF">2025-09-29T05:48:31Z</dcterms:created>
  <dcterms:modified xsi:type="dcterms:W3CDTF">2025-09-29T07:57:52Z</dcterms:modified>
</cp:coreProperties>
</file>