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58" r:id="rId3"/>
    <p:sldId id="267" r:id="rId4"/>
    <p:sldId id="259" r:id="rId5"/>
    <p:sldId id="264" r:id="rId6"/>
    <p:sldId id="260" r:id="rId7"/>
    <p:sldId id="268" r:id="rId8"/>
    <p:sldId id="277" r:id="rId9"/>
    <p:sldId id="276" r:id="rId10"/>
    <p:sldId id="278" r:id="rId11"/>
    <p:sldId id="275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411FD-F43C-4FF7-B995-F1761E0439FC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rev. ....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231-9198-4C99-9FBD-A70F6638DE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535A-5EF7-436B-B475-7D821B9310DE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F773-0BF8-439D-88A3-CB64CA8CF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437590"/>
          </a:xfrm>
        </p:spPr>
        <p:txBody>
          <a:bodyPr>
            <a:normAutofit fontScale="90000"/>
          </a:bodyPr>
          <a:lstStyle/>
          <a:p>
            <a:r>
              <a:rPr lang="en-US" sz="4400" b="1" dirty="0" err="1">
                <a:latin typeface="Arial" pitchFamily="34" charset="0"/>
                <a:cs typeface="Arial" pitchFamily="34" charset="0"/>
              </a:rPr>
              <a:t>Tipe-tipe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Instrumen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Karakteristik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Kinerja</a:t>
            </a:r>
            <a:br>
              <a:rPr lang="en-US" sz="4400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BB57F-EAC6-4B24-A084-7A6013B1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Out Line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Jenis-jenis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instrumen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Karakteristik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Statis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Karakteristik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Dinamis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Pentingnya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Kalibrasi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Pengenalan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alat-alat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uji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elektronik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 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praktikum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75775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EA9333E-8B85-4284-960F-F2109376C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340768"/>
            <a:ext cx="5715040" cy="369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5922838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0E5E092-9CB7-4C7E-ABE9-DCFFBFE26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895"/>
            <a:ext cx="5760605" cy="341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9459040-3FB2-46DF-AC4A-4E2738DD6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6060" y="3573016"/>
            <a:ext cx="4775209" cy="275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3440097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C157B-A45A-491B-AEB9-17F057C11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/>
              <a:t>Karakteristik</a:t>
            </a:r>
            <a:r>
              <a:rPr lang="en-US" sz="3600" dirty="0"/>
              <a:t> </a:t>
            </a:r>
            <a:r>
              <a:rPr lang="en-US" sz="3600" dirty="0" err="1"/>
              <a:t>Dinamis</a:t>
            </a:r>
            <a:endParaRPr lang="en-US" sz="36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E7B82B2-0793-4EFA-A38C-9E2E5F4B9E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3819253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23F28-E34E-4B9E-B66A-EB582725613C}"/>
              </a:ext>
            </a:extLst>
          </p:cNvPr>
          <p:cNvSpPr txBox="1"/>
          <p:nvPr/>
        </p:nvSpPr>
        <p:spPr>
          <a:xfrm>
            <a:off x="491943" y="1374629"/>
            <a:ext cx="8229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err="1">
                <a:solidFill>
                  <a:srgbClr val="1F1F1F"/>
                </a:solidFill>
                <a:latin typeface="inherit"/>
              </a:rPr>
              <a:t>M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enggambarkan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perilakunya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antara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waktu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perubahan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nilai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besaran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diukur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waktu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ketika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keluaran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alat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mencapai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nilai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tetap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sebagai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respons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.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sz="24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Time-invariant system 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pengukuran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C1D65D-45CA-4C4E-A89D-50C4227A2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290207"/>
            <a:ext cx="6817335" cy="1661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F7AF99-BAC5-4480-90ED-37B1BE450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5162776"/>
            <a:ext cx="6838238" cy="85851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00F4688A-136B-D744-D840-9ECF89088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7657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1D5F80-754D-4212-8EF3-7E3E18130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436886" cy="1440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04291-A786-4DA8-A5F8-4127D1C00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36" y="2273637"/>
            <a:ext cx="8436886" cy="11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52576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43C9E4-16FA-46B3-93C5-1F8B45D89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84" y="476672"/>
            <a:ext cx="8127464" cy="585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63396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614A83-34C4-400C-8A29-D83A7556D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23" y="476672"/>
            <a:ext cx="8533354" cy="2706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757019-45BE-43C6-B46C-52A15F91E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2" y="4090506"/>
            <a:ext cx="866652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89559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614CE7-09CD-4371-B978-D65BD31D7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17" y="260648"/>
            <a:ext cx="831156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12869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 txBox="1">
            <a:spLocks noGrp="1"/>
          </p:cNvSpPr>
          <p:nvPr>
            <p:ph type="title"/>
          </p:nvPr>
        </p:nvSpPr>
        <p:spPr>
          <a:xfrm>
            <a:off x="641705" y="73250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Arial" pitchFamily="34" charset="0"/>
                <a:cs typeface="Arial" pitchFamily="34" charset="0"/>
              </a:rPr>
              <a:t>Tipe-tipe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instrumen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1834060"/>
            <a:ext cx="7572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Instrumen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aktif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pasif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Passive pressure gauge. 		Level indicator </a:t>
            </a:r>
          </a:p>
          <a:p>
            <a:pPr>
              <a:buFont typeface="Arial" pitchFamily="34" charset="0"/>
              <a:buChar char="•"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14752"/>
            <a:ext cx="34018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500438"/>
            <a:ext cx="37491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716" y="401128"/>
            <a:ext cx="828680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Instrumen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tipe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null,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prinsip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keseimbangan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2400" dirty="0" err="1">
                <a:solidFill>
                  <a:srgbClr val="1F1F1F"/>
                </a:solidFill>
                <a:latin typeface="inherit"/>
              </a:rPr>
              <a:t>I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nstrumen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memberikan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pengaruh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pada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sistem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diukur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sehingga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menentang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pengaruh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besaran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ukur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.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en-US" sz="2400" dirty="0" err="1"/>
              <a:t>Contoh</a:t>
            </a:r>
            <a:r>
              <a:rPr lang="en-US" altLang="en-US" sz="2400" dirty="0"/>
              <a:t>:</a:t>
            </a:r>
          </a:p>
          <a:p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Instrumen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tipe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defleksi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pergerakan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jarum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Instrumen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defleksi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dipengaruhi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oleh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alat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pengukur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sehingga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menimbulkan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respon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proporsional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dalam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instrumen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tersebut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en-US" sz="2400" dirty="0" err="1"/>
              <a:t>Contoh</a:t>
            </a:r>
            <a:r>
              <a:rPr lang="en-US" altLang="en-US" sz="2400" dirty="0"/>
              <a:t>: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		</a:t>
            </a:r>
          </a:p>
          <a:p>
            <a:pPr>
              <a:buFont typeface="Arial" pitchFamily="34" charset="0"/>
              <a:buChar char="•"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00438"/>
            <a:ext cx="4071966" cy="273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4143404" cy="309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F977F5-F054-0FAF-749B-CDCACA750F8F}"/>
              </a:ext>
            </a:extLst>
          </p:cNvPr>
          <p:cNvSpPr txBox="1"/>
          <p:nvPr/>
        </p:nvSpPr>
        <p:spPr>
          <a:xfrm>
            <a:off x="3586162" y="58701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Poros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8B71FFF-FC30-50FE-F6FD-B055C2BF0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F7378A-47EA-96FE-3C40-B18A0D8B5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1285860"/>
            <a:ext cx="6500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Instrumen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Analog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Digital.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Definisi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analog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digital.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Rev counter digital instrument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214686"/>
            <a:ext cx="79914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14348" y="1000108"/>
            <a:ext cx="7929618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Mikrokontroler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otomasi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kendali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Komputasi</a:t>
            </a:r>
            <a:r>
              <a:rPr lang="en-US" dirty="0">
                <a:latin typeface="Arial" pitchFamily="34" charset="0"/>
                <a:cs typeface="Arial" pitchFamily="34" charset="0"/>
              </a:rPr>
              <a:t> digital.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Interface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instrumen</a:t>
            </a:r>
            <a:r>
              <a:rPr lang="en-US" dirty="0">
                <a:latin typeface="Arial" pitchFamily="34" charset="0"/>
                <a:cs typeface="Arial" pitchFamily="34" charset="0"/>
              </a:rPr>
              <a:t> analog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microcomputer.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Kekurangan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proses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konversi</a:t>
            </a:r>
            <a:r>
              <a:rPr lang="en-US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	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	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proses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konversi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57166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III.4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9"/>
          <p:cNvSpPr>
            <a:spLocks noGrp="1"/>
          </p:cNvSpPr>
          <p:nvPr>
            <p:ph sz="half" idx="4294967295"/>
          </p:nvPr>
        </p:nvSpPr>
        <p:spPr>
          <a:xfrm>
            <a:off x="500034" y="642918"/>
            <a:ext cx="7929618" cy="57150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		Output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intrumen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		- Audio.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		- Visual.</a:t>
            </a: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Indikator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		- Analog.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		- Digital.</a:t>
            </a: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Gabungan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analog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digital.</a:t>
            </a: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	Smart dan non smart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instrumen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Karakteristik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Statis</a:t>
            </a:r>
          </a:p>
          <a:p>
            <a:pP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Hasil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pengukuran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keadaan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tunak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(steady-state) </a:t>
            </a:r>
          </a:p>
          <a:p>
            <a:pPr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/>
              <a:t>Akurasi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akurasi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S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eberapa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dekat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pembacaan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output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dari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instrumen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dengan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nilai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yang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benar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  <a:r>
              <a:rPr lang="en-US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inaccuracy of %1.0% full-scale. (%1% of full-scale reading)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dirty="0"/>
              <a:t>		</a:t>
            </a:r>
            <a:endParaRPr lang="en-GB" dirty="0"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B661AA-AC7F-4BD9-8F40-98FA92027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52" y="620688"/>
            <a:ext cx="8599395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7181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F228B814-FCCF-40C2-A7B1-401A6B697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7B7D99-6285-4326-98BB-054CE79DF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548680"/>
            <a:ext cx="7890187" cy="567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90907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268</Words>
  <Application>Microsoft Office PowerPoint</Application>
  <PresentationFormat>On-screen Show (4:3)</PresentationFormat>
  <Paragraphs>70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inherit</vt:lpstr>
      <vt:lpstr>Office Theme</vt:lpstr>
      <vt:lpstr>Tipe-tipe Instrumen Dan Karakteristik Kinerja </vt:lpstr>
      <vt:lpstr>Tipe-tipe instrumen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Karakteristik Dinamis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DARMAJAYA</cp:lastModifiedBy>
  <cp:revision>181</cp:revision>
  <dcterms:created xsi:type="dcterms:W3CDTF">2010-04-18T12:06:30Z</dcterms:created>
  <dcterms:modified xsi:type="dcterms:W3CDTF">2025-09-30T00:54:55Z</dcterms:modified>
</cp:coreProperties>
</file>