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EA7B00-1B52-1B5A-335A-98058BBBB398}"/>
              </a:ext>
            </a:extLst>
          </p:cNvPr>
          <p:cNvSpPr txBox="1"/>
          <p:nvPr/>
        </p:nvSpPr>
        <p:spPr>
          <a:xfrm>
            <a:off x="1969476" y="1621356"/>
            <a:ext cx="54301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KONSEP DASAR </a:t>
            </a:r>
          </a:p>
          <a:p>
            <a:pPr algn="ctr"/>
            <a:endParaRPr lang="en-US" sz="5400" b="1" dirty="0"/>
          </a:p>
          <a:p>
            <a:pPr algn="ctr"/>
            <a:r>
              <a:rPr lang="en-US" sz="5400" b="1" dirty="0"/>
              <a:t>AUDITORIUM</a:t>
            </a:r>
            <a:endParaRPr lang="en-ID" sz="5400" b="1" dirty="0"/>
          </a:p>
        </p:txBody>
      </p:sp>
    </p:spTree>
    <p:extLst>
      <p:ext uri="{BB962C8B-B14F-4D97-AF65-F5344CB8AC3E}">
        <p14:creationId xmlns:p14="http://schemas.microsoft.com/office/powerpoint/2010/main" val="840866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Konsep-Dasar-Auditorium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Konsep-Dasar-Auditorium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Konsep-Dasar-Auditorium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Konsep-Dasar-Auditorium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Konsep-Dasar-Auditorium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Konsep-Dasar-Auditorium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Konsep-Dasar-Auditorium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Konsep-Dasar-Auditorium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Konsep-Dasar-Auditorium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Konsep-Dasar-Auditorium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Konsep-Dasar-Auditorium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Konsep-Dasar-Auditorium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Konsep-Dasar-Auditorium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Konsep-Dasar-Auditorium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Konsep-Dasar-Auditorium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Konsep-Dasar-Auditorium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Konsep-Dasar-Auditorium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Konsep-Dasar-Auditorium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Konsep-Dasar-Auditorium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Konsep-Dasar-Auditorium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Konsep-Dasar-Auditorium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On-screen Show (4:3)</PresentationFormat>
  <Paragraphs>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2025-09-30T01:00:15Z</dcterms:modified>
  <cp:category/>
</cp:coreProperties>
</file>