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36" r:id="rId3"/>
    <p:sldId id="338" r:id="rId4"/>
    <p:sldId id="339" r:id="rId5"/>
    <p:sldId id="348" r:id="rId6"/>
    <p:sldId id="349" r:id="rId7"/>
    <p:sldId id="315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2060" autoAdjust="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17BFB6-1155-495D-9E6E-DA17BFD4B6C6}" type="datetimeFigureOut">
              <a:rPr lang="en-US"/>
              <a:pPr>
                <a:defRPr/>
              </a:pPr>
              <a:t>12/31/2024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50E9F8-348E-4D8A-8292-67CF840A7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22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C5029-8F20-4371-846F-BB5E6B5E4903}" type="datetimeFigureOut">
              <a:rPr lang="en-US"/>
              <a:pPr>
                <a:defRPr/>
              </a:pPr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525CE-1C23-4331-956C-76A3193E4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84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18D64-491A-4337-89C7-8FB4B738FBB5}" type="datetimeFigureOut">
              <a:rPr lang="en-US"/>
              <a:pPr>
                <a:defRPr/>
              </a:pPr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A601D-B54D-476A-9933-2F873647D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4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EAC09-AA6B-42C4-8957-DDC6EAEFFD6C}" type="datetimeFigureOut">
              <a:rPr lang="en-US"/>
              <a:pPr>
                <a:defRPr/>
              </a:pPr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0A6E5-D427-4519-B0DE-A859377AA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24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A88EF-ADD6-433C-8A2B-B1B38EF7BE0C}" type="datetimeFigureOut">
              <a:rPr lang="en-US"/>
              <a:pPr>
                <a:defRPr/>
              </a:pPr>
              <a:t>12/31/2024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F2919-3B1B-48A4-97D6-96496D4E17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76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0D258-3864-4B1D-AADA-75915FABAAF1}" type="datetimeFigureOut">
              <a:rPr lang="en-US"/>
              <a:pPr>
                <a:defRPr/>
              </a:pPr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347FB-39BC-4F79-B8C8-BEB982189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9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98C91-E0F5-4669-875B-67CFCE188097}" type="datetimeFigureOut">
              <a:rPr lang="en-US"/>
              <a:pPr>
                <a:defRPr/>
              </a:pPr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ADF17-3C2C-4080-98EB-1C4FEAD53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76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95D3F-0F0E-40C7-AE27-18630E329D9E}" type="datetimeFigureOut">
              <a:rPr lang="en-US"/>
              <a:pPr>
                <a:defRPr/>
              </a:pPr>
              <a:t>12/31/2024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55980-0BB6-4531-8BC9-DBD068E55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5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846F2-1247-436D-A134-5C825EE2E928}" type="datetimeFigureOut">
              <a:rPr lang="en-US"/>
              <a:pPr>
                <a:defRPr/>
              </a:pPr>
              <a:t>12/31/2024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83550-0072-4737-9D8A-79B427BF0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7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2C89C-614B-4103-9E1F-57805E80041A}" type="datetimeFigureOut">
              <a:rPr lang="en-US"/>
              <a:pPr>
                <a:defRPr/>
              </a:pPr>
              <a:t>12/31/2024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C8858-11C8-40C2-ACB6-01B64D443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6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63822-4416-448B-8790-6D424BADC8FF}" type="datetimeFigureOut">
              <a:rPr lang="en-US"/>
              <a:pPr>
                <a:defRPr/>
              </a:pPr>
              <a:t>12/31/2024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7F126-A93F-4EB0-B3C6-C541FBB72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69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9BE95-CC30-4AAF-AD48-1778D8792DBC}" type="datetimeFigureOut">
              <a:rPr lang="en-US"/>
              <a:pPr>
                <a:defRPr/>
              </a:pPr>
              <a:t>12/31/2024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5E965-7334-415D-B134-B59431804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D3B60-E77E-4F23-8868-60F2CB63E591}" type="datetimeFigureOut">
              <a:rPr lang="en-US"/>
              <a:pPr>
                <a:defRPr/>
              </a:pPr>
              <a:t>12/31/2024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23EC9-B12A-4C37-925B-A22D7932A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2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A53BF2-FE11-4CFB-AC5E-18C7D60AE05E}" type="datetimeFigureOut">
              <a:rPr lang="en-US"/>
              <a:pPr>
                <a:defRPr/>
              </a:pPr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AFF897-337E-4CCC-9B75-EFB8AD6C3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2288" y="850404"/>
            <a:ext cx="7852080" cy="66424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b="1" dirty="0" err="1">
                <a:latin typeface="Arial Rounded MT Bold" pitchFamily="34" charset="0"/>
              </a:rPr>
              <a:t>Kontrol</a:t>
            </a:r>
            <a:r>
              <a:rPr lang="en-US" b="1" dirty="0">
                <a:latin typeface="Arial Rounded MT Bold" pitchFamily="34" charset="0"/>
              </a:rPr>
              <a:t> </a:t>
            </a:r>
            <a:r>
              <a:rPr lang="en-US" b="1" dirty="0" err="1">
                <a:latin typeface="Arial Rounded MT Bold" pitchFamily="34" charset="0"/>
              </a:rPr>
              <a:t>Komputasi</a:t>
            </a:r>
            <a:r>
              <a:rPr lang="en-US" b="1" dirty="0">
                <a:latin typeface="Arial Rounded MT Bold" pitchFamily="34" charset="0"/>
              </a:rPr>
              <a:t> </a:t>
            </a:r>
            <a:r>
              <a:rPr lang="en-US" b="1" dirty="0" err="1">
                <a:latin typeface="Arial Rounded MT Bold" pitchFamily="34" charset="0"/>
              </a:rPr>
              <a:t>Bergerak</a:t>
            </a:r>
            <a:endParaRPr lang="en-US" sz="4000" b="1" dirty="0">
              <a:latin typeface="Arial Rounded MT Bold" pitchFamily="34" charset="0"/>
            </a:endParaRPr>
          </a:p>
        </p:txBody>
      </p:sp>
      <p:pic>
        <p:nvPicPr>
          <p:cNvPr id="10" name="Picture 2" descr="Hasil gambar untuk industri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9"/>
            <a:ext cx="9144000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" t="4166" r="7187" b="5312"/>
          <a:stretch>
            <a:fillRect/>
          </a:stretch>
        </p:blipFill>
        <p:spPr bwMode="auto">
          <a:xfrm>
            <a:off x="7690656" y="0"/>
            <a:ext cx="1381907" cy="170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33" y="259714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C000"/>
                </a:solidFill>
              </a:rPr>
              <a:t>Mobile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3" y="1585276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 descr="Hasil gambar untuk inter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4" y="1397852"/>
            <a:ext cx="8821043" cy="530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" t="4166" r="7187" b="5312"/>
          <a:stretch>
            <a:fillRect/>
          </a:stretch>
        </p:blipFill>
        <p:spPr bwMode="auto">
          <a:xfrm>
            <a:off x="7888616" y="-14923"/>
            <a:ext cx="1147880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9712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C000"/>
                </a:solidFill>
                <a:latin typeface="Bahnschrift SemiBold" pitchFamily="34" charset="0"/>
              </a:rPr>
              <a:t>Industry Generations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 descr="Hasil gambar untuk industri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568952" cy="451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" t="4166" r="7187" b="5312"/>
          <a:stretch>
            <a:fillRect/>
          </a:stretch>
        </p:blipFill>
        <p:spPr bwMode="auto">
          <a:xfrm>
            <a:off x="7888616" y="-14923"/>
            <a:ext cx="1147880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763977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asil gambar untuk alat telekomunika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0161"/>
            <a:ext cx="8792145" cy="536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4904" y="160338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C000"/>
                </a:solidFill>
              </a:rPr>
              <a:t>Mobile Device</a:t>
            </a:r>
          </a:p>
        </p:txBody>
      </p:sp>
      <p:sp>
        <p:nvSpPr>
          <p:cNvPr id="4" name="AutoShape 2" descr="Hasil gambar untuk alat telekomunik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2" y="1536897"/>
            <a:ext cx="9134255" cy="511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Hasil gambar untuk smartph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0" y="1408988"/>
            <a:ext cx="9150477" cy="524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" t="4166" r="7187" b="5312"/>
          <a:stretch>
            <a:fillRect/>
          </a:stretch>
        </p:blipFill>
        <p:spPr bwMode="auto">
          <a:xfrm>
            <a:off x="7888616" y="-14923"/>
            <a:ext cx="1147880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6161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259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46856" y="490662"/>
            <a:ext cx="8229600" cy="778098"/>
          </a:xfrm>
        </p:spPr>
        <p:txBody>
          <a:bodyPr/>
          <a:lstStyle/>
          <a:p>
            <a:r>
              <a:rPr lang="en-US" sz="3600" dirty="0" err="1"/>
              <a:t>Berikan</a:t>
            </a:r>
            <a:r>
              <a:rPr lang="en-US" sz="3600" dirty="0"/>
              <a:t> </a:t>
            </a:r>
            <a:r>
              <a:rPr lang="en-US" sz="3600" dirty="0" err="1"/>
              <a:t>pemahaman</a:t>
            </a:r>
            <a:r>
              <a:rPr lang="en-US" sz="3600" dirty="0"/>
              <a:t> </a:t>
            </a:r>
            <a:r>
              <a:rPr lang="en-US" sz="3600" dirty="0" err="1"/>
              <a:t>anda</a:t>
            </a:r>
            <a:r>
              <a:rPr lang="en-US" sz="3600" dirty="0"/>
              <a:t> </a:t>
            </a:r>
            <a:r>
              <a:rPr lang="en-US" sz="3600" dirty="0" err="1"/>
              <a:t>akan</a:t>
            </a:r>
            <a:r>
              <a:rPr lang="en-US" sz="3600" dirty="0"/>
              <a:t> </a:t>
            </a:r>
            <a:r>
              <a:rPr lang="en-US" sz="3600" dirty="0" err="1"/>
              <a:t>gambar</a:t>
            </a:r>
            <a:r>
              <a:rPr lang="en-US" sz="3600" dirty="0"/>
              <a:t> </a:t>
            </a:r>
            <a:r>
              <a:rPr lang="en-US" sz="3600" dirty="0" err="1"/>
              <a:t>berikut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67544" y="1556792"/>
            <a:ext cx="8280920" cy="4752527"/>
            <a:chOff x="0" y="0"/>
            <a:chExt cx="5562600" cy="3000375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5562600" cy="300037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 descr="C:\Program Files (x86)\Microsoft Office\MEDIA\CAGCAT10\j0185604.wm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200150"/>
              <a:ext cx="1333500" cy="133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Cloud Callout 9"/>
            <p:cNvSpPr/>
            <p:nvPr/>
          </p:nvSpPr>
          <p:spPr>
            <a:xfrm>
              <a:off x="2266950" y="161925"/>
              <a:ext cx="1676400" cy="1085850"/>
            </a:xfrm>
            <a:prstGeom prst="cloudCallou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>
                  <a:solidFill>
                    <a:srgbClr val="FF0000"/>
                  </a:solidFill>
                  <a:effectLst/>
                  <a:ea typeface="Calibri"/>
                  <a:cs typeface="Times New Roman"/>
                </a:rPr>
                <a:t>Cloud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7650" y="857250"/>
              <a:ext cx="1466850" cy="285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>
                  <a:effectLst/>
                  <a:ea typeface="Calibri"/>
                  <a:cs typeface="Times New Roman"/>
                </a:rPr>
                <a:t>Rumah 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12" name="Curved Connector 11"/>
            <p:cNvCxnSpPr/>
            <p:nvPr/>
          </p:nvCxnSpPr>
          <p:spPr>
            <a:xfrm flipV="1">
              <a:off x="1524000" y="857250"/>
              <a:ext cx="1352550" cy="923924"/>
            </a:xfrm>
            <a:prstGeom prst="curvedConnector3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2"/>
            <p:cNvCxnSpPr/>
            <p:nvPr/>
          </p:nvCxnSpPr>
          <p:spPr>
            <a:xfrm>
              <a:off x="3219450" y="762000"/>
              <a:ext cx="1544637" cy="1257300"/>
            </a:xfrm>
            <a:prstGeom prst="curvedConnector3">
              <a:avLst>
                <a:gd name="adj1" fmla="val 108571"/>
              </a:avLst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C:\Program Files (x86)\Microsoft Office\MEDIA\CAGCAT10\j0195384.wm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0" y="1438275"/>
              <a:ext cx="733425" cy="7429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0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27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asil gambar untuk terimakasih jaw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32901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24775</TotalTime>
  <Words>17</Words>
  <Application>Microsoft Office PowerPoint</Application>
  <PresentationFormat>On-screen Show (4:3)</PresentationFormat>
  <Paragraphs>7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Rounded MT Bold</vt:lpstr>
      <vt:lpstr>Bahnschrift SemiBold</vt:lpstr>
      <vt:lpstr>Calibri</vt:lpstr>
      <vt:lpstr>Office Theme</vt:lpstr>
      <vt:lpstr>PowerPoint Presentation</vt:lpstr>
      <vt:lpstr>Mobile Technology</vt:lpstr>
      <vt:lpstr>Industry Generations</vt:lpstr>
      <vt:lpstr>Mobile Device</vt:lpstr>
      <vt:lpstr>PowerPoint Presentation</vt:lpstr>
      <vt:lpstr>Berikan pemahaman anda akan gambar berikut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Dibyo s</cp:lastModifiedBy>
  <cp:revision>158</cp:revision>
  <dcterms:created xsi:type="dcterms:W3CDTF">2016-04-18T01:14:35Z</dcterms:created>
  <dcterms:modified xsi:type="dcterms:W3CDTF">2024-12-31T07:28:07Z</dcterms:modified>
</cp:coreProperties>
</file>