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7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2F478D-E554-3117-386C-5AFCDF589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AD504-3BDD-19E2-75B2-71D37AA6A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26" y="199146"/>
            <a:ext cx="4419600" cy="1123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FA8F22-1483-6613-50A5-958C1269B110}"/>
              </a:ext>
            </a:extLst>
          </p:cNvPr>
          <p:cNvSpPr txBox="1"/>
          <p:nvPr/>
        </p:nvSpPr>
        <p:spPr>
          <a:xfrm>
            <a:off x="2138289" y="5020416"/>
            <a:ext cx="5866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Pengampu</a:t>
            </a:r>
            <a:r>
              <a:rPr lang="en-US" sz="2000" dirty="0"/>
              <a:t> : Dina Mariana Sari, S.Ds., M. P. W. K</a:t>
            </a:r>
            <a:endParaRPr lang="en-ID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7F500D-AACA-89A8-EE90-90646ECC3A2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571744"/>
            <a:ext cx="97536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TINJAUAN DESAIN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1-2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11E1A9-D2A0-710D-4376-F9ADCA823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858" y="41883"/>
            <a:ext cx="247261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7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2754D-190E-4EBA-129F-73D62C98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373DBD-13AE-61AC-1379-F342A6DDA124}"/>
              </a:ext>
            </a:extLst>
          </p:cNvPr>
          <p:cNvSpPr/>
          <p:nvPr/>
        </p:nvSpPr>
        <p:spPr>
          <a:xfrm>
            <a:off x="3016004" y="3195935"/>
            <a:ext cx="3721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105922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</Words>
  <Application>Microsoft Office PowerPoint</Application>
  <PresentationFormat>Custom</PresentationFormat>
  <Paragraphs>12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6</cp:revision>
  <dcterms:created xsi:type="dcterms:W3CDTF">2025-09-29T17:02:03Z</dcterms:created>
  <dcterms:modified xsi:type="dcterms:W3CDTF">2025-10-01T16:42:43Z</dcterms:modified>
</cp:coreProperties>
</file>