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6858000" cy="51435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4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8389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47EE34-C7E2-2414-3200-D3E8E8DBD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EA3D28-B8E3-4CBD-3FDC-B2068FB7FC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339502"/>
            <a:ext cx="2952328" cy="7508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9B9145-97D8-4F07-9998-B08B374CC2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060" y="334875"/>
            <a:ext cx="1540119" cy="75080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541E53F-FA17-EB32-6D71-D49777C7FC3D}"/>
              </a:ext>
            </a:extLst>
          </p:cNvPr>
          <p:cNvSpPr/>
          <p:nvPr/>
        </p:nvSpPr>
        <p:spPr>
          <a:xfrm>
            <a:off x="742392" y="1792436"/>
            <a:ext cx="53732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</a:rPr>
              <a:t>ESTETIKA DESAIN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AC77BC-435B-CBA6-73FD-487CD14B188F}"/>
              </a:ext>
            </a:extLst>
          </p:cNvPr>
          <p:cNvSpPr txBox="1"/>
          <p:nvPr/>
        </p:nvSpPr>
        <p:spPr>
          <a:xfrm>
            <a:off x="2492896" y="271576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Pertemuan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1</a:t>
            </a:r>
            <a:endParaRPr lang="en-ID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9BE1AD-72FF-FF65-9CDD-12284AB422A9}"/>
              </a:ext>
            </a:extLst>
          </p:cNvPr>
          <p:cNvSpPr txBox="1"/>
          <p:nvPr/>
        </p:nvSpPr>
        <p:spPr>
          <a:xfrm>
            <a:off x="1196752" y="3529523"/>
            <a:ext cx="46216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tx2">
                    <a:lumMod val="50000"/>
                  </a:schemeClr>
                </a:solidFill>
              </a:rPr>
              <a:t>Dosen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50000"/>
                  </a:schemeClr>
                </a:solidFill>
              </a:rPr>
              <a:t>Pengampu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 : Dina Mariana Sari, S.Ds., M. P. W.K</a:t>
            </a:r>
            <a:endParaRPr lang="en-ID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97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6858000" cy="5143500"/>
          <a:chOff x="0" y="0"/>
          <a:chExt cx="6858000" cy="5143500"/>
        </a:xfrm>
      </p:grpSpPr>
      <p:pic>
        <p:nvPicPr>
          <p:cNvPr id="2" name="P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6858000" cy="5143500"/>
          <a:chOff x="0" y="0"/>
          <a:chExt cx="6858000" cy="5143500"/>
        </a:xfrm>
      </p:grpSpPr>
      <p:pic>
        <p:nvPicPr>
          <p:cNvPr id="2" name="P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6858000" cy="5143500"/>
          <a:chOff x="0" y="0"/>
          <a:chExt cx="6858000" cy="5143500"/>
        </a:xfrm>
      </p:grpSpPr>
      <p:pic>
        <p:nvPicPr>
          <p:cNvPr id="2" name="P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6858000" cy="5143500"/>
          <a:chOff x="0" y="0"/>
          <a:chExt cx="6858000" cy="5143500"/>
        </a:xfrm>
      </p:grpSpPr>
      <p:pic>
        <p:nvPicPr>
          <p:cNvPr id="2" name="P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6858000" cy="5143500"/>
          <a:chOff x="0" y="0"/>
          <a:chExt cx="6858000" cy="5143500"/>
        </a:xfrm>
      </p:grpSpPr>
      <p:pic>
        <p:nvPicPr>
          <p:cNvPr id="2" name="P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6858000" cy="5143500"/>
          <a:chOff x="0" y="0"/>
          <a:chExt cx="6858000" cy="5143500"/>
        </a:xfrm>
      </p:grpSpPr>
      <p:pic>
        <p:nvPicPr>
          <p:cNvPr id="2" name="P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Custom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Calibri</vt:lpstr>
      <vt:lpstr>Theme68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USER</cp:lastModifiedBy>
  <cp:revision>1</cp:revision>
  <dcterms:created xsi:type="dcterms:W3CDTF">2025-10-02T02:45:18Z</dcterms:created>
  <dcterms:modified xsi:type="dcterms:W3CDTF">2025-10-02T04:10:48Z</dcterms:modified>
  <cp:category/>
</cp:coreProperties>
</file>