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328" r:id="rId3"/>
    <p:sldId id="340" r:id="rId4"/>
    <p:sldId id="338" r:id="rId5"/>
    <p:sldId id="341" r:id="rId6"/>
    <p:sldId id="339" r:id="rId7"/>
    <p:sldId id="342" r:id="rId8"/>
    <p:sldId id="343" r:id="rId9"/>
    <p:sldId id="344" r:id="rId10"/>
    <p:sldId id="345" r:id="rId11"/>
    <p:sldId id="337" r:id="rId12"/>
    <p:sldId id="346" r:id="rId13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3" autoAdjust="0"/>
    <p:restoredTop sz="91103" autoAdjust="0"/>
  </p:normalViewPr>
  <p:slideViewPr>
    <p:cSldViewPr>
      <p:cViewPr>
        <p:scale>
          <a:sx n="66" d="100"/>
          <a:sy n="66" d="100"/>
        </p:scale>
        <p:origin x="2502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58231-9198-4C99-9FBD-A70F6638DE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58616-DE2B-4DF8-946B-81E68E1CCBF6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35659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7060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66898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052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8583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8982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68CB-E712-4D9F-9C4E-DE8A4EB803E9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63012"/>
      </p:ext>
    </p:extLst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107BA-0B79-49B2-ABD5-0D7CDC72EF32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3881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1E5B-D681-40B8-AF89-C63079246ECD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6891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7315-E4E1-4868-AA6D-C31AD96806F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9029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E1075-6385-4F94-8C25-1F295D0A31C7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92546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6BCEF-9F62-4F92-B291-5E230B80D97F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1796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EFCA-616B-4EFB-85B9-46964A09BC3E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8533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16083-A1CC-4FE8-93EE-785422FE2471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580059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EEDB-7BC4-44A7-8414-80DF659A6D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5885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6BE3A-D206-400D-BB93-7C5F910F40E1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42814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08FC-08DC-40F7-99C5-5A1771DDEB80}" type="datetime1">
              <a:rPr lang="en-US" smtClean="0"/>
              <a:pPr/>
              <a:t>10/02/2025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3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fade thruBlk="1"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57174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Input </a:t>
            </a:r>
          </a:p>
          <a:p>
            <a:pPr algn="ctr"/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(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konsep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dasar</a:t>
            </a:r>
            <a:r>
              <a:rPr lang="en-U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 Sensor)</a:t>
            </a:r>
          </a:p>
        </p:txBody>
      </p:sp>
      <p:pic>
        <p:nvPicPr>
          <p:cNvPr id="11" name="Picture 2" descr="D:\Picture\logo ibi small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72" y="111856"/>
            <a:ext cx="1244319" cy="124432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143372" y="464344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0000" endA="300" endPos="50000" dist="29997" dir="5400000" sy="-100000" algn="bl" rotWithShape="0"/>
                </a:effectLst>
                <a:latin typeface="Cambria" pitchFamily="18" charset="0"/>
              </a:rPr>
              <a:t>Part III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598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91245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0744" y="2420888"/>
            <a:ext cx="5133256" cy="1152128"/>
          </a:xfrm>
        </p:spPr>
        <p:txBody>
          <a:bodyPr>
            <a:normAutofit/>
          </a:bodyPr>
          <a:lstStyle/>
          <a:p>
            <a:r>
              <a:rPr lang="en-US" dirty="0" err="1"/>
              <a:t>Terimakasih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930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Tugas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slide.</a:t>
            </a:r>
          </a:p>
          <a:p>
            <a:pPr marL="514350" indent="-514350">
              <a:buAutoNum type="arabicPeriod"/>
            </a:pP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input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. Minimal 7 </a:t>
            </a:r>
            <a:r>
              <a:rPr lang="en-US" b="1" dirty="0">
                <a:solidFill>
                  <a:srgbClr val="FF0000"/>
                </a:solidFill>
              </a:rPr>
              <a:t>sensor</a:t>
            </a:r>
            <a:r>
              <a:rPr lang="en-US" dirty="0"/>
              <a:t> yang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bahas</a:t>
            </a:r>
            <a:r>
              <a:rPr lang="en-US" dirty="0"/>
              <a:t>. </a:t>
            </a:r>
            <a:r>
              <a:rPr lang="en-US" dirty="0" err="1"/>
              <a:t>Pembahasan</a:t>
            </a:r>
            <a:r>
              <a:rPr lang="en-US" dirty="0"/>
              <a:t> </a:t>
            </a:r>
            <a:r>
              <a:rPr lang="en-US" dirty="0" err="1"/>
              <a:t>dilakuakn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mendetail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paham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b="1" u="sng" dirty="0"/>
              <a:t>sensor </a:t>
            </a:r>
            <a:r>
              <a:rPr lang="en-US" dirty="0"/>
              <a:t>(</a:t>
            </a:r>
            <a:r>
              <a:rPr lang="en-US" dirty="0" err="1"/>
              <a:t>ciri</a:t>
            </a:r>
            <a:r>
              <a:rPr lang="en-US" dirty="0"/>
              <a:t>,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).</a:t>
            </a:r>
          </a:p>
          <a:p>
            <a:pPr marL="514350" indent="-514350">
              <a:buAutoNum type="arabicPeriod"/>
            </a:pPr>
            <a:r>
              <a:rPr lang="en-US" dirty="0" err="1"/>
              <a:t>Berdasarkan</a:t>
            </a:r>
            <a:r>
              <a:rPr lang="en-US" dirty="0"/>
              <a:t> 5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terdapat</a:t>
            </a:r>
            <a:r>
              <a:rPr lang="en-US" dirty="0"/>
              <a:t> pada slide 6, </a:t>
            </a:r>
            <a:r>
              <a:rPr lang="en-US" dirty="0" err="1"/>
              <a:t>tuliskan</a:t>
            </a:r>
            <a:r>
              <a:rPr lang="en-US" dirty="0"/>
              <a:t> ide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dibangun</a:t>
            </a:r>
            <a:r>
              <a:rPr lang="en-US" dirty="0"/>
              <a:t>, </a:t>
            </a:r>
            <a:r>
              <a:rPr lang="en-US" dirty="0" err="1"/>
              <a:t>lengkap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masing-masing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system dan </a:t>
            </a:r>
            <a:r>
              <a:rPr lang="en-US" dirty="0" err="1"/>
              <a:t>kerjanya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104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60338"/>
            <a:ext cx="8229600" cy="883270"/>
          </a:xfrm>
        </p:spPr>
        <p:txBody>
          <a:bodyPr/>
          <a:lstStyle/>
          <a:p>
            <a:pPr algn="l"/>
            <a:r>
              <a:rPr lang="en-US" b="1" dirty="0">
                <a:latin typeface="Centaur" pitchFamily="18" charset="0"/>
              </a:rPr>
              <a:t>Input </a:t>
            </a:r>
          </a:p>
        </p:txBody>
      </p:sp>
      <p:sp>
        <p:nvSpPr>
          <p:cNvPr id="12" name="Content Placeholder 7"/>
          <p:cNvSpPr>
            <a:spLocks noGrp="1"/>
          </p:cNvSpPr>
          <p:nvPr>
            <p:ph idx="1"/>
          </p:nvPr>
        </p:nvSpPr>
        <p:spPr>
          <a:xfrm>
            <a:off x="526623" y="9807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2"/>
                </a:solidFill>
              </a:rPr>
              <a:t>Sensor </a:t>
            </a:r>
          </a:p>
          <a:p>
            <a:pPr marL="0" indent="0">
              <a:buNone/>
            </a:pPr>
            <a:r>
              <a:rPr lang="en-US" sz="2000" b="1" i="1" dirty="0" err="1"/>
              <a:t>perangkat</a:t>
            </a:r>
            <a:r>
              <a:rPr lang="en-US" sz="2000" b="1" i="1" dirty="0"/>
              <a:t> </a:t>
            </a:r>
            <a:r>
              <a:rPr lang="en-US" sz="2000" b="1" i="1" dirty="0" err="1"/>
              <a:t>elektronik</a:t>
            </a:r>
            <a:r>
              <a:rPr lang="en-US" sz="2000" b="1" i="1" dirty="0"/>
              <a:t> yang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mengubah</a:t>
            </a:r>
            <a:r>
              <a:rPr lang="en-US" sz="2000" b="1" i="1" dirty="0"/>
              <a:t> </a:t>
            </a:r>
            <a:r>
              <a:rPr lang="en-US" sz="2000" b="1" i="1" dirty="0" err="1"/>
              <a:t>besaran</a:t>
            </a:r>
            <a:r>
              <a:rPr lang="en-US" sz="2000" b="1" i="1" dirty="0"/>
              <a:t> </a:t>
            </a:r>
            <a:r>
              <a:rPr lang="en-US" sz="2000" b="1" i="1" dirty="0" err="1"/>
              <a:t>fisis</a:t>
            </a:r>
            <a:r>
              <a:rPr lang="en-US" sz="2000" b="1" i="1" dirty="0"/>
              <a:t> </a:t>
            </a:r>
            <a:r>
              <a:rPr lang="en-US" sz="2000" b="1" i="1" dirty="0" err="1"/>
              <a:t>menjadi</a:t>
            </a:r>
            <a:r>
              <a:rPr lang="en-US" sz="2000" b="1" i="1" dirty="0"/>
              <a:t> </a:t>
            </a:r>
            <a:r>
              <a:rPr lang="en-US" sz="2000" b="1" i="1" dirty="0" err="1"/>
              <a:t>sinyal</a:t>
            </a:r>
            <a:r>
              <a:rPr lang="en-US" sz="2000" b="1" i="1" dirty="0"/>
              <a:t> </a:t>
            </a:r>
            <a:r>
              <a:rPr lang="en-US" sz="2000" b="1" i="1" dirty="0" err="1"/>
              <a:t>listrik</a:t>
            </a:r>
            <a:r>
              <a:rPr lang="en-US" sz="2000" b="1" i="1" dirty="0"/>
              <a:t>. Sensor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digunakan</a:t>
            </a:r>
            <a:r>
              <a:rPr lang="en-US" sz="2000" b="1" i="1" dirty="0"/>
              <a:t> </a:t>
            </a:r>
            <a:r>
              <a:rPr lang="en-US" sz="2000" b="1" i="1" dirty="0" err="1"/>
              <a:t>sebagai</a:t>
            </a:r>
            <a:r>
              <a:rPr lang="en-US" sz="2000" b="1" i="1" dirty="0"/>
              <a:t> </a:t>
            </a:r>
            <a:r>
              <a:rPr lang="en-US" sz="2000" b="1" i="1" dirty="0" err="1"/>
              <a:t>pernagkat</a:t>
            </a:r>
            <a:r>
              <a:rPr lang="en-US" sz="2000" b="1" i="1" dirty="0"/>
              <a:t> input </a:t>
            </a:r>
            <a:r>
              <a:rPr lang="en-US" sz="2000" b="1" i="1" dirty="0" err="1"/>
              <a:t>besaran</a:t>
            </a:r>
            <a:r>
              <a:rPr lang="en-US" sz="2000" b="1" i="1" dirty="0"/>
              <a:t> – </a:t>
            </a:r>
            <a:r>
              <a:rPr lang="en-US" sz="2000" b="1" i="1" dirty="0" err="1"/>
              <a:t>besaran</a:t>
            </a:r>
            <a:r>
              <a:rPr lang="en-US" sz="2000" b="1" i="1" dirty="0"/>
              <a:t> </a:t>
            </a:r>
            <a:r>
              <a:rPr lang="en-US" sz="2000" b="1" i="1" dirty="0" err="1"/>
              <a:t>fisis</a:t>
            </a:r>
            <a:r>
              <a:rPr lang="en-US" sz="2000" b="1" i="1" dirty="0"/>
              <a:t> </a:t>
            </a:r>
            <a:r>
              <a:rPr lang="en-US" sz="2000" b="1" i="1" dirty="0" err="1"/>
              <a:t>ke</a:t>
            </a:r>
            <a:r>
              <a:rPr lang="en-US" sz="2000" b="1" i="1" dirty="0"/>
              <a:t> </a:t>
            </a:r>
            <a:r>
              <a:rPr lang="en-US" sz="2000" b="1" i="1" dirty="0" err="1"/>
              <a:t>perangkat</a:t>
            </a:r>
            <a:r>
              <a:rPr lang="en-US" sz="2000" b="1" i="1" dirty="0"/>
              <a:t> </a:t>
            </a:r>
            <a:r>
              <a:rPr lang="en-US" sz="2000" b="1" i="1" dirty="0" err="1"/>
              <a:t>pengolahan</a:t>
            </a:r>
            <a:r>
              <a:rPr lang="en-US" sz="2000" b="1" i="1" dirty="0"/>
              <a:t> data (Proses),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selanjutnya</a:t>
            </a:r>
            <a:r>
              <a:rPr lang="en-US" sz="2000" b="1" i="1" dirty="0"/>
              <a:t> </a:t>
            </a:r>
            <a:r>
              <a:rPr lang="en-US" sz="2000" b="1" i="1" dirty="0" err="1"/>
              <a:t>diuabah</a:t>
            </a:r>
            <a:r>
              <a:rPr lang="en-US" sz="2000" b="1" i="1" dirty="0"/>
              <a:t> </a:t>
            </a:r>
            <a:r>
              <a:rPr lang="en-US" sz="2000" b="1" i="1" dirty="0" err="1"/>
              <a:t>menjadi</a:t>
            </a:r>
            <a:r>
              <a:rPr lang="en-US" sz="2000" b="1" i="1" dirty="0"/>
              <a:t> </a:t>
            </a:r>
            <a:r>
              <a:rPr lang="en-US" sz="2000" b="1" i="1" dirty="0" err="1"/>
              <a:t>sebuah</a:t>
            </a:r>
            <a:r>
              <a:rPr lang="en-US" sz="2000" b="1" i="1" dirty="0"/>
              <a:t> </a:t>
            </a:r>
            <a:r>
              <a:rPr lang="en-US" sz="2000" b="1" i="1" dirty="0" err="1"/>
              <a:t>instruksi</a:t>
            </a:r>
            <a:r>
              <a:rPr lang="en-US" sz="2000" b="1" i="1" dirty="0"/>
              <a:t> (</a:t>
            </a:r>
            <a:r>
              <a:rPr lang="en-US" sz="2000" b="1" i="1" dirty="0" err="1"/>
              <a:t>Perintah</a:t>
            </a:r>
            <a:r>
              <a:rPr lang="en-US" sz="2000" b="1" i="1" dirty="0"/>
              <a:t>)</a:t>
            </a:r>
          </a:p>
          <a:p>
            <a:pPr marL="0" indent="0">
              <a:buNone/>
            </a:pPr>
            <a:endParaRPr lang="en-US" sz="2000" b="1" i="1" dirty="0"/>
          </a:p>
          <a:p>
            <a:pPr marL="0" indent="0">
              <a:buNone/>
            </a:pPr>
            <a:r>
              <a:rPr lang="en-US" sz="2000" b="1" i="1" dirty="0" err="1"/>
              <a:t>Pemrosesan</a:t>
            </a:r>
            <a:r>
              <a:rPr lang="en-US" sz="2000" b="1" i="1" dirty="0"/>
              <a:t>, </a:t>
            </a:r>
            <a:r>
              <a:rPr lang="en-US" sz="2000" b="1" i="1" dirty="0" err="1"/>
              <a:t>pengendalian</a:t>
            </a:r>
            <a:r>
              <a:rPr lang="en-US" sz="2000" b="1" i="1" dirty="0"/>
              <a:t>,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pengontrolan</a:t>
            </a:r>
            <a:r>
              <a:rPr lang="en-US" sz="2000" b="1" i="1" dirty="0"/>
              <a:t> </a:t>
            </a:r>
            <a:r>
              <a:rPr lang="en-US" sz="2000" b="1" i="1" dirty="0" err="1"/>
              <a:t>berbasis</a:t>
            </a:r>
            <a:r>
              <a:rPr lang="en-US" sz="2000" b="1" i="1" dirty="0"/>
              <a:t> </a:t>
            </a:r>
            <a:r>
              <a:rPr lang="en-US" sz="2000" b="1" i="1" dirty="0" err="1"/>
              <a:t>komputer</a:t>
            </a:r>
            <a:r>
              <a:rPr lang="en-US" sz="2000" b="1" i="1" dirty="0"/>
              <a:t> </a:t>
            </a:r>
            <a:r>
              <a:rPr lang="en-US" sz="2000" b="1" i="1" dirty="0" err="1"/>
              <a:t>memiliki</a:t>
            </a:r>
            <a:r>
              <a:rPr lang="en-US" sz="2000" b="1" i="1" dirty="0"/>
              <a:t> </a:t>
            </a:r>
            <a:r>
              <a:rPr lang="en-US" sz="2000" b="1" i="1" dirty="0" err="1"/>
              <a:t>keutamaan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Menjamin</a:t>
            </a:r>
            <a:r>
              <a:rPr lang="en-US" sz="2000" b="1" i="1" dirty="0"/>
              <a:t> </a:t>
            </a:r>
            <a:r>
              <a:rPr lang="en-US" sz="2000" b="1" i="1" dirty="0" err="1"/>
              <a:t>Kontinyuitas</a:t>
            </a:r>
            <a:r>
              <a:rPr lang="en-US" sz="2000" b="1" i="1" dirty="0"/>
              <a:t> </a:t>
            </a:r>
            <a:r>
              <a:rPr lang="en-US" sz="2000" b="1" i="1" dirty="0" err="1"/>
              <a:t>dalamproses</a:t>
            </a:r>
            <a:r>
              <a:rPr lang="en-US" sz="2000" b="1" i="1" dirty="0"/>
              <a:t> </a:t>
            </a:r>
            <a:r>
              <a:rPr lang="en-US" sz="2000" b="1" i="1" dirty="0" err="1"/>
              <a:t>akuisisi</a:t>
            </a:r>
            <a:r>
              <a:rPr lang="en-US" sz="2000" b="1" i="1" dirty="0"/>
              <a:t>  </a:t>
            </a:r>
            <a:r>
              <a:rPr lang="en-US" sz="2000" b="1" i="1" dirty="0" err="1"/>
              <a:t>daat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Mampu</a:t>
            </a:r>
            <a:r>
              <a:rPr lang="en-US" sz="2000" b="1" i="1" dirty="0"/>
              <a:t> </a:t>
            </a:r>
            <a:r>
              <a:rPr lang="en-US" sz="2000" b="1" i="1" dirty="0" err="1"/>
              <a:t>merekam</a:t>
            </a:r>
            <a:r>
              <a:rPr lang="en-US" sz="2000" b="1" i="1" dirty="0"/>
              <a:t> </a:t>
            </a:r>
            <a:r>
              <a:rPr lang="en-US" sz="2000" b="1" i="1" dirty="0" err="1"/>
              <a:t>historis</a:t>
            </a:r>
            <a:r>
              <a:rPr lang="en-US" sz="2000" b="1" i="1" dirty="0"/>
              <a:t> data </a:t>
            </a:r>
            <a:r>
              <a:rPr lang="en-US" sz="2000" b="1" i="1" dirty="0" err="1"/>
              <a:t>dalam</a:t>
            </a:r>
            <a:r>
              <a:rPr lang="en-US" sz="2000" b="1" i="1" dirty="0"/>
              <a:t> </a:t>
            </a:r>
            <a:r>
              <a:rPr lang="en-US" sz="2000" b="1" i="1" dirty="0" err="1"/>
              <a:t>kapasistas</a:t>
            </a:r>
            <a:r>
              <a:rPr lang="en-US" sz="2000" b="1" i="1" dirty="0"/>
              <a:t> </a:t>
            </a:r>
            <a:r>
              <a:rPr lang="en-US" sz="2000" b="1" i="1" dirty="0" err="1"/>
              <a:t>besar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 err="1"/>
              <a:t>Mampu</a:t>
            </a:r>
            <a:r>
              <a:rPr lang="en-US" sz="2000" b="1" i="1" dirty="0"/>
              <a:t> </a:t>
            </a:r>
            <a:r>
              <a:rPr lang="en-US" sz="2000" b="1" i="1" dirty="0" err="1"/>
              <a:t>melakukan</a:t>
            </a:r>
            <a:r>
              <a:rPr lang="en-US" sz="2000" b="1" i="1" dirty="0"/>
              <a:t> </a:t>
            </a:r>
            <a:r>
              <a:rPr lang="en-US" sz="2000" b="1" i="1" dirty="0" err="1"/>
              <a:t>komputasi</a:t>
            </a:r>
            <a:r>
              <a:rPr lang="en-US" sz="2000" b="1" i="1" dirty="0"/>
              <a:t> </a:t>
            </a:r>
            <a:r>
              <a:rPr lang="en-US" sz="2000" b="1" i="1" dirty="0" err="1"/>
              <a:t>matematik</a:t>
            </a:r>
            <a:r>
              <a:rPr lang="en-US" sz="2000" b="1" i="1" dirty="0"/>
              <a:t> yang </a:t>
            </a:r>
            <a:r>
              <a:rPr lang="en-US" sz="2000" b="1" i="1" dirty="0" err="1"/>
              <a:t>kompleks</a:t>
            </a:r>
            <a:endParaRPr lang="en-US" sz="2000" b="1" i="1" dirty="0"/>
          </a:p>
          <a:p>
            <a:pPr marL="457200" indent="-457200">
              <a:buAutoNum type="arabicPeriod"/>
            </a:pP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dilakukan</a:t>
            </a:r>
            <a:r>
              <a:rPr lang="en-US" sz="2000" b="1" i="1" dirty="0"/>
              <a:t> </a:t>
            </a:r>
            <a:r>
              <a:rPr lang="en-US" sz="2000" b="1" i="1" dirty="0" err="1"/>
              <a:t>pengolahan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manipulasi</a:t>
            </a:r>
            <a:r>
              <a:rPr lang="en-US" sz="2000" b="1" i="1" dirty="0"/>
              <a:t> data </a:t>
            </a:r>
            <a:r>
              <a:rPr lang="en-US" sz="2000" b="1" i="1" dirty="0" err="1"/>
              <a:t>untuk</a:t>
            </a:r>
            <a:r>
              <a:rPr lang="en-US" sz="2000" b="1" i="1" dirty="0"/>
              <a:t> </a:t>
            </a:r>
            <a:r>
              <a:rPr lang="en-US" sz="2000" b="1" i="1" dirty="0" err="1"/>
              <a:t>menghasilkan</a:t>
            </a:r>
            <a:r>
              <a:rPr lang="en-US" sz="2000" b="1" i="1" dirty="0"/>
              <a:t> </a:t>
            </a:r>
            <a:r>
              <a:rPr lang="en-US" sz="2000" b="1" i="1" dirty="0" err="1"/>
              <a:t>informasi</a:t>
            </a:r>
            <a:r>
              <a:rPr lang="en-US" sz="2000" b="1" i="1" dirty="0"/>
              <a:t> yang </a:t>
            </a:r>
            <a:r>
              <a:rPr lang="en-US" sz="2000" b="1" i="1" dirty="0" err="1"/>
              <a:t>lebih</a:t>
            </a:r>
            <a:r>
              <a:rPr lang="en-US" sz="2000" b="1" i="1" dirty="0"/>
              <a:t> </a:t>
            </a:r>
            <a:r>
              <a:rPr lang="en-US" sz="2000" b="1" i="1" dirty="0" err="1"/>
              <a:t>berguna</a:t>
            </a:r>
            <a:r>
              <a:rPr lang="en-US" sz="2000" b="1" i="1" dirty="0"/>
              <a:t>.</a:t>
            </a:r>
          </a:p>
          <a:p>
            <a:pPr marL="457200" indent="-457200">
              <a:buAutoNum type="arabicPeriod"/>
            </a:pPr>
            <a:r>
              <a:rPr lang="en-US" sz="2000" b="1" i="1" dirty="0"/>
              <a:t>Data </a:t>
            </a: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digandakan</a:t>
            </a:r>
            <a:r>
              <a:rPr lang="en-US" sz="2000" b="1" i="1" dirty="0"/>
              <a:t>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mudah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cepat</a:t>
            </a:r>
            <a:endParaRPr lang="en-US" sz="2000" b="1" i="1" dirty="0"/>
          </a:p>
          <a:p>
            <a:pPr marL="457200" indent="-457200">
              <a:buAutoNum type="arabicPeriod"/>
            </a:pPr>
            <a:r>
              <a:rPr lang="en-US" sz="2000" b="1" i="1" dirty="0" err="1"/>
              <a:t>Dapat</a:t>
            </a:r>
            <a:r>
              <a:rPr lang="en-US" sz="2000" b="1" i="1" dirty="0"/>
              <a:t> </a:t>
            </a:r>
            <a:r>
              <a:rPr lang="en-US" sz="2000" b="1" i="1" dirty="0" err="1"/>
              <a:t>dilakukan</a:t>
            </a:r>
            <a:r>
              <a:rPr lang="en-US" sz="2000" b="1" i="1" dirty="0"/>
              <a:t> </a:t>
            </a:r>
            <a:r>
              <a:rPr lang="en-US" sz="2000" b="1" i="1" dirty="0" err="1"/>
              <a:t>transmisi</a:t>
            </a:r>
            <a:r>
              <a:rPr lang="en-US" sz="2000" b="1" i="1" dirty="0"/>
              <a:t> data </a:t>
            </a:r>
            <a:r>
              <a:rPr lang="en-US" sz="2000" b="1" i="1" dirty="0" err="1"/>
              <a:t>dengan</a:t>
            </a:r>
            <a:r>
              <a:rPr lang="en-US" sz="2000" b="1" i="1" dirty="0"/>
              <a:t> </a:t>
            </a:r>
            <a:r>
              <a:rPr lang="en-US" sz="2000" b="1" i="1" dirty="0" err="1"/>
              <a:t>mudah</a:t>
            </a:r>
            <a:r>
              <a:rPr lang="en-US" sz="2000" b="1" i="1" dirty="0"/>
              <a:t> </a:t>
            </a:r>
            <a:r>
              <a:rPr lang="en-US" sz="2000" b="1" i="1" dirty="0" err="1"/>
              <a:t>ke</a:t>
            </a:r>
            <a:r>
              <a:rPr lang="en-US" sz="2000" b="1" i="1" dirty="0"/>
              <a:t> </a:t>
            </a:r>
            <a:r>
              <a:rPr lang="en-US" sz="2000" b="1" i="1" dirty="0" err="1"/>
              <a:t>perangkat</a:t>
            </a:r>
            <a:r>
              <a:rPr lang="en-US" sz="2000" b="1" i="1" dirty="0"/>
              <a:t> lain.</a:t>
            </a:r>
          </a:p>
          <a:p>
            <a:pPr marL="0" indent="0">
              <a:buNone/>
            </a:pPr>
            <a:endParaRPr lang="en-US" sz="2000" b="1" i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000" b="1" i="1" dirty="0">
              <a:solidFill>
                <a:srgbClr val="FFC000"/>
              </a:solidFill>
            </a:endParaRPr>
          </a:p>
        </p:txBody>
      </p:sp>
      <p:sp>
        <p:nvSpPr>
          <p:cNvPr id="3" name="AutoShape 2" descr="APPKEY | Jaringan Adalah? | Apa itu jaringan komputer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141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68760"/>
            <a:ext cx="82623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28656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Centaur" pitchFamily="18" charset="0"/>
              </a:rPr>
              <a:t>Pemahaman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anda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berdasarkan</a:t>
            </a:r>
            <a:r>
              <a:rPr lang="en-US" b="1" dirty="0">
                <a:latin typeface="Centaur" pitchFamily="18" charset="0"/>
              </a:rPr>
              <a:t> </a:t>
            </a:r>
            <a:r>
              <a:rPr lang="en-US" b="1" dirty="0" err="1">
                <a:latin typeface="Centaur" pitchFamily="18" charset="0"/>
              </a:rPr>
              <a:t>blok</a:t>
            </a:r>
            <a:r>
              <a:rPr lang="en-US" b="1" dirty="0">
                <a:latin typeface="Centaur" pitchFamily="18" charset="0"/>
              </a:rPr>
              <a:t> diagram </a:t>
            </a:r>
            <a:r>
              <a:rPr lang="en-US" b="1" dirty="0" err="1">
                <a:latin typeface="Centaur" pitchFamily="18" charset="0"/>
              </a:rPr>
              <a:t>berikut</a:t>
            </a:r>
            <a:endParaRPr lang="en-US" b="1" dirty="0">
              <a:latin typeface="Centaur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70" y="2348880"/>
            <a:ext cx="8197386" cy="15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1135" y="4077072"/>
            <a:ext cx="513325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/>
              <a:t>Gambar</a:t>
            </a:r>
            <a:r>
              <a:rPr lang="en-US" sz="2400" dirty="0"/>
              <a:t> Blok Diagram </a:t>
            </a:r>
            <a:r>
              <a:rPr lang="en-US" sz="2400" dirty="0" err="1"/>
              <a:t>Sistem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2255710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272808" cy="4719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32844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0688"/>
            <a:ext cx="5112568" cy="3565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05672"/>
            <a:ext cx="5971001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282808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84784"/>
            <a:ext cx="8515350" cy="462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66144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16" y="1124744"/>
            <a:ext cx="8630600" cy="53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2602433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58102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00632"/>
            <a:ext cx="5323754" cy="34346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1734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20839</TotalTime>
  <Words>195</Words>
  <Application>Microsoft Office PowerPoint</Application>
  <PresentationFormat>On-screen Show (4:3)</PresentationFormat>
  <Paragraphs>23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Centaur</vt:lpstr>
      <vt:lpstr>Trebuchet MS</vt:lpstr>
      <vt:lpstr>Wingdings 3</vt:lpstr>
      <vt:lpstr>Facet</vt:lpstr>
      <vt:lpstr>PowerPoint Presentation</vt:lpstr>
      <vt:lpstr>Input </vt:lpstr>
      <vt:lpstr>PowerPoint Presentation</vt:lpstr>
      <vt:lpstr>Pemahaman anda berdasarkan blok diagram berikut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  <vt:lpstr>Tugas Anda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Dibyo s</cp:lastModifiedBy>
  <cp:revision>367</cp:revision>
  <dcterms:created xsi:type="dcterms:W3CDTF">2010-04-18T12:06:30Z</dcterms:created>
  <dcterms:modified xsi:type="dcterms:W3CDTF">2025-10-02T07:05:30Z</dcterms:modified>
</cp:coreProperties>
</file>