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597" r:id="rId3"/>
    <p:sldId id="596" r:id="rId4"/>
    <p:sldId id="570" r:id="rId5"/>
    <p:sldId id="571" r:id="rId6"/>
    <p:sldId id="572" r:id="rId7"/>
    <p:sldId id="573" r:id="rId8"/>
    <p:sldId id="574" r:id="rId9"/>
    <p:sldId id="575" r:id="rId10"/>
    <p:sldId id="576" r:id="rId11"/>
    <p:sldId id="577" r:id="rId12"/>
    <p:sldId id="578" r:id="rId13"/>
    <p:sldId id="579" r:id="rId14"/>
    <p:sldId id="580" r:id="rId15"/>
    <p:sldId id="581" r:id="rId16"/>
    <p:sldId id="582" r:id="rId17"/>
    <p:sldId id="583" r:id="rId18"/>
    <p:sldId id="584" r:id="rId19"/>
    <p:sldId id="585" r:id="rId20"/>
    <p:sldId id="586" r:id="rId21"/>
    <p:sldId id="587" r:id="rId22"/>
    <p:sldId id="588" r:id="rId23"/>
    <p:sldId id="589" r:id="rId24"/>
    <p:sldId id="590" r:id="rId25"/>
    <p:sldId id="591" r:id="rId26"/>
    <p:sldId id="592" r:id="rId27"/>
    <p:sldId id="593" r:id="rId28"/>
    <p:sldId id="594" r:id="rId29"/>
    <p:sldId id="595" r:id="rId30"/>
    <p:sldId id="30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82" autoAdjust="0"/>
    <p:restoredTop sz="94660"/>
  </p:normalViewPr>
  <p:slideViewPr>
    <p:cSldViewPr snapToGrid="0">
      <p:cViewPr varScale="1">
        <p:scale>
          <a:sx n="72" d="100"/>
          <a:sy n="72" d="100"/>
        </p:scale>
        <p:origin x="4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99BCE2-24B0-41FE-9288-62CEB303E064}"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n-US"/>
        </a:p>
      </dgm:t>
    </dgm:pt>
    <dgm:pt modelId="{56ED6EC9-B386-41D5-9E8D-02CB7C9D7DFF}">
      <dgm:prSet phldrT="[Text]" custT="1"/>
      <dgm:spPr/>
      <dgm:t>
        <a:bodyPr/>
        <a:lstStyle/>
        <a:p>
          <a:r>
            <a:rPr lang="en-US" sz="2400"/>
            <a:t>Hakikat manusia Bertuhan</a:t>
          </a:r>
        </a:p>
      </dgm:t>
    </dgm:pt>
    <dgm:pt modelId="{106C6225-9914-4FC9-BA59-381B64D91C40}" type="parTrans" cxnId="{9CF89EA7-A3B6-48AF-B568-EEF94BCE53AC}">
      <dgm:prSet/>
      <dgm:spPr/>
      <dgm:t>
        <a:bodyPr/>
        <a:lstStyle/>
        <a:p>
          <a:endParaRPr lang="en-US" sz="1400"/>
        </a:p>
      </dgm:t>
    </dgm:pt>
    <dgm:pt modelId="{23B2A423-9FDF-4CC3-9557-E66F54E43751}" type="sibTrans" cxnId="{9CF89EA7-A3B6-48AF-B568-EEF94BCE53AC}">
      <dgm:prSet/>
      <dgm:spPr/>
      <dgm:t>
        <a:bodyPr/>
        <a:lstStyle/>
        <a:p>
          <a:endParaRPr lang="en-US" sz="1400"/>
        </a:p>
      </dgm:t>
    </dgm:pt>
    <dgm:pt modelId="{243C8948-4326-4150-8881-70012BF20CC6}">
      <dgm:prSet/>
      <dgm:spPr/>
      <dgm:t>
        <a:bodyPr/>
        <a:lstStyle/>
        <a:p>
          <a:r>
            <a:rPr lang="id-ID"/>
            <a:t>Menelusuri  karakteristik dan urgensi spiritualit</a:t>
          </a:r>
          <a:r>
            <a:rPr lang="en-US"/>
            <a:t>as. </a:t>
          </a:r>
        </a:p>
      </dgm:t>
    </dgm:pt>
    <dgm:pt modelId="{7752B17D-BDCE-4AE3-BE9F-96F99937558C}" type="parTrans" cxnId="{12A5DC7C-970C-4740-8806-9C56AE9FB689}">
      <dgm:prSet/>
      <dgm:spPr/>
      <dgm:t>
        <a:bodyPr/>
        <a:lstStyle/>
        <a:p>
          <a:endParaRPr lang="en-US"/>
        </a:p>
      </dgm:t>
    </dgm:pt>
    <dgm:pt modelId="{72A50A46-E19D-484F-8C3A-5ED5ADC08A6A}" type="sibTrans" cxnId="{12A5DC7C-970C-4740-8806-9C56AE9FB689}">
      <dgm:prSet/>
      <dgm:spPr/>
      <dgm:t>
        <a:bodyPr/>
        <a:lstStyle/>
        <a:p>
          <a:endParaRPr lang="en-US"/>
        </a:p>
      </dgm:t>
    </dgm:pt>
    <dgm:pt modelId="{A4AF99EF-FA84-43A6-A2C2-129D904B33EB}">
      <dgm:prSet/>
      <dgm:spPr/>
      <dgm:t>
        <a:bodyPr/>
        <a:lstStyle/>
        <a:p>
          <a:r>
            <a:rPr lang="en-US"/>
            <a:t>Menggali sumber sosiologis, filosofis, teologis, dan historis konsep ketuhanan</a:t>
          </a:r>
        </a:p>
      </dgm:t>
    </dgm:pt>
    <dgm:pt modelId="{67318B1C-8BF9-4F44-816E-BC5D1633AD61}" type="parTrans" cxnId="{40AE1A8A-6400-4F0D-BF12-9B6558B2067B}">
      <dgm:prSet/>
      <dgm:spPr/>
      <dgm:t>
        <a:bodyPr/>
        <a:lstStyle/>
        <a:p>
          <a:endParaRPr lang="en-US"/>
        </a:p>
      </dgm:t>
    </dgm:pt>
    <dgm:pt modelId="{5A9F7382-3215-4444-BB37-A0DB6D8EE49E}" type="sibTrans" cxnId="{40AE1A8A-6400-4F0D-BF12-9B6558B2067B}">
      <dgm:prSet/>
      <dgm:spPr/>
      <dgm:t>
        <a:bodyPr/>
        <a:lstStyle/>
        <a:p>
          <a:endParaRPr lang="en-US"/>
        </a:p>
      </dgm:t>
    </dgm:pt>
    <dgm:pt modelId="{C21B9DF3-8AB8-4F23-B842-2A476F223E5D}" type="pres">
      <dgm:prSet presAssocID="{F399BCE2-24B0-41FE-9288-62CEB303E064}" presName="Name0" presStyleCnt="0">
        <dgm:presLayoutVars>
          <dgm:chMax val="7"/>
          <dgm:chPref val="7"/>
          <dgm:dir/>
        </dgm:presLayoutVars>
      </dgm:prSet>
      <dgm:spPr/>
    </dgm:pt>
    <dgm:pt modelId="{A19B394C-1FA2-430E-9DA4-8EAE2509A3CE}" type="pres">
      <dgm:prSet presAssocID="{F399BCE2-24B0-41FE-9288-62CEB303E064}" presName="Name1" presStyleCnt="0"/>
      <dgm:spPr/>
    </dgm:pt>
    <dgm:pt modelId="{79AF29A0-58EB-4CAA-861F-CFC6A44EE55A}" type="pres">
      <dgm:prSet presAssocID="{F399BCE2-24B0-41FE-9288-62CEB303E064}" presName="cycle" presStyleCnt="0"/>
      <dgm:spPr/>
    </dgm:pt>
    <dgm:pt modelId="{A618CFE5-7DAD-4556-84A5-6EA152105489}" type="pres">
      <dgm:prSet presAssocID="{F399BCE2-24B0-41FE-9288-62CEB303E064}" presName="srcNode" presStyleLbl="node1" presStyleIdx="0" presStyleCnt="3"/>
      <dgm:spPr/>
    </dgm:pt>
    <dgm:pt modelId="{ED425832-F3C6-4BD1-A4BD-DA91D159C24C}" type="pres">
      <dgm:prSet presAssocID="{F399BCE2-24B0-41FE-9288-62CEB303E064}" presName="conn" presStyleLbl="parChTrans1D2" presStyleIdx="0" presStyleCnt="1"/>
      <dgm:spPr/>
    </dgm:pt>
    <dgm:pt modelId="{E8AA6CFA-53FA-4051-95EB-E1B52DA76131}" type="pres">
      <dgm:prSet presAssocID="{F399BCE2-24B0-41FE-9288-62CEB303E064}" presName="extraNode" presStyleLbl="node1" presStyleIdx="0" presStyleCnt="3"/>
      <dgm:spPr/>
    </dgm:pt>
    <dgm:pt modelId="{601D3AF5-691D-4C88-BCC1-56895517C727}" type="pres">
      <dgm:prSet presAssocID="{F399BCE2-24B0-41FE-9288-62CEB303E064}" presName="dstNode" presStyleLbl="node1" presStyleIdx="0" presStyleCnt="3"/>
      <dgm:spPr/>
    </dgm:pt>
    <dgm:pt modelId="{4E8C8519-5F2E-46B4-B512-4C61F5815C9C}" type="pres">
      <dgm:prSet presAssocID="{56ED6EC9-B386-41D5-9E8D-02CB7C9D7DFF}" presName="text_1" presStyleLbl="node1" presStyleIdx="0" presStyleCnt="3">
        <dgm:presLayoutVars>
          <dgm:bulletEnabled val="1"/>
        </dgm:presLayoutVars>
      </dgm:prSet>
      <dgm:spPr/>
    </dgm:pt>
    <dgm:pt modelId="{91BD749A-9E51-4AD7-9E2B-27CC672D692D}" type="pres">
      <dgm:prSet presAssocID="{56ED6EC9-B386-41D5-9E8D-02CB7C9D7DFF}" presName="accent_1" presStyleCnt="0"/>
      <dgm:spPr/>
    </dgm:pt>
    <dgm:pt modelId="{30B63DB6-9E2E-42D2-8ED3-7470E5018392}" type="pres">
      <dgm:prSet presAssocID="{56ED6EC9-B386-41D5-9E8D-02CB7C9D7DFF}" presName="accentRepeatNode" presStyleLbl="solidFgAcc1" presStyleIdx="0" presStyleCnt="3"/>
      <dgm:spPr/>
    </dgm:pt>
    <dgm:pt modelId="{03AD71E7-1087-4E2A-A209-5A64F96601DE}" type="pres">
      <dgm:prSet presAssocID="{243C8948-4326-4150-8881-70012BF20CC6}" presName="text_2" presStyleLbl="node1" presStyleIdx="1" presStyleCnt="3">
        <dgm:presLayoutVars>
          <dgm:bulletEnabled val="1"/>
        </dgm:presLayoutVars>
      </dgm:prSet>
      <dgm:spPr/>
    </dgm:pt>
    <dgm:pt modelId="{13041691-ED99-43AF-AEC4-8A7BBE63A040}" type="pres">
      <dgm:prSet presAssocID="{243C8948-4326-4150-8881-70012BF20CC6}" presName="accent_2" presStyleCnt="0"/>
      <dgm:spPr/>
    </dgm:pt>
    <dgm:pt modelId="{E311C5DC-ACC1-4C8C-961C-D1758CBB8EF5}" type="pres">
      <dgm:prSet presAssocID="{243C8948-4326-4150-8881-70012BF20CC6}" presName="accentRepeatNode" presStyleLbl="solidFgAcc1" presStyleIdx="1" presStyleCnt="3"/>
      <dgm:spPr/>
    </dgm:pt>
    <dgm:pt modelId="{1ACED3FC-4AFB-47BC-8191-E6B8344AF266}" type="pres">
      <dgm:prSet presAssocID="{A4AF99EF-FA84-43A6-A2C2-129D904B33EB}" presName="text_3" presStyleLbl="node1" presStyleIdx="2" presStyleCnt="3">
        <dgm:presLayoutVars>
          <dgm:bulletEnabled val="1"/>
        </dgm:presLayoutVars>
      </dgm:prSet>
      <dgm:spPr/>
    </dgm:pt>
    <dgm:pt modelId="{C3AB968D-9B67-4E43-81E5-09777D9F7F9E}" type="pres">
      <dgm:prSet presAssocID="{A4AF99EF-FA84-43A6-A2C2-129D904B33EB}" presName="accent_3" presStyleCnt="0"/>
      <dgm:spPr/>
    </dgm:pt>
    <dgm:pt modelId="{275E5B82-E95E-46DD-8DD1-42F6EE02F0B7}" type="pres">
      <dgm:prSet presAssocID="{A4AF99EF-FA84-43A6-A2C2-129D904B33EB}" presName="accentRepeatNode" presStyleLbl="solidFgAcc1" presStyleIdx="2" presStyleCnt="3"/>
      <dgm:spPr/>
    </dgm:pt>
  </dgm:ptLst>
  <dgm:cxnLst>
    <dgm:cxn modelId="{12A5DC7C-970C-4740-8806-9C56AE9FB689}" srcId="{F399BCE2-24B0-41FE-9288-62CEB303E064}" destId="{243C8948-4326-4150-8881-70012BF20CC6}" srcOrd="1" destOrd="0" parTransId="{7752B17D-BDCE-4AE3-BE9F-96F99937558C}" sibTransId="{72A50A46-E19D-484F-8C3A-5ED5ADC08A6A}"/>
    <dgm:cxn modelId="{40AE1A8A-6400-4F0D-BF12-9B6558B2067B}" srcId="{F399BCE2-24B0-41FE-9288-62CEB303E064}" destId="{A4AF99EF-FA84-43A6-A2C2-129D904B33EB}" srcOrd="2" destOrd="0" parTransId="{67318B1C-8BF9-4F44-816E-BC5D1633AD61}" sibTransId="{5A9F7382-3215-4444-BB37-A0DB6D8EE49E}"/>
    <dgm:cxn modelId="{8B44EDA0-E606-408A-BD50-7E7E4CDEF367}" type="presOf" srcId="{A4AF99EF-FA84-43A6-A2C2-129D904B33EB}" destId="{1ACED3FC-4AFB-47BC-8191-E6B8344AF266}" srcOrd="0" destOrd="0" presId="urn:microsoft.com/office/officeart/2008/layout/VerticalCurvedList"/>
    <dgm:cxn modelId="{9CF89EA7-A3B6-48AF-B568-EEF94BCE53AC}" srcId="{F399BCE2-24B0-41FE-9288-62CEB303E064}" destId="{56ED6EC9-B386-41D5-9E8D-02CB7C9D7DFF}" srcOrd="0" destOrd="0" parTransId="{106C6225-9914-4FC9-BA59-381B64D91C40}" sibTransId="{23B2A423-9FDF-4CC3-9557-E66F54E43751}"/>
    <dgm:cxn modelId="{93D67DA8-6B02-477A-858A-06216853CBAD}" type="presOf" srcId="{F399BCE2-24B0-41FE-9288-62CEB303E064}" destId="{C21B9DF3-8AB8-4F23-B842-2A476F223E5D}" srcOrd="0" destOrd="0" presId="urn:microsoft.com/office/officeart/2008/layout/VerticalCurvedList"/>
    <dgm:cxn modelId="{0224DBAA-382A-49F1-A906-6CA523821C5A}" type="presOf" srcId="{56ED6EC9-B386-41D5-9E8D-02CB7C9D7DFF}" destId="{4E8C8519-5F2E-46B4-B512-4C61F5815C9C}" srcOrd="0" destOrd="0" presId="urn:microsoft.com/office/officeart/2008/layout/VerticalCurvedList"/>
    <dgm:cxn modelId="{8B9517DE-72DF-496A-86CF-A0531FEB4871}" type="presOf" srcId="{23B2A423-9FDF-4CC3-9557-E66F54E43751}" destId="{ED425832-F3C6-4BD1-A4BD-DA91D159C24C}" srcOrd="0" destOrd="0" presId="urn:microsoft.com/office/officeart/2008/layout/VerticalCurvedList"/>
    <dgm:cxn modelId="{DBE1DDDF-88E7-45D0-A9DF-691D4C7A5780}" type="presOf" srcId="{243C8948-4326-4150-8881-70012BF20CC6}" destId="{03AD71E7-1087-4E2A-A209-5A64F96601DE}" srcOrd="0" destOrd="0" presId="urn:microsoft.com/office/officeart/2008/layout/VerticalCurvedList"/>
    <dgm:cxn modelId="{BDC56C6E-E77E-425C-ACB6-7879B0CF5765}" type="presParOf" srcId="{C21B9DF3-8AB8-4F23-B842-2A476F223E5D}" destId="{A19B394C-1FA2-430E-9DA4-8EAE2509A3CE}" srcOrd="0" destOrd="0" presId="urn:microsoft.com/office/officeart/2008/layout/VerticalCurvedList"/>
    <dgm:cxn modelId="{27258D84-8410-4EBA-AE50-54E05022C4DF}" type="presParOf" srcId="{A19B394C-1FA2-430E-9DA4-8EAE2509A3CE}" destId="{79AF29A0-58EB-4CAA-861F-CFC6A44EE55A}" srcOrd="0" destOrd="0" presId="urn:microsoft.com/office/officeart/2008/layout/VerticalCurvedList"/>
    <dgm:cxn modelId="{7C6E8EBA-A7A3-4275-99D3-452AD25A1C63}" type="presParOf" srcId="{79AF29A0-58EB-4CAA-861F-CFC6A44EE55A}" destId="{A618CFE5-7DAD-4556-84A5-6EA152105489}" srcOrd="0" destOrd="0" presId="urn:microsoft.com/office/officeart/2008/layout/VerticalCurvedList"/>
    <dgm:cxn modelId="{A53792CB-D58E-4FDD-B2E3-250F8D7015CD}" type="presParOf" srcId="{79AF29A0-58EB-4CAA-861F-CFC6A44EE55A}" destId="{ED425832-F3C6-4BD1-A4BD-DA91D159C24C}" srcOrd="1" destOrd="0" presId="urn:microsoft.com/office/officeart/2008/layout/VerticalCurvedList"/>
    <dgm:cxn modelId="{C511E66F-96F1-4246-B19C-B714259D6042}" type="presParOf" srcId="{79AF29A0-58EB-4CAA-861F-CFC6A44EE55A}" destId="{E8AA6CFA-53FA-4051-95EB-E1B52DA76131}" srcOrd="2" destOrd="0" presId="urn:microsoft.com/office/officeart/2008/layout/VerticalCurvedList"/>
    <dgm:cxn modelId="{98B996B2-2203-46FA-9F04-5D6F1207D8D6}" type="presParOf" srcId="{79AF29A0-58EB-4CAA-861F-CFC6A44EE55A}" destId="{601D3AF5-691D-4C88-BCC1-56895517C727}" srcOrd="3" destOrd="0" presId="urn:microsoft.com/office/officeart/2008/layout/VerticalCurvedList"/>
    <dgm:cxn modelId="{45475305-3227-407E-A8AB-657C40CC81C8}" type="presParOf" srcId="{A19B394C-1FA2-430E-9DA4-8EAE2509A3CE}" destId="{4E8C8519-5F2E-46B4-B512-4C61F5815C9C}" srcOrd="1" destOrd="0" presId="urn:microsoft.com/office/officeart/2008/layout/VerticalCurvedList"/>
    <dgm:cxn modelId="{23C6FF3A-4E1C-4A81-9322-3E723E0B8343}" type="presParOf" srcId="{A19B394C-1FA2-430E-9DA4-8EAE2509A3CE}" destId="{91BD749A-9E51-4AD7-9E2B-27CC672D692D}" srcOrd="2" destOrd="0" presId="urn:microsoft.com/office/officeart/2008/layout/VerticalCurvedList"/>
    <dgm:cxn modelId="{DF562BF3-1864-42F6-A91D-CD006D977E93}" type="presParOf" srcId="{91BD749A-9E51-4AD7-9E2B-27CC672D692D}" destId="{30B63DB6-9E2E-42D2-8ED3-7470E5018392}" srcOrd="0" destOrd="0" presId="urn:microsoft.com/office/officeart/2008/layout/VerticalCurvedList"/>
    <dgm:cxn modelId="{4B82C3AA-F6F4-4039-B59C-825C8B026408}" type="presParOf" srcId="{A19B394C-1FA2-430E-9DA4-8EAE2509A3CE}" destId="{03AD71E7-1087-4E2A-A209-5A64F96601DE}" srcOrd="3" destOrd="0" presId="urn:microsoft.com/office/officeart/2008/layout/VerticalCurvedList"/>
    <dgm:cxn modelId="{8F3E98EA-DD45-4F19-87CB-6FE977B10CB5}" type="presParOf" srcId="{A19B394C-1FA2-430E-9DA4-8EAE2509A3CE}" destId="{13041691-ED99-43AF-AEC4-8A7BBE63A040}" srcOrd="4" destOrd="0" presId="urn:microsoft.com/office/officeart/2008/layout/VerticalCurvedList"/>
    <dgm:cxn modelId="{0F21B681-6E19-4385-8D08-07C878F28B05}" type="presParOf" srcId="{13041691-ED99-43AF-AEC4-8A7BBE63A040}" destId="{E311C5DC-ACC1-4C8C-961C-D1758CBB8EF5}" srcOrd="0" destOrd="0" presId="urn:microsoft.com/office/officeart/2008/layout/VerticalCurvedList"/>
    <dgm:cxn modelId="{55BC080F-D1EA-4D56-8AC0-C999C13239BC}" type="presParOf" srcId="{A19B394C-1FA2-430E-9DA4-8EAE2509A3CE}" destId="{1ACED3FC-4AFB-47BC-8191-E6B8344AF266}" srcOrd="5" destOrd="0" presId="urn:microsoft.com/office/officeart/2008/layout/VerticalCurvedList"/>
    <dgm:cxn modelId="{0291D2F1-5876-426F-8389-A58683ABC79D}" type="presParOf" srcId="{A19B394C-1FA2-430E-9DA4-8EAE2509A3CE}" destId="{C3AB968D-9B67-4E43-81E5-09777D9F7F9E}" srcOrd="6" destOrd="0" presId="urn:microsoft.com/office/officeart/2008/layout/VerticalCurvedList"/>
    <dgm:cxn modelId="{BCE22323-CD73-4389-AE52-576764277B57}" type="presParOf" srcId="{C3AB968D-9B67-4E43-81E5-09777D9F7F9E}" destId="{275E5B82-E95E-46DD-8DD1-42F6EE02F0B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662F76-9704-47DF-8DF3-7D0E7845A1DE}" type="doc">
      <dgm:prSet loTypeId="urn:microsoft.com/office/officeart/2005/8/layout/hierarchy3" loCatId="relationship" qsTypeId="urn:microsoft.com/office/officeart/2005/8/quickstyle/3d2#1" qsCatId="3D" csTypeId="urn:microsoft.com/office/officeart/2005/8/colors/colorful5" csCatId="colorful" phldr="1"/>
      <dgm:spPr/>
      <dgm:t>
        <a:bodyPr/>
        <a:lstStyle/>
        <a:p>
          <a:endParaRPr lang="en-US"/>
        </a:p>
      </dgm:t>
    </dgm:pt>
    <dgm:pt modelId="{79F8EC95-F2BB-497D-B4F6-53AE9E1338E1}">
      <dgm:prSet phldrT="[Text]"/>
      <dgm:spPr/>
      <dgm:t>
        <a:bodyPr/>
        <a:lstStyle/>
        <a:p>
          <a:r>
            <a:rPr lang="en-US">
              <a:solidFill>
                <a:schemeClr val="tx1"/>
              </a:solidFill>
            </a:rPr>
            <a:t>Al Fatihah</a:t>
          </a:r>
        </a:p>
      </dgm:t>
    </dgm:pt>
    <dgm:pt modelId="{1E0A10A8-4C7B-4A25-BCF5-DA5B82A89844}" type="parTrans" cxnId="{A969E6F0-2608-4157-A4A2-ED1B3A75E717}">
      <dgm:prSet/>
      <dgm:spPr/>
      <dgm:t>
        <a:bodyPr/>
        <a:lstStyle/>
        <a:p>
          <a:endParaRPr lang="en-US"/>
        </a:p>
      </dgm:t>
    </dgm:pt>
    <dgm:pt modelId="{1F6812B9-5921-4F9C-88D2-FCBF9FD90B88}" type="sibTrans" cxnId="{A969E6F0-2608-4157-A4A2-ED1B3A75E717}">
      <dgm:prSet/>
      <dgm:spPr/>
      <dgm:t>
        <a:bodyPr/>
        <a:lstStyle/>
        <a:p>
          <a:endParaRPr lang="en-US"/>
        </a:p>
      </dgm:t>
    </dgm:pt>
    <dgm:pt modelId="{A76A32EE-7798-4CE4-A85F-7E1D435F2DAA}">
      <dgm:prSet phldrT="[Text]"/>
      <dgm:spPr/>
      <dgm:t>
        <a:bodyPr/>
        <a:lstStyle/>
        <a:p>
          <a:r>
            <a:rPr lang="en-US" i="1"/>
            <a:t>Rabbul 'alamin  </a:t>
          </a:r>
          <a:endParaRPr lang="en-US"/>
        </a:p>
      </dgm:t>
    </dgm:pt>
    <dgm:pt modelId="{6F6A54A7-2C2C-4FB8-84BD-250C7B0046D3}" type="parTrans" cxnId="{46A054FD-EFED-4D4A-85EF-B97F1277DE27}">
      <dgm:prSet/>
      <dgm:spPr/>
      <dgm:t>
        <a:bodyPr/>
        <a:lstStyle/>
        <a:p>
          <a:endParaRPr lang="en-US"/>
        </a:p>
      </dgm:t>
    </dgm:pt>
    <dgm:pt modelId="{8D27CDDD-334C-4E09-BCA8-A24289FAB1C8}" type="sibTrans" cxnId="{46A054FD-EFED-4D4A-85EF-B97F1277DE27}">
      <dgm:prSet/>
      <dgm:spPr/>
      <dgm:t>
        <a:bodyPr/>
        <a:lstStyle/>
        <a:p>
          <a:endParaRPr lang="en-US"/>
        </a:p>
      </dgm:t>
    </dgm:pt>
    <dgm:pt modelId="{4AA1CAD6-FAAA-4163-955F-685A7BA489FF}">
      <dgm:prSet phldrT="[Text]"/>
      <dgm:spPr/>
      <dgm:t>
        <a:bodyPr/>
        <a:lstStyle/>
        <a:p>
          <a:r>
            <a:rPr lang="en-US" i="1"/>
            <a:t>Maliki Yaumiddin </a:t>
          </a:r>
          <a:endParaRPr lang="en-US"/>
        </a:p>
      </dgm:t>
    </dgm:pt>
    <dgm:pt modelId="{5850BB75-BB46-4969-A155-D24CD66E95A6}" type="parTrans" cxnId="{1D1257A4-4E7D-4E61-8649-E3C572B9ABBF}">
      <dgm:prSet/>
      <dgm:spPr/>
      <dgm:t>
        <a:bodyPr/>
        <a:lstStyle/>
        <a:p>
          <a:endParaRPr lang="en-US"/>
        </a:p>
      </dgm:t>
    </dgm:pt>
    <dgm:pt modelId="{CD6AB1EB-0B83-4216-8B2F-F6F5428AE62D}" type="sibTrans" cxnId="{1D1257A4-4E7D-4E61-8649-E3C572B9ABBF}">
      <dgm:prSet/>
      <dgm:spPr/>
      <dgm:t>
        <a:bodyPr/>
        <a:lstStyle/>
        <a:p>
          <a:endParaRPr lang="en-US"/>
        </a:p>
      </dgm:t>
    </dgm:pt>
    <dgm:pt modelId="{482459B1-65AE-4C25-8CA5-F992BD6254B3}">
      <dgm:prSet phldrT="[Text]"/>
      <dgm:spPr/>
      <dgm:t>
        <a:bodyPr/>
        <a:lstStyle/>
        <a:p>
          <a:r>
            <a:rPr lang="en-US">
              <a:solidFill>
                <a:schemeClr val="tx1"/>
              </a:solidFill>
            </a:rPr>
            <a:t>Annas</a:t>
          </a:r>
        </a:p>
      </dgm:t>
    </dgm:pt>
    <dgm:pt modelId="{940D6567-D5AB-4E05-BD9D-EB2F3CEE2CA9}" type="parTrans" cxnId="{F61ED314-0935-486A-9F61-A73FC6CA96EF}">
      <dgm:prSet/>
      <dgm:spPr/>
      <dgm:t>
        <a:bodyPr/>
        <a:lstStyle/>
        <a:p>
          <a:endParaRPr lang="en-US"/>
        </a:p>
      </dgm:t>
    </dgm:pt>
    <dgm:pt modelId="{32389C08-FE2B-4207-A6FC-740B912A9ED9}" type="sibTrans" cxnId="{F61ED314-0935-486A-9F61-A73FC6CA96EF}">
      <dgm:prSet/>
      <dgm:spPr/>
      <dgm:t>
        <a:bodyPr/>
        <a:lstStyle/>
        <a:p>
          <a:endParaRPr lang="en-US"/>
        </a:p>
      </dgm:t>
    </dgm:pt>
    <dgm:pt modelId="{9C9DD674-9C1D-4665-9E80-3953E1CE41F2}">
      <dgm:prSet phldrT="[Text]"/>
      <dgm:spPr/>
      <dgm:t>
        <a:bodyPr/>
        <a:lstStyle/>
        <a:p>
          <a:r>
            <a:rPr lang="en-US" i="1"/>
            <a:t>Rabbun nas </a:t>
          </a:r>
          <a:endParaRPr lang="en-US"/>
        </a:p>
      </dgm:t>
    </dgm:pt>
    <dgm:pt modelId="{EE313EBA-D334-438C-8EAE-6B64950EC147}" type="parTrans" cxnId="{E48EDF29-4D00-4113-AF5F-63B58261B704}">
      <dgm:prSet/>
      <dgm:spPr/>
      <dgm:t>
        <a:bodyPr/>
        <a:lstStyle/>
        <a:p>
          <a:endParaRPr lang="en-US"/>
        </a:p>
      </dgm:t>
    </dgm:pt>
    <dgm:pt modelId="{81370B58-6A26-47C8-A331-1DBA2A499E76}" type="sibTrans" cxnId="{E48EDF29-4D00-4113-AF5F-63B58261B704}">
      <dgm:prSet/>
      <dgm:spPr/>
      <dgm:t>
        <a:bodyPr/>
        <a:lstStyle/>
        <a:p>
          <a:endParaRPr lang="en-US"/>
        </a:p>
      </dgm:t>
    </dgm:pt>
    <dgm:pt modelId="{7E2920A3-F549-49EB-8908-A14221B32FF6}">
      <dgm:prSet phldrT="[Text]"/>
      <dgm:spPr/>
      <dgm:t>
        <a:bodyPr/>
        <a:lstStyle/>
        <a:p>
          <a:r>
            <a:rPr lang="en-US" i="1"/>
            <a:t>Malikin nas </a:t>
          </a:r>
          <a:endParaRPr lang="en-US"/>
        </a:p>
      </dgm:t>
    </dgm:pt>
    <dgm:pt modelId="{A16F5F7B-1336-43B9-8E79-26C7996951C2}" type="parTrans" cxnId="{C0C4FE47-9F10-45F0-ACA3-76B06A16487A}">
      <dgm:prSet/>
      <dgm:spPr/>
      <dgm:t>
        <a:bodyPr/>
        <a:lstStyle/>
        <a:p>
          <a:endParaRPr lang="en-US"/>
        </a:p>
      </dgm:t>
    </dgm:pt>
    <dgm:pt modelId="{D26E3C92-459F-41EA-BDDF-E62A33A8D0AC}" type="sibTrans" cxnId="{C0C4FE47-9F10-45F0-ACA3-76B06A16487A}">
      <dgm:prSet/>
      <dgm:spPr/>
      <dgm:t>
        <a:bodyPr/>
        <a:lstStyle/>
        <a:p>
          <a:endParaRPr lang="en-US"/>
        </a:p>
      </dgm:t>
    </dgm:pt>
    <dgm:pt modelId="{F974742A-4F0A-4E4D-9FA7-00D8F53F0810}">
      <dgm:prSet phldrT="[Text]"/>
      <dgm:spPr/>
      <dgm:t>
        <a:bodyPr/>
        <a:lstStyle/>
        <a:p>
          <a:r>
            <a:rPr lang="en-US" i="1"/>
            <a:t>Ilahinnas</a:t>
          </a:r>
          <a:endParaRPr lang="en-US"/>
        </a:p>
      </dgm:t>
    </dgm:pt>
    <dgm:pt modelId="{355C8743-7400-4551-B59F-04252A54CEE9}" type="parTrans" cxnId="{8264EC5F-77E1-481C-A29B-65CD9B46FE8D}">
      <dgm:prSet/>
      <dgm:spPr/>
      <dgm:t>
        <a:bodyPr/>
        <a:lstStyle/>
        <a:p>
          <a:endParaRPr lang="en-US"/>
        </a:p>
      </dgm:t>
    </dgm:pt>
    <dgm:pt modelId="{9ACDADDF-0086-4BDE-A4B4-623DBCB6D61B}" type="sibTrans" cxnId="{8264EC5F-77E1-481C-A29B-65CD9B46FE8D}">
      <dgm:prSet/>
      <dgm:spPr/>
      <dgm:t>
        <a:bodyPr/>
        <a:lstStyle/>
        <a:p>
          <a:endParaRPr lang="en-US"/>
        </a:p>
      </dgm:t>
    </dgm:pt>
    <dgm:pt modelId="{70A75804-A1C8-4190-8D96-4D9E7910A7F0}">
      <dgm:prSet phldrT="[Text]"/>
      <dgm:spPr/>
      <dgm:t>
        <a:bodyPr/>
        <a:lstStyle/>
        <a:p>
          <a:r>
            <a:rPr lang="en-US" i="1"/>
            <a:t>Iyyaka na'budu    </a:t>
          </a:r>
          <a:endParaRPr lang="en-US"/>
        </a:p>
      </dgm:t>
    </dgm:pt>
    <dgm:pt modelId="{270CED13-AD20-48BB-A781-F3620EF5DBB4}" type="parTrans" cxnId="{FFE465ED-B0B7-423C-A65E-7A4DB396999C}">
      <dgm:prSet/>
      <dgm:spPr/>
      <dgm:t>
        <a:bodyPr/>
        <a:lstStyle/>
        <a:p>
          <a:endParaRPr lang="en-US"/>
        </a:p>
      </dgm:t>
    </dgm:pt>
    <dgm:pt modelId="{A0076B2A-7E39-47D1-9EEC-29BF414A3C08}" type="sibTrans" cxnId="{FFE465ED-B0B7-423C-A65E-7A4DB396999C}">
      <dgm:prSet/>
      <dgm:spPr/>
      <dgm:t>
        <a:bodyPr/>
        <a:lstStyle/>
        <a:p>
          <a:endParaRPr lang="en-US"/>
        </a:p>
      </dgm:t>
    </dgm:pt>
    <dgm:pt modelId="{0D7D3D0D-C307-4284-8134-31A2B68C3CBA}" type="pres">
      <dgm:prSet presAssocID="{47662F76-9704-47DF-8DF3-7D0E7845A1DE}" presName="diagram" presStyleCnt="0">
        <dgm:presLayoutVars>
          <dgm:chPref val="1"/>
          <dgm:dir/>
          <dgm:animOne val="branch"/>
          <dgm:animLvl val="lvl"/>
          <dgm:resizeHandles/>
        </dgm:presLayoutVars>
      </dgm:prSet>
      <dgm:spPr/>
    </dgm:pt>
    <dgm:pt modelId="{B64555AD-85C0-4B2D-BAA0-058F2B636021}" type="pres">
      <dgm:prSet presAssocID="{79F8EC95-F2BB-497D-B4F6-53AE9E1338E1}" presName="root" presStyleCnt="0"/>
      <dgm:spPr/>
    </dgm:pt>
    <dgm:pt modelId="{4B373A01-9FD2-44D0-8971-BA414F6E3403}" type="pres">
      <dgm:prSet presAssocID="{79F8EC95-F2BB-497D-B4F6-53AE9E1338E1}" presName="rootComposite" presStyleCnt="0"/>
      <dgm:spPr/>
    </dgm:pt>
    <dgm:pt modelId="{4F911102-1AEA-48D0-B05B-74A25509A9A3}" type="pres">
      <dgm:prSet presAssocID="{79F8EC95-F2BB-497D-B4F6-53AE9E1338E1}" presName="rootText" presStyleLbl="node1" presStyleIdx="0" presStyleCnt="2"/>
      <dgm:spPr/>
    </dgm:pt>
    <dgm:pt modelId="{4F292FC8-03ED-41D3-8991-B3AE6967B043}" type="pres">
      <dgm:prSet presAssocID="{79F8EC95-F2BB-497D-B4F6-53AE9E1338E1}" presName="rootConnector" presStyleLbl="node1" presStyleIdx="0" presStyleCnt="2"/>
      <dgm:spPr/>
    </dgm:pt>
    <dgm:pt modelId="{ABDC495F-CAD4-47A1-88F7-0C77615C4A06}" type="pres">
      <dgm:prSet presAssocID="{79F8EC95-F2BB-497D-B4F6-53AE9E1338E1}" presName="childShape" presStyleCnt="0"/>
      <dgm:spPr/>
    </dgm:pt>
    <dgm:pt modelId="{B2B2A3CC-E96C-4D1A-B8F3-5A0738052C35}" type="pres">
      <dgm:prSet presAssocID="{6F6A54A7-2C2C-4FB8-84BD-250C7B0046D3}" presName="Name13" presStyleLbl="parChTrans1D2" presStyleIdx="0" presStyleCnt="6"/>
      <dgm:spPr/>
    </dgm:pt>
    <dgm:pt modelId="{F9586DFA-969D-4799-BDC6-782748B287B6}" type="pres">
      <dgm:prSet presAssocID="{A76A32EE-7798-4CE4-A85F-7E1D435F2DAA}" presName="childText" presStyleLbl="bgAcc1" presStyleIdx="0" presStyleCnt="6">
        <dgm:presLayoutVars>
          <dgm:bulletEnabled val="1"/>
        </dgm:presLayoutVars>
      </dgm:prSet>
      <dgm:spPr/>
    </dgm:pt>
    <dgm:pt modelId="{0AF2503C-615A-4FC8-887F-2E6221CBFA67}" type="pres">
      <dgm:prSet presAssocID="{5850BB75-BB46-4969-A155-D24CD66E95A6}" presName="Name13" presStyleLbl="parChTrans1D2" presStyleIdx="1" presStyleCnt="6"/>
      <dgm:spPr/>
    </dgm:pt>
    <dgm:pt modelId="{AFAA77AB-7F04-4954-865B-EF15A605C309}" type="pres">
      <dgm:prSet presAssocID="{4AA1CAD6-FAAA-4163-955F-685A7BA489FF}" presName="childText" presStyleLbl="bgAcc1" presStyleIdx="1" presStyleCnt="6">
        <dgm:presLayoutVars>
          <dgm:bulletEnabled val="1"/>
        </dgm:presLayoutVars>
      </dgm:prSet>
      <dgm:spPr/>
    </dgm:pt>
    <dgm:pt modelId="{9160490A-D35B-4204-ACBF-2D12A15781E9}" type="pres">
      <dgm:prSet presAssocID="{270CED13-AD20-48BB-A781-F3620EF5DBB4}" presName="Name13" presStyleLbl="parChTrans1D2" presStyleIdx="2" presStyleCnt="6"/>
      <dgm:spPr/>
    </dgm:pt>
    <dgm:pt modelId="{F9C8A65C-FCEB-43D0-8C57-AD9D4875482E}" type="pres">
      <dgm:prSet presAssocID="{70A75804-A1C8-4190-8D96-4D9E7910A7F0}" presName="childText" presStyleLbl="bgAcc1" presStyleIdx="2" presStyleCnt="6">
        <dgm:presLayoutVars>
          <dgm:bulletEnabled val="1"/>
        </dgm:presLayoutVars>
      </dgm:prSet>
      <dgm:spPr/>
    </dgm:pt>
    <dgm:pt modelId="{EECB6554-31A8-49A9-8A8A-D2BF650C5833}" type="pres">
      <dgm:prSet presAssocID="{482459B1-65AE-4C25-8CA5-F992BD6254B3}" presName="root" presStyleCnt="0"/>
      <dgm:spPr/>
    </dgm:pt>
    <dgm:pt modelId="{CF57A0DD-E53E-4691-99D5-7D7C19DEE9FB}" type="pres">
      <dgm:prSet presAssocID="{482459B1-65AE-4C25-8CA5-F992BD6254B3}" presName="rootComposite" presStyleCnt="0"/>
      <dgm:spPr/>
    </dgm:pt>
    <dgm:pt modelId="{BE2B73F3-F041-40A9-8CA1-BD55BD5B143E}" type="pres">
      <dgm:prSet presAssocID="{482459B1-65AE-4C25-8CA5-F992BD6254B3}" presName="rootText" presStyleLbl="node1" presStyleIdx="1" presStyleCnt="2"/>
      <dgm:spPr/>
    </dgm:pt>
    <dgm:pt modelId="{66C48DAD-FF44-4A1C-9AA7-027B4815F955}" type="pres">
      <dgm:prSet presAssocID="{482459B1-65AE-4C25-8CA5-F992BD6254B3}" presName="rootConnector" presStyleLbl="node1" presStyleIdx="1" presStyleCnt="2"/>
      <dgm:spPr/>
    </dgm:pt>
    <dgm:pt modelId="{97C254A6-0991-461E-9AAD-CF20300601B0}" type="pres">
      <dgm:prSet presAssocID="{482459B1-65AE-4C25-8CA5-F992BD6254B3}" presName="childShape" presStyleCnt="0"/>
      <dgm:spPr/>
    </dgm:pt>
    <dgm:pt modelId="{15710BBE-BC27-4983-8E98-03DF217415A0}" type="pres">
      <dgm:prSet presAssocID="{EE313EBA-D334-438C-8EAE-6B64950EC147}" presName="Name13" presStyleLbl="parChTrans1D2" presStyleIdx="3" presStyleCnt="6"/>
      <dgm:spPr/>
    </dgm:pt>
    <dgm:pt modelId="{114FAE1C-D016-40FF-9336-A13AFCAB1147}" type="pres">
      <dgm:prSet presAssocID="{9C9DD674-9C1D-4665-9E80-3953E1CE41F2}" presName="childText" presStyleLbl="bgAcc1" presStyleIdx="3" presStyleCnt="6">
        <dgm:presLayoutVars>
          <dgm:bulletEnabled val="1"/>
        </dgm:presLayoutVars>
      </dgm:prSet>
      <dgm:spPr/>
    </dgm:pt>
    <dgm:pt modelId="{76851827-6156-4633-B6F3-4E1561F6F06C}" type="pres">
      <dgm:prSet presAssocID="{A16F5F7B-1336-43B9-8E79-26C7996951C2}" presName="Name13" presStyleLbl="parChTrans1D2" presStyleIdx="4" presStyleCnt="6"/>
      <dgm:spPr/>
    </dgm:pt>
    <dgm:pt modelId="{612E9C43-60D7-4195-921B-473BB22337A7}" type="pres">
      <dgm:prSet presAssocID="{7E2920A3-F549-49EB-8908-A14221B32FF6}" presName="childText" presStyleLbl="bgAcc1" presStyleIdx="4" presStyleCnt="6">
        <dgm:presLayoutVars>
          <dgm:bulletEnabled val="1"/>
        </dgm:presLayoutVars>
      </dgm:prSet>
      <dgm:spPr/>
    </dgm:pt>
    <dgm:pt modelId="{B9CDEEDF-D2E0-40E1-ABEC-CADED22EF9DF}" type="pres">
      <dgm:prSet presAssocID="{355C8743-7400-4551-B59F-04252A54CEE9}" presName="Name13" presStyleLbl="parChTrans1D2" presStyleIdx="5" presStyleCnt="6"/>
      <dgm:spPr/>
    </dgm:pt>
    <dgm:pt modelId="{5D1E7892-1C67-4AAF-B817-990EE42A849E}" type="pres">
      <dgm:prSet presAssocID="{F974742A-4F0A-4E4D-9FA7-00D8F53F0810}" presName="childText" presStyleLbl="bgAcc1" presStyleIdx="5" presStyleCnt="6">
        <dgm:presLayoutVars>
          <dgm:bulletEnabled val="1"/>
        </dgm:presLayoutVars>
      </dgm:prSet>
      <dgm:spPr/>
    </dgm:pt>
  </dgm:ptLst>
  <dgm:cxnLst>
    <dgm:cxn modelId="{25F31D09-7A0E-4438-A2B9-A9BCF67297AC}" type="presOf" srcId="{A16F5F7B-1336-43B9-8E79-26C7996951C2}" destId="{76851827-6156-4633-B6F3-4E1561F6F06C}" srcOrd="0" destOrd="0" presId="urn:microsoft.com/office/officeart/2005/8/layout/hierarchy3"/>
    <dgm:cxn modelId="{5CD3710B-DD51-4126-AB62-02B6AAD89A75}" type="presOf" srcId="{5850BB75-BB46-4969-A155-D24CD66E95A6}" destId="{0AF2503C-615A-4FC8-887F-2E6221CBFA67}" srcOrd="0" destOrd="0" presId="urn:microsoft.com/office/officeart/2005/8/layout/hierarchy3"/>
    <dgm:cxn modelId="{F61ED314-0935-486A-9F61-A73FC6CA96EF}" srcId="{47662F76-9704-47DF-8DF3-7D0E7845A1DE}" destId="{482459B1-65AE-4C25-8CA5-F992BD6254B3}" srcOrd="1" destOrd="0" parTransId="{940D6567-D5AB-4E05-BD9D-EB2F3CEE2CA9}" sibTransId="{32389C08-FE2B-4207-A6FC-740B912A9ED9}"/>
    <dgm:cxn modelId="{B6634F15-AECB-4229-A030-3ED0CD431AA3}" type="presOf" srcId="{482459B1-65AE-4C25-8CA5-F992BD6254B3}" destId="{66C48DAD-FF44-4A1C-9AA7-027B4815F955}" srcOrd="1" destOrd="0" presId="urn:microsoft.com/office/officeart/2005/8/layout/hierarchy3"/>
    <dgm:cxn modelId="{9F3E9915-9E56-40A0-A5A5-9546BBD047B6}" type="presOf" srcId="{7E2920A3-F549-49EB-8908-A14221B32FF6}" destId="{612E9C43-60D7-4195-921B-473BB22337A7}" srcOrd="0" destOrd="0" presId="urn:microsoft.com/office/officeart/2005/8/layout/hierarchy3"/>
    <dgm:cxn modelId="{CC0F011E-A5F1-4DF0-8B26-7B2940668F04}" type="presOf" srcId="{482459B1-65AE-4C25-8CA5-F992BD6254B3}" destId="{BE2B73F3-F041-40A9-8CA1-BD55BD5B143E}" srcOrd="0" destOrd="0" presId="urn:microsoft.com/office/officeart/2005/8/layout/hierarchy3"/>
    <dgm:cxn modelId="{E4E61720-B08D-4266-A81E-1B874AE1744C}" type="presOf" srcId="{355C8743-7400-4551-B59F-04252A54CEE9}" destId="{B9CDEEDF-D2E0-40E1-ABEC-CADED22EF9DF}" srcOrd="0" destOrd="0" presId="urn:microsoft.com/office/officeart/2005/8/layout/hierarchy3"/>
    <dgm:cxn modelId="{E48EDF29-4D00-4113-AF5F-63B58261B704}" srcId="{482459B1-65AE-4C25-8CA5-F992BD6254B3}" destId="{9C9DD674-9C1D-4665-9E80-3953E1CE41F2}" srcOrd="0" destOrd="0" parTransId="{EE313EBA-D334-438C-8EAE-6B64950EC147}" sibTransId="{81370B58-6A26-47C8-A331-1DBA2A499E76}"/>
    <dgm:cxn modelId="{8264EC5F-77E1-481C-A29B-65CD9B46FE8D}" srcId="{482459B1-65AE-4C25-8CA5-F992BD6254B3}" destId="{F974742A-4F0A-4E4D-9FA7-00D8F53F0810}" srcOrd="2" destOrd="0" parTransId="{355C8743-7400-4551-B59F-04252A54CEE9}" sibTransId="{9ACDADDF-0086-4BDE-A4B4-623DBCB6D61B}"/>
    <dgm:cxn modelId="{C0C4FE47-9F10-45F0-ACA3-76B06A16487A}" srcId="{482459B1-65AE-4C25-8CA5-F992BD6254B3}" destId="{7E2920A3-F549-49EB-8908-A14221B32FF6}" srcOrd="1" destOrd="0" parTransId="{A16F5F7B-1336-43B9-8E79-26C7996951C2}" sibTransId="{D26E3C92-459F-41EA-BDDF-E62A33A8D0AC}"/>
    <dgm:cxn modelId="{6E494949-874C-4667-AD16-28B46CBFB5BF}" type="presOf" srcId="{9C9DD674-9C1D-4665-9E80-3953E1CE41F2}" destId="{114FAE1C-D016-40FF-9336-A13AFCAB1147}" srcOrd="0" destOrd="0" presId="urn:microsoft.com/office/officeart/2005/8/layout/hierarchy3"/>
    <dgm:cxn modelId="{40EF3152-4D15-49F3-9532-1D30BA20763B}" type="presOf" srcId="{A76A32EE-7798-4CE4-A85F-7E1D435F2DAA}" destId="{F9586DFA-969D-4799-BDC6-782748B287B6}" srcOrd="0" destOrd="0" presId="urn:microsoft.com/office/officeart/2005/8/layout/hierarchy3"/>
    <dgm:cxn modelId="{682E7358-B29E-4ED0-B88F-C10AC1321077}" type="presOf" srcId="{4AA1CAD6-FAAA-4163-955F-685A7BA489FF}" destId="{AFAA77AB-7F04-4954-865B-EF15A605C309}" srcOrd="0" destOrd="0" presId="urn:microsoft.com/office/officeart/2005/8/layout/hierarchy3"/>
    <dgm:cxn modelId="{38F2BE78-FF23-40CF-9A74-7FDC63272C0E}" type="presOf" srcId="{70A75804-A1C8-4190-8D96-4D9E7910A7F0}" destId="{F9C8A65C-FCEB-43D0-8C57-AD9D4875482E}" srcOrd="0" destOrd="0" presId="urn:microsoft.com/office/officeart/2005/8/layout/hierarchy3"/>
    <dgm:cxn modelId="{0123B281-0F4C-4D91-9FAE-AB89D59C43BA}" type="presOf" srcId="{79F8EC95-F2BB-497D-B4F6-53AE9E1338E1}" destId="{4F292FC8-03ED-41D3-8991-B3AE6967B043}" srcOrd="1" destOrd="0" presId="urn:microsoft.com/office/officeart/2005/8/layout/hierarchy3"/>
    <dgm:cxn modelId="{A09AF189-ACB6-4537-94C5-BFFFB96AB402}" type="presOf" srcId="{79F8EC95-F2BB-497D-B4F6-53AE9E1338E1}" destId="{4F911102-1AEA-48D0-B05B-74A25509A9A3}" srcOrd="0" destOrd="0" presId="urn:microsoft.com/office/officeart/2005/8/layout/hierarchy3"/>
    <dgm:cxn modelId="{6F84888B-4550-4A68-85C7-ACC04752F71B}" type="presOf" srcId="{EE313EBA-D334-438C-8EAE-6B64950EC147}" destId="{15710BBE-BC27-4983-8E98-03DF217415A0}" srcOrd="0" destOrd="0" presId="urn:microsoft.com/office/officeart/2005/8/layout/hierarchy3"/>
    <dgm:cxn modelId="{ABD9A09D-7BDA-41B5-9D3A-BD3BBEC7C294}" type="presOf" srcId="{270CED13-AD20-48BB-A781-F3620EF5DBB4}" destId="{9160490A-D35B-4204-ACBF-2D12A15781E9}" srcOrd="0" destOrd="0" presId="urn:microsoft.com/office/officeart/2005/8/layout/hierarchy3"/>
    <dgm:cxn modelId="{1D1257A4-4E7D-4E61-8649-E3C572B9ABBF}" srcId="{79F8EC95-F2BB-497D-B4F6-53AE9E1338E1}" destId="{4AA1CAD6-FAAA-4163-955F-685A7BA489FF}" srcOrd="1" destOrd="0" parTransId="{5850BB75-BB46-4969-A155-D24CD66E95A6}" sibTransId="{CD6AB1EB-0B83-4216-8B2F-F6F5428AE62D}"/>
    <dgm:cxn modelId="{A42331C9-AC04-41DC-AFA7-8811ADAAA4DA}" type="presOf" srcId="{F974742A-4F0A-4E4D-9FA7-00D8F53F0810}" destId="{5D1E7892-1C67-4AAF-B817-990EE42A849E}" srcOrd="0" destOrd="0" presId="urn:microsoft.com/office/officeart/2005/8/layout/hierarchy3"/>
    <dgm:cxn modelId="{D06CA9E6-292E-4C94-8884-53B20B58125D}" type="presOf" srcId="{47662F76-9704-47DF-8DF3-7D0E7845A1DE}" destId="{0D7D3D0D-C307-4284-8134-31A2B68C3CBA}" srcOrd="0" destOrd="0" presId="urn:microsoft.com/office/officeart/2005/8/layout/hierarchy3"/>
    <dgm:cxn modelId="{FFE465ED-B0B7-423C-A65E-7A4DB396999C}" srcId="{79F8EC95-F2BB-497D-B4F6-53AE9E1338E1}" destId="{70A75804-A1C8-4190-8D96-4D9E7910A7F0}" srcOrd="2" destOrd="0" parTransId="{270CED13-AD20-48BB-A781-F3620EF5DBB4}" sibTransId="{A0076B2A-7E39-47D1-9EEC-29BF414A3C08}"/>
    <dgm:cxn modelId="{A969E6F0-2608-4157-A4A2-ED1B3A75E717}" srcId="{47662F76-9704-47DF-8DF3-7D0E7845A1DE}" destId="{79F8EC95-F2BB-497D-B4F6-53AE9E1338E1}" srcOrd="0" destOrd="0" parTransId="{1E0A10A8-4C7B-4A25-BCF5-DA5B82A89844}" sibTransId="{1F6812B9-5921-4F9C-88D2-FCBF9FD90B88}"/>
    <dgm:cxn modelId="{7DCDB5F3-845B-4ED6-AAA3-2587AFD1A691}" type="presOf" srcId="{6F6A54A7-2C2C-4FB8-84BD-250C7B0046D3}" destId="{B2B2A3CC-E96C-4D1A-B8F3-5A0738052C35}" srcOrd="0" destOrd="0" presId="urn:microsoft.com/office/officeart/2005/8/layout/hierarchy3"/>
    <dgm:cxn modelId="{46A054FD-EFED-4D4A-85EF-B97F1277DE27}" srcId="{79F8EC95-F2BB-497D-B4F6-53AE9E1338E1}" destId="{A76A32EE-7798-4CE4-A85F-7E1D435F2DAA}" srcOrd="0" destOrd="0" parTransId="{6F6A54A7-2C2C-4FB8-84BD-250C7B0046D3}" sibTransId="{8D27CDDD-334C-4E09-BCA8-A24289FAB1C8}"/>
    <dgm:cxn modelId="{0FAC2A56-3AE7-4858-AF92-8FC4DBC530E7}" type="presParOf" srcId="{0D7D3D0D-C307-4284-8134-31A2B68C3CBA}" destId="{B64555AD-85C0-4B2D-BAA0-058F2B636021}" srcOrd="0" destOrd="0" presId="urn:microsoft.com/office/officeart/2005/8/layout/hierarchy3"/>
    <dgm:cxn modelId="{31544DCE-5410-4FFF-B631-AC6117F91C81}" type="presParOf" srcId="{B64555AD-85C0-4B2D-BAA0-058F2B636021}" destId="{4B373A01-9FD2-44D0-8971-BA414F6E3403}" srcOrd="0" destOrd="0" presId="urn:microsoft.com/office/officeart/2005/8/layout/hierarchy3"/>
    <dgm:cxn modelId="{FB4CF950-A2EC-47AB-A502-05AB184E18E5}" type="presParOf" srcId="{4B373A01-9FD2-44D0-8971-BA414F6E3403}" destId="{4F911102-1AEA-48D0-B05B-74A25509A9A3}" srcOrd="0" destOrd="0" presId="urn:microsoft.com/office/officeart/2005/8/layout/hierarchy3"/>
    <dgm:cxn modelId="{B71C8FE5-17ED-430D-9769-C682D31D4015}" type="presParOf" srcId="{4B373A01-9FD2-44D0-8971-BA414F6E3403}" destId="{4F292FC8-03ED-41D3-8991-B3AE6967B043}" srcOrd="1" destOrd="0" presId="urn:microsoft.com/office/officeart/2005/8/layout/hierarchy3"/>
    <dgm:cxn modelId="{1B76843B-0E8B-43BE-806F-9B095B178863}" type="presParOf" srcId="{B64555AD-85C0-4B2D-BAA0-058F2B636021}" destId="{ABDC495F-CAD4-47A1-88F7-0C77615C4A06}" srcOrd="1" destOrd="0" presId="urn:microsoft.com/office/officeart/2005/8/layout/hierarchy3"/>
    <dgm:cxn modelId="{82A1186C-F487-4879-9B19-9D08EDD45526}" type="presParOf" srcId="{ABDC495F-CAD4-47A1-88F7-0C77615C4A06}" destId="{B2B2A3CC-E96C-4D1A-B8F3-5A0738052C35}" srcOrd="0" destOrd="0" presId="urn:microsoft.com/office/officeart/2005/8/layout/hierarchy3"/>
    <dgm:cxn modelId="{EC4AEEBD-FE57-4F1D-B75E-03B3389F4ED1}" type="presParOf" srcId="{ABDC495F-CAD4-47A1-88F7-0C77615C4A06}" destId="{F9586DFA-969D-4799-BDC6-782748B287B6}" srcOrd="1" destOrd="0" presId="urn:microsoft.com/office/officeart/2005/8/layout/hierarchy3"/>
    <dgm:cxn modelId="{725E182C-DA14-473B-8F19-37D46A22D828}" type="presParOf" srcId="{ABDC495F-CAD4-47A1-88F7-0C77615C4A06}" destId="{0AF2503C-615A-4FC8-887F-2E6221CBFA67}" srcOrd="2" destOrd="0" presId="urn:microsoft.com/office/officeart/2005/8/layout/hierarchy3"/>
    <dgm:cxn modelId="{2063311A-BD16-4C10-958C-34D3B64FB3EF}" type="presParOf" srcId="{ABDC495F-CAD4-47A1-88F7-0C77615C4A06}" destId="{AFAA77AB-7F04-4954-865B-EF15A605C309}" srcOrd="3" destOrd="0" presId="urn:microsoft.com/office/officeart/2005/8/layout/hierarchy3"/>
    <dgm:cxn modelId="{2094A005-BD47-458C-98E2-E92FDD2693CB}" type="presParOf" srcId="{ABDC495F-CAD4-47A1-88F7-0C77615C4A06}" destId="{9160490A-D35B-4204-ACBF-2D12A15781E9}" srcOrd="4" destOrd="0" presId="urn:microsoft.com/office/officeart/2005/8/layout/hierarchy3"/>
    <dgm:cxn modelId="{5E498E90-E823-495D-BE1D-D4CE936FDDD7}" type="presParOf" srcId="{ABDC495F-CAD4-47A1-88F7-0C77615C4A06}" destId="{F9C8A65C-FCEB-43D0-8C57-AD9D4875482E}" srcOrd="5" destOrd="0" presId="urn:microsoft.com/office/officeart/2005/8/layout/hierarchy3"/>
    <dgm:cxn modelId="{FB9EE0D3-D2A3-4A14-9738-A7F659CA9F21}" type="presParOf" srcId="{0D7D3D0D-C307-4284-8134-31A2B68C3CBA}" destId="{EECB6554-31A8-49A9-8A8A-D2BF650C5833}" srcOrd="1" destOrd="0" presId="urn:microsoft.com/office/officeart/2005/8/layout/hierarchy3"/>
    <dgm:cxn modelId="{D27415E5-C479-4A11-A2E5-CAC034C99E2D}" type="presParOf" srcId="{EECB6554-31A8-49A9-8A8A-D2BF650C5833}" destId="{CF57A0DD-E53E-4691-99D5-7D7C19DEE9FB}" srcOrd="0" destOrd="0" presId="urn:microsoft.com/office/officeart/2005/8/layout/hierarchy3"/>
    <dgm:cxn modelId="{3311BA48-553F-4C82-A6E2-A90B59087EFF}" type="presParOf" srcId="{CF57A0DD-E53E-4691-99D5-7D7C19DEE9FB}" destId="{BE2B73F3-F041-40A9-8CA1-BD55BD5B143E}" srcOrd="0" destOrd="0" presId="urn:microsoft.com/office/officeart/2005/8/layout/hierarchy3"/>
    <dgm:cxn modelId="{9A64D00B-5B76-420C-9B90-3955E8CD3E12}" type="presParOf" srcId="{CF57A0DD-E53E-4691-99D5-7D7C19DEE9FB}" destId="{66C48DAD-FF44-4A1C-9AA7-027B4815F955}" srcOrd="1" destOrd="0" presId="urn:microsoft.com/office/officeart/2005/8/layout/hierarchy3"/>
    <dgm:cxn modelId="{E72AD648-1C56-4D8A-ACEA-DCF14DFFC567}" type="presParOf" srcId="{EECB6554-31A8-49A9-8A8A-D2BF650C5833}" destId="{97C254A6-0991-461E-9AAD-CF20300601B0}" srcOrd="1" destOrd="0" presId="urn:microsoft.com/office/officeart/2005/8/layout/hierarchy3"/>
    <dgm:cxn modelId="{82D16080-5F85-4207-840A-8C15B8843416}" type="presParOf" srcId="{97C254A6-0991-461E-9AAD-CF20300601B0}" destId="{15710BBE-BC27-4983-8E98-03DF217415A0}" srcOrd="0" destOrd="0" presId="urn:microsoft.com/office/officeart/2005/8/layout/hierarchy3"/>
    <dgm:cxn modelId="{5A9355E3-60F3-454A-BA0A-FA918FB4A128}" type="presParOf" srcId="{97C254A6-0991-461E-9AAD-CF20300601B0}" destId="{114FAE1C-D016-40FF-9336-A13AFCAB1147}" srcOrd="1" destOrd="0" presId="urn:microsoft.com/office/officeart/2005/8/layout/hierarchy3"/>
    <dgm:cxn modelId="{462A3F26-F7EC-47EB-96ED-19F7E516B264}" type="presParOf" srcId="{97C254A6-0991-461E-9AAD-CF20300601B0}" destId="{76851827-6156-4633-B6F3-4E1561F6F06C}" srcOrd="2" destOrd="0" presId="urn:microsoft.com/office/officeart/2005/8/layout/hierarchy3"/>
    <dgm:cxn modelId="{65C3ACB4-CC7A-4CC4-BA2B-F4F09057F4ED}" type="presParOf" srcId="{97C254A6-0991-461E-9AAD-CF20300601B0}" destId="{612E9C43-60D7-4195-921B-473BB22337A7}" srcOrd="3" destOrd="0" presId="urn:microsoft.com/office/officeart/2005/8/layout/hierarchy3"/>
    <dgm:cxn modelId="{40263FAF-118E-46CE-9092-0DABA334150D}" type="presParOf" srcId="{97C254A6-0991-461E-9AAD-CF20300601B0}" destId="{B9CDEEDF-D2E0-40E1-ABEC-CADED22EF9DF}" srcOrd="4" destOrd="0" presId="urn:microsoft.com/office/officeart/2005/8/layout/hierarchy3"/>
    <dgm:cxn modelId="{E71B7F46-66AE-4978-BD21-3FFA8AFC2DB4}" type="presParOf" srcId="{97C254A6-0991-461E-9AAD-CF20300601B0}" destId="{5D1E7892-1C67-4AAF-B817-990EE42A849E}"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A2AF8E-1936-43A1-A54D-0D780986B0A5}" type="doc">
      <dgm:prSet loTypeId="urn:microsoft.com/office/officeart/2005/8/layout/process4" loCatId="list" qsTypeId="urn:microsoft.com/office/officeart/2005/8/quickstyle/3d3" qsCatId="3D" csTypeId="urn:microsoft.com/office/officeart/2005/8/colors/colorful1#1" csCatId="colorful" phldr="1"/>
      <dgm:spPr/>
      <dgm:t>
        <a:bodyPr/>
        <a:lstStyle/>
        <a:p>
          <a:endParaRPr lang="en-US"/>
        </a:p>
      </dgm:t>
    </dgm:pt>
    <dgm:pt modelId="{1071977C-E22F-4DEE-9B2F-EB88BA887516}">
      <dgm:prSet phldrT="[Text]"/>
      <dgm:spPr/>
      <dgm:t>
        <a:bodyPr/>
        <a:lstStyle/>
        <a:p>
          <a:r>
            <a:rPr lang="id-ID"/>
            <a:t>Tugas manusia</a:t>
          </a:r>
          <a:endParaRPr lang="en-US"/>
        </a:p>
      </dgm:t>
    </dgm:pt>
    <dgm:pt modelId="{71899FEE-F11F-4C19-B0C8-A07349FCBA20}" type="parTrans" cxnId="{958A874B-C9D3-4C19-BDA7-ABD2E6219D6C}">
      <dgm:prSet/>
      <dgm:spPr/>
      <dgm:t>
        <a:bodyPr/>
        <a:lstStyle/>
        <a:p>
          <a:endParaRPr lang="en-US"/>
        </a:p>
      </dgm:t>
    </dgm:pt>
    <dgm:pt modelId="{898FECFB-7589-4330-B317-EB38F629D158}" type="sibTrans" cxnId="{958A874B-C9D3-4C19-BDA7-ABD2E6219D6C}">
      <dgm:prSet/>
      <dgm:spPr/>
      <dgm:t>
        <a:bodyPr/>
        <a:lstStyle/>
        <a:p>
          <a:endParaRPr lang="en-US"/>
        </a:p>
      </dgm:t>
    </dgm:pt>
    <dgm:pt modelId="{507E7FEB-5D7D-421F-BB55-80D682D6BFDD}">
      <dgm:prSet phldrT="[Text]"/>
      <dgm:spPr/>
      <dgm:t>
        <a:bodyPr/>
        <a:lstStyle/>
        <a:p>
          <a:r>
            <a:rPr lang="id-ID"/>
            <a:t>sebagai </a:t>
          </a:r>
          <a:r>
            <a:rPr lang="id-ID" i="1"/>
            <a:t>kholifatul fil ardh</a:t>
          </a:r>
          <a:endParaRPr lang="en-US"/>
        </a:p>
      </dgm:t>
    </dgm:pt>
    <dgm:pt modelId="{718BFC09-2153-424A-A3EA-A4A3D94E27D6}" type="parTrans" cxnId="{BA5FE8D7-7312-444A-BF8B-DEDA21C29F9D}">
      <dgm:prSet/>
      <dgm:spPr/>
      <dgm:t>
        <a:bodyPr/>
        <a:lstStyle/>
        <a:p>
          <a:endParaRPr lang="en-US"/>
        </a:p>
      </dgm:t>
    </dgm:pt>
    <dgm:pt modelId="{A2DACB8B-30AA-40D8-96BE-BA691184B188}" type="sibTrans" cxnId="{BA5FE8D7-7312-444A-BF8B-DEDA21C29F9D}">
      <dgm:prSet/>
      <dgm:spPr/>
      <dgm:t>
        <a:bodyPr/>
        <a:lstStyle/>
        <a:p>
          <a:endParaRPr lang="en-US"/>
        </a:p>
      </dgm:t>
    </dgm:pt>
    <dgm:pt modelId="{D7C7178E-E140-4E0C-9D53-0D2F3CBBFFD6}">
      <dgm:prSet phldrT="[Text]"/>
      <dgm:spPr/>
      <dgm:t>
        <a:bodyPr/>
        <a:lstStyle/>
        <a:p>
          <a:r>
            <a:rPr lang="en-US"/>
            <a:t>Kewajiban </a:t>
          </a:r>
          <a:r>
            <a:rPr lang="id-ID"/>
            <a:t>manusia</a:t>
          </a:r>
          <a:endParaRPr lang="en-US"/>
        </a:p>
      </dgm:t>
    </dgm:pt>
    <dgm:pt modelId="{D5521D20-F0E0-42B9-AC2D-96837AED69DD}" type="parTrans" cxnId="{E6A0CBC1-648C-4C93-BAB0-03E536D21A9E}">
      <dgm:prSet/>
      <dgm:spPr/>
      <dgm:t>
        <a:bodyPr/>
        <a:lstStyle/>
        <a:p>
          <a:endParaRPr lang="en-US"/>
        </a:p>
      </dgm:t>
    </dgm:pt>
    <dgm:pt modelId="{4B47C9F3-E648-47F0-84E0-2552F8F730BB}" type="sibTrans" cxnId="{E6A0CBC1-648C-4C93-BAB0-03E536D21A9E}">
      <dgm:prSet/>
      <dgm:spPr/>
      <dgm:t>
        <a:bodyPr/>
        <a:lstStyle/>
        <a:p>
          <a:endParaRPr lang="en-US"/>
        </a:p>
      </dgm:t>
    </dgm:pt>
    <dgm:pt modelId="{03987F1B-781C-462A-BB8B-4EAB33DC83E5}">
      <dgm:prSet phldrT="[Text]"/>
      <dgm:spPr/>
      <dgm:t>
        <a:bodyPr/>
        <a:lstStyle/>
        <a:p>
          <a:r>
            <a:rPr lang="id-ID"/>
            <a:t>beribadah kepada Allah</a:t>
          </a:r>
          <a:endParaRPr lang="en-US"/>
        </a:p>
      </dgm:t>
    </dgm:pt>
    <dgm:pt modelId="{29E15225-900D-471E-B26D-07F475E42632}" type="parTrans" cxnId="{46088F0D-4039-48D9-BBF4-A67113C637BF}">
      <dgm:prSet/>
      <dgm:spPr/>
      <dgm:t>
        <a:bodyPr/>
        <a:lstStyle/>
        <a:p>
          <a:endParaRPr lang="en-US"/>
        </a:p>
      </dgm:t>
    </dgm:pt>
    <dgm:pt modelId="{55869AF6-26D6-46AD-827D-D1D8EB983321}" type="sibTrans" cxnId="{46088F0D-4039-48D9-BBF4-A67113C637BF}">
      <dgm:prSet/>
      <dgm:spPr/>
      <dgm:t>
        <a:bodyPr/>
        <a:lstStyle/>
        <a:p>
          <a:endParaRPr lang="en-US"/>
        </a:p>
      </dgm:t>
    </dgm:pt>
    <dgm:pt modelId="{18F15BA1-A069-48E9-B62E-4D777DB07176}">
      <dgm:prSet phldrT="[Text]"/>
      <dgm:spPr/>
      <dgm:t>
        <a:bodyPr/>
        <a:lstStyle/>
        <a:p>
          <a:r>
            <a:rPr lang="id-ID"/>
            <a:t>Tu</a:t>
          </a:r>
          <a:r>
            <a:rPr lang="en-US"/>
            <a:t>juan</a:t>
          </a:r>
          <a:r>
            <a:rPr lang="id-ID"/>
            <a:t> manusia</a:t>
          </a:r>
          <a:endParaRPr lang="en-US"/>
        </a:p>
      </dgm:t>
    </dgm:pt>
    <dgm:pt modelId="{5A74DB66-9FB4-4F6D-A072-A6231BD55BF5}" type="parTrans" cxnId="{7256271C-FC20-4D51-8696-16C726D3CC4E}">
      <dgm:prSet/>
      <dgm:spPr/>
      <dgm:t>
        <a:bodyPr/>
        <a:lstStyle/>
        <a:p>
          <a:endParaRPr lang="en-US"/>
        </a:p>
      </dgm:t>
    </dgm:pt>
    <dgm:pt modelId="{2F8A2BDA-7B42-4C22-9A06-DB7638F308BB}" type="sibTrans" cxnId="{7256271C-FC20-4D51-8696-16C726D3CC4E}">
      <dgm:prSet/>
      <dgm:spPr/>
      <dgm:t>
        <a:bodyPr/>
        <a:lstStyle/>
        <a:p>
          <a:endParaRPr lang="en-US"/>
        </a:p>
      </dgm:t>
    </dgm:pt>
    <dgm:pt modelId="{AE1491A4-447A-4B94-842A-DC156345FD9C}">
      <dgm:prSet phldrT="[Text]"/>
      <dgm:spPr/>
      <dgm:t>
        <a:bodyPr/>
        <a:lstStyle/>
        <a:p>
          <a:r>
            <a:rPr lang="id-ID"/>
            <a:t>mencari ridho Allah</a:t>
          </a:r>
          <a:endParaRPr lang="en-US"/>
        </a:p>
      </dgm:t>
    </dgm:pt>
    <dgm:pt modelId="{683A925F-A528-4A1A-8012-83DFC0D9B077}" type="parTrans" cxnId="{17793182-C34F-40E2-AFC6-BA19EAF33783}">
      <dgm:prSet/>
      <dgm:spPr/>
      <dgm:t>
        <a:bodyPr/>
        <a:lstStyle/>
        <a:p>
          <a:endParaRPr lang="en-US"/>
        </a:p>
      </dgm:t>
    </dgm:pt>
    <dgm:pt modelId="{E407D663-60E0-48CD-B910-D04351DB3FD8}" type="sibTrans" cxnId="{17793182-C34F-40E2-AFC6-BA19EAF33783}">
      <dgm:prSet/>
      <dgm:spPr/>
      <dgm:t>
        <a:bodyPr/>
        <a:lstStyle/>
        <a:p>
          <a:endParaRPr lang="en-US"/>
        </a:p>
      </dgm:t>
    </dgm:pt>
    <dgm:pt modelId="{27C937B2-CF30-4D8C-8C3C-5408C122D089}" type="pres">
      <dgm:prSet presAssocID="{6CA2AF8E-1936-43A1-A54D-0D780986B0A5}" presName="Name0" presStyleCnt="0">
        <dgm:presLayoutVars>
          <dgm:dir/>
          <dgm:animLvl val="lvl"/>
          <dgm:resizeHandles val="exact"/>
        </dgm:presLayoutVars>
      </dgm:prSet>
      <dgm:spPr/>
    </dgm:pt>
    <dgm:pt modelId="{A957697F-4FEA-4CE2-B610-D8ECA3B92827}" type="pres">
      <dgm:prSet presAssocID="{18F15BA1-A069-48E9-B62E-4D777DB07176}" presName="boxAndChildren" presStyleCnt="0"/>
      <dgm:spPr/>
    </dgm:pt>
    <dgm:pt modelId="{C63F0E5B-EE51-4486-A042-CB78E8A4B44B}" type="pres">
      <dgm:prSet presAssocID="{18F15BA1-A069-48E9-B62E-4D777DB07176}" presName="parentTextBox" presStyleLbl="node1" presStyleIdx="0" presStyleCnt="3"/>
      <dgm:spPr/>
    </dgm:pt>
    <dgm:pt modelId="{DD6C4A22-DC26-4426-9596-781965E08E0D}" type="pres">
      <dgm:prSet presAssocID="{18F15BA1-A069-48E9-B62E-4D777DB07176}" presName="entireBox" presStyleLbl="node1" presStyleIdx="0" presStyleCnt="3"/>
      <dgm:spPr/>
    </dgm:pt>
    <dgm:pt modelId="{0DEA83C1-2860-4D28-A601-B9F3EAD824F5}" type="pres">
      <dgm:prSet presAssocID="{18F15BA1-A069-48E9-B62E-4D777DB07176}" presName="descendantBox" presStyleCnt="0"/>
      <dgm:spPr/>
    </dgm:pt>
    <dgm:pt modelId="{4C8033AA-59E4-4B9C-B974-DA14EA41232A}" type="pres">
      <dgm:prSet presAssocID="{AE1491A4-447A-4B94-842A-DC156345FD9C}" presName="childTextBox" presStyleLbl="fgAccFollowNode1" presStyleIdx="0" presStyleCnt="3">
        <dgm:presLayoutVars>
          <dgm:bulletEnabled val="1"/>
        </dgm:presLayoutVars>
      </dgm:prSet>
      <dgm:spPr/>
    </dgm:pt>
    <dgm:pt modelId="{70809D0A-723A-42FD-B50D-C13C1D8B400E}" type="pres">
      <dgm:prSet presAssocID="{4B47C9F3-E648-47F0-84E0-2552F8F730BB}" presName="sp" presStyleCnt="0"/>
      <dgm:spPr/>
    </dgm:pt>
    <dgm:pt modelId="{DE15265B-040B-4EAC-84D2-6B7EEDB2FC3B}" type="pres">
      <dgm:prSet presAssocID="{D7C7178E-E140-4E0C-9D53-0D2F3CBBFFD6}" presName="arrowAndChildren" presStyleCnt="0"/>
      <dgm:spPr/>
    </dgm:pt>
    <dgm:pt modelId="{8156B556-6EA2-4FE7-A74F-38A2332164CB}" type="pres">
      <dgm:prSet presAssocID="{D7C7178E-E140-4E0C-9D53-0D2F3CBBFFD6}" presName="parentTextArrow" presStyleLbl="node1" presStyleIdx="0" presStyleCnt="3"/>
      <dgm:spPr/>
    </dgm:pt>
    <dgm:pt modelId="{6ACE447F-41AE-435B-ACB8-D3C78A4A71ED}" type="pres">
      <dgm:prSet presAssocID="{D7C7178E-E140-4E0C-9D53-0D2F3CBBFFD6}" presName="arrow" presStyleLbl="node1" presStyleIdx="1" presStyleCnt="3"/>
      <dgm:spPr/>
    </dgm:pt>
    <dgm:pt modelId="{E0CC8B92-EABF-4FC2-A029-187D0961DDD7}" type="pres">
      <dgm:prSet presAssocID="{D7C7178E-E140-4E0C-9D53-0D2F3CBBFFD6}" presName="descendantArrow" presStyleCnt="0"/>
      <dgm:spPr/>
    </dgm:pt>
    <dgm:pt modelId="{8E1EFF5A-4A69-426A-843A-C8EAAD1DB720}" type="pres">
      <dgm:prSet presAssocID="{03987F1B-781C-462A-BB8B-4EAB33DC83E5}" presName="childTextArrow" presStyleLbl="fgAccFollowNode1" presStyleIdx="1" presStyleCnt="3">
        <dgm:presLayoutVars>
          <dgm:bulletEnabled val="1"/>
        </dgm:presLayoutVars>
      </dgm:prSet>
      <dgm:spPr/>
    </dgm:pt>
    <dgm:pt modelId="{F6024BE7-3D83-4F3D-983B-0788F165BC13}" type="pres">
      <dgm:prSet presAssocID="{898FECFB-7589-4330-B317-EB38F629D158}" presName="sp" presStyleCnt="0"/>
      <dgm:spPr/>
    </dgm:pt>
    <dgm:pt modelId="{AD518577-042C-4F23-8F21-682BAA97C661}" type="pres">
      <dgm:prSet presAssocID="{1071977C-E22F-4DEE-9B2F-EB88BA887516}" presName="arrowAndChildren" presStyleCnt="0"/>
      <dgm:spPr/>
    </dgm:pt>
    <dgm:pt modelId="{960F19D0-1C97-4DDE-BEB0-3E6A64834651}" type="pres">
      <dgm:prSet presAssocID="{1071977C-E22F-4DEE-9B2F-EB88BA887516}" presName="parentTextArrow" presStyleLbl="node1" presStyleIdx="1" presStyleCnt="3"/>
      <dgm:spPr/>
    </dgm:pt>
    <dgm:pt modelId="{B95FCA07-1089-450B-942D-8A5042954632}" type="pres">
      <dgm:prSet presAssocID="{1071977C-E22F-4DEE-9B2F-EB88BA887516}" presName="arrow" presStyleLbl="node1" presStyleIdx="2" presStyleCnt="3"/>
      <dgm:spPr/>
    </dgm:pt>
    <dgm:pt modelId="{EAC1DF58-6349-491E-AD54-E9F17A4B2E93}" type="pres">
      <dgm:prSet presAssocID="{1071977C-E22F-4DEE-9B2F-EB88BA887516}" presName="descendantArrow" presStyleCnt="0"/>
      <dgm:spPr/>
    </dgm:pt>
    <dgm:pt modelId="{F2720A01-CF07-42E1-A18D-CFE3CCC6663E}" type="pres">
      <dgm:prSet presAssocID="{507E7FEB-5D7D-421F-BB55-80D682D6BFDD}" presName="childTextArrow" presStyleLbl="fgAccFollowNode1" presStyleIdx="2" presStyleCnt="3">
        <dgm:presLayoutVars>
          <dgm:bulletEnabled val="1"/>
        </dgm:presLayoutVars>
      </dgm:prSet>
      <dgm:spPr/>
    </dgm:pt>
  </dgm:ptLst>
  <dgm:cxnLst>
    <dgm:cxn modelId="{46088F0D-4039-48D9-BBF4-A67113C637BF}" srcId="{D7C7178E-E140-4E0C-9D53-0D2F3CBBFFD6}" destId="{03987F1B-781C-462A-BB8B-4EAB33DC83E5}" srcOrd="0" destOrd="0" parTransId="{29E15225-900D-471E-B26D-07F475E42632}" sibTransId="{55869AF6-26D6-46AD-827D-D1D8EB983321}"/>
    <dgm:cxn modelId="{7256271C-FC20-4D51-8696-16C726D3CC4E}" srcId="{6CA2AF8E-1936-43A1-A54D-0D780986B0A5}" destId="{18F15BA1-A069-48E9-B62E-4D777DB07176}" srcOrd="2" destOrd="0" parTransId="{5A74DB66-9FB4-4F6D-A072-A6231BD55BF5}" sibTransId="{2F8A2BDA-7B42-4C22-9A06-DB7638F308BB}"/>
    <dgm:cxn modelId="{E3EA2A47-75D9-4F23-9CDE-A5D5016565F1}" type="presOf" srcId="{03987F1B-781C-462A-BB8B-4EAB33DC83E5}" destId="{8E1EFF5A-4A69-426A-843A-C8EAAD1DB720}" srcOrd="0" destOrd="0" presId="urn:microsoft.com/office/officeart/2005/8/layout/process4"/>
    <dgm:cxn modelId="{6820C348-A909-42E9-8F05-676480BB9CEC}" type="presOf" srcId="{1071977C-E22F-4DEE-9B2F-EB88BA887516}" destId="{B95FCA07-1089-450B-942D-8A5042954632}" srcOrd="1" destOrd="0" presId="urn:microsoft.com/office/officeart/2005/8/layout/process4"/>
    <dgm:cxn modelId="{958A874B-C9D3-4C19-BDA7-ABD2E6219D6C}" srcId="{6CA2AF8E-1936-43A1-A54D-0D780986B0A5}" destId="{1071977C-E22F-4DEE-9B2F-EB88BA887516}" srcOrd="0" destOrd="0" parTransId="{71899FEE-F11F-4C19-B0C8-A07349FCBA20}" sibTransId="{898FECFB-7589-4330-B317-EB38F629D158}"/>
    <dgm:cxn modelId="{C591C66F-E63F-46B8-B43D-9D1FB70ECB84}" type="presOf" srcId="{6CA2AF8E-1936-43A1-A54D-0D780986B0A5}" destId="{27C937B2-CF30-4D8C-8C3C-5408C122D089}" srcOrd="0" destOrd="0" presId="urn:microsoft.com/office/officeart/2005/8/layout/process4"/>
    <dgm:cxn modelId="{B8A1F152-9AE0-433C-8F15-542D3CA45B32}" type="presOf" srcId="{1071977C-E22F-4DEE-9B2F-EB88BA887516}" destId="{960F19D0-1C97-4DDE-BEB0-3E6A64834651}" srcOrd="0" destOrd="0" presId="urn:microsoft.com/office/officeart/2005/8/layout/process4"/>
    <dgm:cxn modelId="{17793182-C34F-40E2-AFC6-BA19EAF33783}" srcId="{18F15BA1-A069-48E9-B62E-4D777DB07176}" destId="{AE1491A4-447A-4B94-842A-DC156345FD9C}" srcOrd="0" destOrd="0" parTransId="{683A925F-A528-4A1A-8012-83DFC0D9B077}" sibTransId="{E407D663-60E0-48CD-B910-D04351DB3FD8}"/>
    <dgm:cxn modelId="{140B9CC1-8B03-49D8-95D6-991506B05C40}" type="presOf" srcId="{18F15BA1-A069-48E9-B62E-4D777DB07176}" destId="{C63F0E5B-EE51-4486-A042-CB78E8A4B44B}" srcOrd="0" destOrd="0" presId="urn:microsoft.com/office/officeart/2005/8/layout/process4"/>
    <dgm:cxn modelId="{E6A0CBC1-648C-4C93-BAB0-03E536D21A9E}" srcId="{6CA2AF8E-1936-43A1-A54D-0D780986B0A5}" destId="{D7C7178E-E140-4E0C-9D53-0D2F3CBBFFD6}" srcOrd="1" destOrd="0" parTransId="{D5521D20-F0E0-42B9-AC2D-96837AED69DD}" sibTransId="{4B47C9F3-E648-47F0-84E0-2552F8F730BB}"/>
    <dgm:cxn modelId="{2AF4C8D3-BBA8-46CD-9458-08AA3F190874}" type="presOf" srcId="{18F15BA1-A069-48E9-B62E-4D777DB07176}" destId="{DD6C4A22-DC26-4426-9596-781965E08E0D}" srcOrd="1" destOrd="0" presId="urn:microsoft.com/office/officeart/2005/8/layout/process4"/>
    <dgm:cxn modelId="{FCED38D4-7C7C-4AE2-AC39-517B35E82C79}" type="presOf" srcId="{D7C7178E-E140-4E0C-9D53-0D2F3CBBFFD6}" destId="{8156B556-6EA2-4FE7-A74F-38A2332164CB}" srcOrd="0" destOrd="0" presId="urn:microsoft.com/office/officeart/2005/8/layout/process4"/>
    <dgm:cxn modelId="{C5A7ACD5-C052-4CCC-BF86-B8EC04D12B92}" type="presOf" srcId="{AE1491A4-447A-4B94-842A-DC156345FD9C}" destId="{4C8033AA-59E4-4B9C-B974-DA14EA41232A}" srcOrd="0" destOrd="0" presId="urn:microsoft.com/office/officeart/2005/8/layout/process4"/>
    <dgm:cxn modelId="{BA5FE8D7-7312-444A-BF8B-DEDA21C29F9D}" srcId="{1071977C-E22F-4DEE-9B2F-EB88BA887516}" destId="{507E7FEB-5D7D-421F-BB55-80D682D6BFDD}" srcOrd="0" destOrd="0" parTransId="{718BFC09-2153-424A-A3EA-A4A3D94E27D6}" sibTransId="{A2DACB8B-30AA-40D8-96BE-BA691184B188}"/>
    <dgm:cxn modelId="{5AF30BDF-855C-4BD4-8E03-36A0CB21FD68}" type="presOf" srcId="{507E7FEB-5D7D-421F-BB55-80D682D6BFDD}" destId="{F2720A01-CF07-42E1-A18D-CFE3CCC6663E}" srcOrd="0" destOrd="0" presId="urn:microsoft.com/office/officeart/2005/8/layout/process4"/>
    <dgm:cxn modelId="{885834EA-98D0-441A-A537-00BCB02E60AB}" type="presOf" srcId="{D7C7178E-E140-4E0C-9D53-0D2F3CBBFFD6}" destId="{6ACE447F-41AE-435B-ACB8-D3C78A4A71ED}" srcOrd="1" destOrd="0" presId="urn:microsoft.com/office/officeart/2005/8/layout/process4"/>
    <dgm:cxn modelId="{9ED03D64-CC7D-473B-9E39-426C0FD88A8F}" type="presParOf" srcId="{27C937B2-CF30-4D8C-8C3C-5408C122D089}" destId="{A957697F-4FEA-4CE2-B610-D8ECA3B92827}" srcOrd="0" destOrd="0" presId="urn:microsoft.com/office/officeart/2005/8/layout/process4"/>
    <dgm:cxn modelId="{909EBD29-343E-45E2-B4B8-0DFAF123FB58}" type="presParOf" srcId="{A957697F-4FEA-4CE2-B610-D8ECA3B92827}" destId="{C63F0E5B-EE51-4486-A042-CB78E8A4B44B}" srcOrd="0" destOrd="0" presId="urn:microsoft.com/office/officeart/2005/8/layout/process4"/>
    <dgm:cxn modelId="{045F1FE2-E059-44FA-8CAD-07EEB5ADB2D5}" type="presParOf" srcId="{A957697F-4FEA-4CE2-B610-D8ECA3B92827}" destId="{DD6C4A22-DC26-4426-9596-781965E08E0D}" srcOrd="1" destOrd="0" presId="urn:microsoft.com/office/officeart/2005/8/layout/process4"/>
    <dgm:cxn modelId="{124EB454-EFA5-4139-A982-3BA0B566C771}" type="presParOf" srcId="{A957697F-4FEA-4CE2-B610-D8ECA3B92827}" destId="{0DEA83C1-2860-4D28-A601-B9F3EAD824F5}" srcOrd="2" destOrd="0" presId="urn:microsoft.com/office/officeart/2005/8/layout/process4"/>
    <dgm:cxn modelId="{6BC52D29-DA4B-492B-8DFF-B03C2D3BF2AA}" type="presParOf" srcId="{0DEA83C1-2860-4D28-A601-B9F3EAD824F5}" destId="{4C8033AA-59E4-4B9C-B974-DA14EA41232A}" srcOrd="0" destOrd="0" presId="urn:microsoft.com/office/officeart/2005/8/layout/process4"/>
    <dgm:cxn modelId="{7DCEA941-7B0A-4A46-9B69-9DF861D06C8E}" type="presParOf" srcId="{27C937B2-CF30-4D8C-8C3C-5408C122D089}" destId="{70809D0A-723A-42FD-B50D-C13C1D8B400E}" srcOrd="1" destOrd="0" presId="urn:microsoft.com/office/officeart/2005/8/layout/process4"/>
    <dgm:cxn modelId="{EE0A614F-8308-4450-B9C6-F394C994BC91}" type="presParOf" srcId="{27C937B2-CF30-4D8C-8C3C-5408C122D089}" destId="{DE15265B-040B-4EAC-84D2-6B7EEDB2FC3B}" srcOrd="2" destOrd="0" presId="urn:microsoft.com/office/officeart/2005/8/layout/process4"/>
    <dgm:cxn modelId="{A5A21CDB-0B40-4EE0-BBC8-D5ED1F9AFE67}" type="presParOf" srcId="{DE15265B-040B-4EAC-84D2-6B7EEDB2FC3B}" destId="{8156B556-6EA2-4FE7-A74F-38A2332164CB}" srcOrd="0" destOrd="0" presId="urn:microsoft.com/office/officeart/2005/8/layout/process4"/>
    <dgm:cxn modelId="{E47D75D2-D50E-478C-A482-554EAF9146ED}" type="presParOf" srcId="{DE15265B-040B-4EAC-84D2-6B7EEDB2FC3B}" destId="{6ACE447F-41AE-435B-ACB8-D3C78A4A71ED}" srcOrd="1" destOrd="0" presId="urn:microsoft.com/office/officeart/2005/8/layout/process4"/>
    <dgm:cxn modelId="{CA385077-088F-4A0C-9B46-AAA12A96CE6A}" type="presParOf" srcId="{DE15265B-040B-4EAC-84D2-6B7EEDB2FC3B}" destId="{E0CC8B92-EABF-4FC2-A029-187D0961DDD7}" srcOrd="2" destOrd="0" presId="urn:microsoft.com/office/officeart/2005/8/layout/process4"/>
    <dgm:cxn modelId="{872DC174-0337-425F-9C8D-ABD807F270B5}" type="presParOf" srcId="{E0CC8B92-EABF-4FC2-A029-187D0961DDD7}" destId="{8E1EFF5A-4A69-426A-843A-C8EAAD1DB720}" srcOrd="0" destOrd="0" presId="urn:microsoft.com/office/officeart/2005/8/layout/process4"/>
    <dgm:cxn modelId="{6A2E6A7B-AADD-42E7-93BB-9C6A803A74D3}" type="presParOf" srcId="{27C937B2-CF30-4D8C-8C3C-5408C122D089}" destId="{F6024BE7-3D83-4F3D-983B-0788F165BC13}" srcOrd="3" destOrd="0" presId="urn:microsoft.com/office/officeart/2005/8/layout/process4"/>
    <dgm:cxn modelId="{4F4A78BB-59D3-44B5-96D1-2DB1C824F07E}" type="presParOf" srcId="{27C937B2-CF30-4D8C-8C3C-5408C122D089}" destId="{AD518577-042C-4F23-8F21-682BAA97C661}" srcOrd="4" destOrd="0" presId="urn:microsoft.com/office/officeart/2005/8/layout/process4"/>
    <dgm:cxn modelId="{63CE615F-5F8E-430F-A8B2-C03EAC6ACA71}" type="presParOf" srcId="{AD518577-042C-4F23-8F21-682BAA97C661}" destId="{960F19D0-1C97-4DDE-BEB0-3E6A64834651}" srcOrd="0" destOrd="0" presId="urn:microsoft.com/office/officeart/2005/8/layout/process4"/>
    <dgm:cxn modelId="{EC2C314F-8FCA-4060-B91A-CEE4EF9838CC}" type="presParOf" srcId="{AD518577-042C-4F23-8F21-682BAA97C661}" destId="{B95FCA07-1089-450B-942D-8A5042954632}" srcOrd="1" destOrd="0" presId="urn:microsoft.com/office/officeart/2005/8/layout/process4"/>
    <dgm:cxn modelId="{632AEF00-3752-43AE-8E35-20076B8B4B4F}" type="presParOf" srcId="{AD518577-042C-4F23-8F21-682BAA97C661}" destId="{EAC1DF58-6349-491E-AD54-E9F17A4B2E93}" srcOrd="2" destOrd="0" presId="urn:microsoft.com/office/officeart/2005/8/layout/process4"/>
    <dgm:cxn modelId="{84EF8006-0228-49DF-9A82-5058636489AF}" type="presParOf" srcId="{EAC1DF58-6349-491E-AD54-E9F17A4B2E93}" destId="{F2720A01-CF07-42E1-A18D-CFE3CCC6663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AA6A18-EBD6-4AB0-B382-6D6C815856D4}" type="doc">
      <dgm:prSet loTypeId="urn:microsoft.com/office/officeart/2005/8/layout/vList6" loCatId="list" qsTypeId="urn:microsoft.com/office/officeart/2005/8/quickstyle/3d1" qsCatId="3D" csTypeId="urn:microsoft.com/office/officeart/2005/8/colors/colorful1#2" csCatId="colorful" phldr="1"/>
      <dgm:spPr/>
      <dgm:t>
        <a:bodyPr/>
        <a:lstStyle/>
        <a:p>
          <a:endParaRPr lang="en-US"/>
        </a:p>
      </dgm:t>
    </dgm:pt>
    <dgm:pt modelId="{621ABF41-2D2A-46FB-8CCE-A7CDA510CF03}">
      <dgm:prSet phldrT="[Text]"/>
      <dgm:spPr/>
      <dgm:t>
        <a:bodyPr/>
        <a:lstStyle/>
        <a:p>
          <a:r>
            <a:rPr lang="en-US"/>
            <a:t>1. </a:t>
          </a:r>
          <a:r>
            <a:rPr lang="id-ID"/>
            <a:t>Mengikuti kemauan sendiri</a:t>
          </a:r>
          <a:endParaRPr lang="en-US"/>
        </a:p>
      </dgm:t>
    </dgm:pt>
    <dgm:pt modelId="{68DDDBAD-6739-4065-BF15-8928FB69175B}" type="parTrans" cxnId="{25C9AD1D-AF8F-4D25-9163-2D8E0C0AC692}">
      <dgm:prSet/>
      <dgm:spPr/>
      <dgm:t>
        <a:bodyPr/>
        <a:lstStyle/>
        <a:p>
          <a:endParaRPr lang="en-US"/>
        </a:p>
      </dgm:t>
    </dgm:pt>
    <dgm:pt modelId="{9F499372-FE5E-49D9-8CD5-A6988480AE58}" type="sibTrans" cxnId="{25C9AD1D-AF8F-4D25-9163-2D8E0C0AC692}">
      <dgm:prSet/>
      <dgm:spPr/>
      <dgm:t>
        <a:bodyPr/>
        <a:lstStyle/>
        <a:p>
          <a:endParaRPr lang="en-US"/>
        </a:p>
      </dgm:t>
    </dgm:pt>
    <dgm:pt modelId="{F40B5631-66C9-4B74-A92D-48D54C2BE79B}">
      <dgm:prSet phldrT="[Text]"/>
      <dgm:spPr/>
      <dgm:t>
        <a:bodyPr/>
        <a:lstStyle/>
        <a:p>
          <a:r>
            <a:rPr lang="en-US"/>
            <a:t>2. </a:t>
          </a:r>
          <a:r>
            <a:rPr lang="id-ID"/>
            <a:t>Mengikuti nenek-moyang tanpa berfikir</a:t>
          </a:r>
          <a:endParaRPr lang="en-US"/>
        </a:p>
      </dgm:t>
    </dgm:pt>
    <dgm:pt modelId="{A3B67F22-C4B3-4BFF-8092-3F62F453DB46}" type="parTrans" cxnId="{D706A9FB-5281-4794-82F4-3640524BA549}">
      <dgm:prSet/>
      <dgm:spPr/>
      <dgm:t>
        <a:bodyPr/>
        <a:lstStyle/>
        <a:p>
          <a:endParaRPr lang="en-US"/>
        </a:p>
      </dgm:t>
    </dgm:pt>
    <dgm:pt modelId="{3AC9965E-45F0-44EB-88F0-DE78CDBBD376}" type="sibTrans" cxnId="{D706A9FB-5281-4794-82F4-3640524BA549}">
      <dgm:prSet/>
      <dgm:spPr/>
      <dgm:t>
        <a:bodyPr/>
        <a:lstStyle/>
        <a:p>
          <a:endParaRPr lang="en-US"/>
        </a:p>
      </dgm:t>
    </dgm:pt>
    <dgm:pt modelId="{1B054FDF-A503-4730-84BD-E359714F0621}">
      <dgm:prSet phldrT="[Text]"/>
      <dgm:spPr/>
      <dgm:t>
        <a:bodyPr/>
        <a:lstStyle/>
        <a:p>
          <a:r>
            <a:rPr lang="en-US"/>
            <a:t>3. </a:t>
          </a:r>
          <a:r>
            <a:rPr lang="id-ID"/>
            <a:t>Kepatuhan kepada selain Allah</a:t>
          </a:r>
          <a:endParaRPr lang="en-US"/>
        </a:p>
      </dgm:t>
    </dgm:pt>
    <dgm:pt modelId="{909C1720-68B7-48CE-B355-4FE4F0EB5841}" type="parTrans" cxnId="{3598D2E2-1DC9-4C25-8842-89C6120FCA16}">
      <dgm:prSet/>
      <dgm:spPr/>
      <dgm:t>
        <a:bodyPr/>
        <a:lstStyle/>
        <a:p>
          <a:endParaRPr lang="en-US"/>
        </a:p>
      </dgm:t>
    </dgm:pt>
    <dgm:pt modelId="{F94FE641-EAE4-4807-9E64-AB999AF5C5AE}" type="sibTrans" cxnId="{3598D2E2-1DC9-4C25-8842-89C6120FCA16}">
      <dgm:prSet/>
      <dgm:spPr/>
      <dgm:t>
        <a:bodyPr/>
        <a:lstStyle/>
        <a:p>
          <a:endParaRPr lang="en-US"/>
        </a:p>
      </dgm:t>
    </dgm:pt>
    <dgm:pt modelId="{2BF42FEA-F157-4E5B-98D8-F4C116679478}" type="pres">
      <dgm:prSet presAssocID="{ACAA6A18-EBD6-4AB0-B382-6D6C815856D4}" presName="Name0" presStyleCnt="0">
        <dgm:presLayoutVars>
          <dgm:dir/>
          <dgm:animLvl val="lvl"/>
          <dgm:resizeHandles/>
        </dgm:presLayoutVars>
      </dgm:prSet>
      <dgm:spPr/>
    </dgm:pt>
    <dgm:pt modelId="{9DF96875-EE55-476D-8C63-BEE5DD5EF829}" type="pres">
      <dgm:prSet presAssocID="{621ABF41-2D2A-46FB-8CCE-A7CDA510CF03}" presName="linNode" presStyleCnt="0"/>
      <dgm:spPr/>
    </dgm:pt>
    <dgm:pt modelId="{FFB6AB00-DDAB-43A1-B271-C6FD15EEF7B0}" type="pres">
      <dgm:prSet presAssocID="{621ABF41-2D2A-46FB-8CCE-A7CDA510CF03}" presName="parentShp" presStyleLbl="node1" presStyleIdx="0" presStyleCnt="3">
        <dgm:presLayoutVars>
          <dgm:bulletEnabled val="1"/>
        </dgm:presLayoutVars>
      </dgm:prSet>
      <dgm:spPr/>
    </dgm:pt>
    <dgm:pt modelId="{4CDDA1F7-754B-4DDF-BE8F-ED5A2DD57B84}" type="pres">
      <dgm:prSet presAssocID="{621ABF41-2D2A-46FB-8CCE-A7CDA510CF03}" presName="childShp" presStyleLbl="bgAccFollowNode1" presStyleIdx="0" presStyleCnt="3">
        <dgm:presLayoutVars>
          <dgm:bulletEnabled val="1"/>
        </dgm:presLayoutVars>
      </dgm:prSet>
      <dgm:spPr/>
    </dgm:pt>
    <dgm:pt modelId="{697D7049-3BA6-4E4F-AF0A-27D6E768CA4D}" type="pres">
      <dgm:prSet presAssocID="{9F499372-FE5E-49D9-8CD5-A6988480AE58}" presName="spacing" presStyleCnt="0"/>
      <dgm:spPr/>
    </dgm:pt>
    <dgm:pt modelId="{B827A5E4-0E6F-46D2-83C1-F22B4454D8E0}" type="pres">
      <dgm:prSet presAssocID="{F40B5631-66C9-4B74-A92D-48D54C2BE79B}" presName="linNode" presStyleCnt="0"/>
      <dgm:spPr/>
    </dgm:pt>
    <dgm:pt modelId="{DB374DEC-3F71-40F4-A3D9-502A5389D72E}" type="pres">
      <dgm:prSet presAssocID="{F40B5631-66C9-4B74-A92D-48D54C2BE79B}" presName="parentShp" presStyleLbl="node1" presStyleIdx="1" presStyleCnt="3">
        <dgm:presLayoutVars>
          <dgm:bulletEnabled val="1"/>
        </dgm:presLayoutVars>
      </dgm:prSet>
      <dgm:spPr/>
    </dgm:pt>
    <dgm:pt modelId="{DD2CB021-B3EE-4039-BC8F-D9EFA94891C4}" type="pres">
      <dgm:prSet presAssocID="{F40B5631-66C9-4B74-A92D-48D54C2BE79B}" presName="childShp" presStyleLbl="bgAccFollowNode1" presStyleIdx="1" presStyleCnt="3">
        <dgm:presLayoutVars>
          <dgm:bulletEnabled val="1"/>
        </dgm:presLayoutVars>
      </dgm:prSet>
      <dgm:spPr/>
    </dgm:pt>
    <dgm:pt modelId="{C516957B-6EF3-402E-B61B-7B3ED04749C2}" type="pres">
      <dgm:prSet presAssocID="{3AC9965E-45F0-44EB-88F0-DE78CDBBD376}" presName="spacing" presStyleCnt="0"/>
      <dgm:spPr/>
    </dgm:pt>
    <dgm:pt modelId="{25934B55-AA0F-4FEC-90CF-CA400B9F19A4}" type="pres">
      <dgm:prSet presAssocID="{1B054FDF-A503-4730-84BD-E359714F0621}" presName="linNode" presStyleCnt="0"/>
      <dgm:spPr/>
    </dgm:pt>
    <dgm:pt modelId="{A7F37B8E-283E-4BAF-BEC6-C3A350C66607}" type="pres">
      <dgm:prSet presAssocID="{1B054FDF-A503-4730-84BD-E359714F0621}" presName="parentShp" presStyleLbl="node1" presStyleIdx="2" presStyleCnt="3">
        <dgm:presLayoutVars>
          <dgm:bulletEnabled val="1"/>
        </dgm:presLayoutVars>
      </dgm:prSet>
      <dgm:spPr/>
    </dgm:pt>
    <dgm:pt modelId="{05C6A380-DC25-4866-A033-0E74E0EE0638}" type="pres">
      <dgm:prSet presAssocID="{1B054FDF-A503-4730-84BD-E359714F0621}" presName="childShp" presStyleLbl="bgAccFollowNode1" presStyleIdx="2" presStyleCnt="3">
        <dgm:presLayoutVars>
          <dgm:bulletEnabled val="1"/>
        </dgm:presLayoutVars>
      </dgm:prSet>
      <dgm:spPr/>
    </dgm:pt>
  </dgm:ptLst>
  <dgm:cxnLst>
    <dgm:cxn modelId="{CE917E15-6540-4206-807F-D45BEEB4A51E}" type="presOf" srcId="{F40B5631-66C9-4B74-A92D-48D54C2BE79B}" destId="{DB374DEC-3F71-40F4-A3D9-502A5389D72E}" srcOrd="0" destOrd="0" presId="urn:microsoft.com/office/officeart/2005/8/layout/vList6"/>
    <dgm:cxn modelId="{25C9AD1D-AF8F-4D25-9163-2D8E0C0AC692}" srcId="{ACAA6A18-EBD6-4AB0-B382-6D6C815856D4}" destId="{621ABF41-2D2A-46FB-8CCE-A7CDA510CF03}" srcOrd="0" destOrd="0" parTransId="{68DDDBAD-6739-4065-BF15-8928FB69175B}" sibTransId="{9F499372-FE5E-49D9-8CD5-A6988480AE58}"/>
    <dgm:cxn modelId="{6CA3F73A-DAC0-4F2B-A07E-24C0811997D5}" type="presOf" srcId="{1B054FDF-A503-4730-84BD-E359714F0621}" destId="{A7F37B8E-283E-4BAF-BEC6-C3A350C66607}" srcOrd="0" destOrd="0" presId="urn:microsoft.com/office/officeart/2005/8/layout/vList6"/>
    <dgm:cxn modelId="{70023B62-D2F7-48A8-AD44-DD57A34A2B51}" type="presOf" srcId="{ACAA6A18-EBD6-4AB0-B382-6D6C815856D4}" destId="{2BF42FEA-F157-4E5B-98D8-F4C116679478}" srcOrd="0" destOrd="0" presId="urn:microsoft.com/office/officeart/2005/8/layout/vList6"/>
    <dgm:cxn modelId="{53183571-CFAD-470D-8563-E116DD7E1689}" type="presOf" srcId="{621ABF41-2D2A-46FB-8CCE-A7CDA510CF03}" destId="{FFB6AB00-DDAB-43A1-B271-C6FD15EEF7B0}" srcOrd="0" destOrd="0" presId="urn:microsoft.com/office/officeart/2005/8/layout/vList6"/>
    <dgm:cxn modelId="{3598D2E2-1DC9-4C25-8842-89C6120FCA16}" srcId="{ACAA6A18-EBD6-4AB0-B382-6D6C815856D4}" destId="{1B054FDF-A503-4730-84BD-E359714F0621}" srcOrd="2" destOrd="0" parTransId="{909C1720-68B7-48CE-B355-4FE4F0EB5841}" sibTransId="{F94FE641-EAE4-4807-9E64-AB999AF5C5AE}"/>
    <dgm:cxn modelId="{D706A9FB-5281-4794-82F4-3640524BA549}" srcId="{ACAA6A18-EBD6-4AB0-B382-6D6C815856D4}" destId="{F40B5631-66C9-4B74-A92D-48D54C2BE79B}" srcOrd="1" destOrd="0" parTransId="{A3B67F22-C4B3-4BFF-8092-3F62F453DB46}" sibTransId="{3AC9965E-45F0-44EB-88F0-DE78CDBBD376}"/>
    <dgm:cxn modelId="{DB0DBDBB-1391-4B99-B8A9-D49C0AECEA2D}" type="presParOf" srcId="{2BF42FEA-F157-4E5B-98D8-F4C116679478}" destId="{9DF96875-EE55-476D-8C63-BEE5DD5EF829}" srcOrd="0" destOrd="0" presId="urn:microsoft.com/office/officeart/2005/8/layout/vList6"/>
    <dgm:cxn modelId="{37F516B8-73BE-41A4-8963-8A8365968B62}" type="presParOf" srcId="{9DF96875-EE55-476D-8C63-BEE5DD5EF829}" destId="{FFB6AB00-DDAB-43A1-B271-C6FD15EEF7B0}" srcOrd="0" destOrd="0" presId="urn:microsoft.com/office/officeart/2005/8/layout/vList6"/>
    <dgm:cxn modelId="{DD7E781D-F29F-4BCE-AFA2-3A90356D733E}" type="presParOf" srcId="{9DF96875-EE55-476D-8C63-BEE5DD5EF829}" destId="{4CDDA1F7-754B-4DDF-BE8F-ED5A2DD57B84}" srcOrd="1" destOrd="0" presId="urn:microsoft.com/office/officeart/2005/8/layout/vList6"/>
    <dgm:cxn modelId="{A38758EC-A70F-4703-922F-BA14C9889A71}" type="presParOf" srcId="{2BF42FEA-F157-4E5B-98D8-F4C116679478}" destId="{697D7049-3BA6-4E4F-AF0A-27D6E768CA4D}" srcOrd="1" destOrd="0" presId="urn:microsoft.com/office/officeart/2005/8/layout/vList6"/>
    <dgm:cxn modelId="{89A3A69E-6032-4BAA-8CA7-A810BF8B2291}" type="presParOf" srcId="{2BF42FEA-F157-4E5B-98D8-F4C116679478}" destId="{B827A5E4-0E6F-46D2-83C1-F22B4454D8E0}" srcOrd="2" destOrd="0" presId="urn:microsoft.com/office/officeart/2005/8/layout/vList6"/>
    <dgm:cxn modelId="{C211D280-2ACC-4737-9F0E-364B58F5EEEE}" type="presParOf" srcId="{B827A5E4-0E6F-46D2-83C1-F22B4454D8E0}" destId="{DB374DEC-3F71-40F4-A3D9-502A5389D72E}" srcOrd="0" destOrd="0" presId="urn:microsoft.com/office/officeart/2005/8/layout/vList6"/>
    <dgm:cxn modelId="{EE138FF1-C08E-4ACA-AC7E-78950C0567E9}" type="presParOf" srcId="{B827A5E4-0E6F-46D2-83C1-F22B4454D8E0}" destId="{DD2CB021-B3EE-4039-BC8F-D9EFA94891C4}" srcOrd="1" destOrd="0" presId="urn:microsoft.com/office/officeart/2005/8/layout/vList6"/>
    <dgm:cxn modelId="{1DFEC4A5-A25D-46CD-B37D-FF7B89385244}" type="presParOf" srcId="{2BF42FEA-F157-4E5B-98D8-F4C116679478}" destId="{C516957B-6EF3-402E-B61B-7B3ED04749C2}" srcOrd="3" destOrd="0" presId="urn:microsoft.com/office/officeart/2005/8/layout/vList6"/>
    <dgm:cxn modelId="{C77C744F-0A85-47ED-9371-23D93FC08743}" type="presParOf" srcId="{2BF42FEA-F157-4E5B-98D8-F4C116679478}" destId="{25934B55-AA0F-4FEC-90CF-CA400B9F19A4}" srcOrd="4" destOrd="0" presId="urn:microsoft.com/office/officeart/2005/8/layout/vList6"/>
    <dgm:cxn modelId="{1BFFC43A-4E53-4A7A-8851-49044DCEA079}" type="presParOf" srcId="{25934B55-AA0F-4FEC-90CF-CA400B9F19A4}" destId="{A7F37B8E-283E-4BAF-BEC6-C3A350C66607}" srcOrd="0" destOrd="0" presId="urn:microsoft.com/office/officeart/2005/8/layout/vList6"/>
    <dgm:cxn modelId="{B9664D7D-EC3E-4C27-9E71-06894EF4EB9A}" type="presParOf" srcId="{25934B55-AA0F-4FEC-90CF-CA400B9F19A4}" destId="{05C6A380-DC25-4866-A033-0E74E0EE0638}"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425832-F3C6-4BD1-A4BD-DA91D159C24C}">
      <dsp:nvSpPr>
        <dsp:cNvPr id="0" name=""/>
        <dsp:cNvSpPr/>
      </dsp:nvSpPr>
      <dsp:spPr>
        <a:xfrm>
          <a:off x="-5072858" y="-777156"/>
          <a:ext cx="6041266" cy="6041266"/>
        </a:xfrm>
        <a:prstGeom prst="blockArc">
          <a:avLst>
            <a:gd name="adj1" fmla="val 18900000"/>
            <a:gd name="adj2" fmla="val 2700000"/>
            <a:gd name="adj3" fmla="val 358"/>
          </a:avLst>
        </a:pr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E8C8519-5F2E-46B4-B512-4C61F5815C9C}">
      <dsp:nvSpPr>
        <dsp:cNvPr id="0" name=""/>
        <dsp:cNvSpPr/>
      </dsp:nvSpPr>
      <dsp:spPr>
        <a:xfrm>
          <a:off x="622842" y="448695"/>
          <a:ext cx="8418346" cy="89739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2304"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t>Hakikat manusia Bertuhan</a:t>
          </a:r>
        </a:p>
      </dsp:txBody>
      <dsp:txXfrm>
        <a:off x="622842" y="448695"/>
        <a:ext cx="8418346" cy="897390"/>
      </dsp:txXfrm>
    </dsp:sp>
    <dsp:sp modelId="{30B63DB6-9E2E-42D2-8ED3-7470E5018392}">
      <dsp:nvSpPr>
        <dsp:cNvPr id="0" name=""/>
        <dsp:cNvSpPr/>
      </dsp:nvSpPr>
      <dsp:spPr>
        <a:xfrm>
          <a:off x="61973" y="336521"/>
          <a:ext cx="1121738" cy="1121738"/>
        </a:xfrm>
        <a:prstGeom prst="ellipse">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AD71E7-1087-4E2A-A209-5A64F96601DE}">
      <dsp:nvSpPr>
        <dsp:cNvPr id="0" name=""/>
        <dsp:cNvSpPr/>
      </dsp:nvSpPr>
      <dsp:spPr>
        <a:xfrm>
          <a:off x="949044" y="1794781"/>
          <a:ext cx="8092145" cy="897390"/>
        </a:xfrm>
        <a:prstGeom prst="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2304" tIns="68580" rIns="68580" bIns="68580" numCol="1" spcCol="1270" anchor="ctr" anchorCtr="0">
          <a:noAutofit/>
        </a:bodyPr>
        <a:lstStyle/>
        <a:p>
          <a:pPr marL="0" lvl="0" indent="0" algn="l" defTabSz="1200150">
            <a:lnSpc>
              <a:spcPct val="90000"/>
            </a:lnSpc>
            <a:spcBef>
              <a:spcPct val="0"/>
            </a:spcBef>
            <a:spcAft>
              <a:spcPct val="35000"/>
            </a:spcAft>
            <a:buNone/>
          </a:pPr>
          <a:r>
            <a:rPr lang="id-ID" sz="2700" kern="1200"/>
            <a:t>Menelusuri  karakteristik dan urgensi spiritualit</a:t>
          </a:r>
          <a:r>
            <a:rPr lang="en-US" sz="2700" kern="1200"/>
            <a:t>as. </a:t>
          </a:r>
        </a:p>
      </dsp:txBody>
      <dsp:txXfrm>
        <a:off x="949044" y="1794781"/>
        <a:ext cx="8092145" cy="897390"/>
      </dsp:txXfrm>
    </dsp:sp>
    <dsp:sp modelId="{E311C5DC-ACC1-4C8C-961C-D1758CBB8EF5}">
      <dsp:nvSpPr>
        <dsp:cNvPr id="0" name=""/>
        <dsp:cNvSpPr/>
      </dsp:nvSpPr>
      <dsp:spPr>
        <a:xfrm>
          <a:off x="388174" y="1682607"/>
          <a:ext cx="1121738" cy="1121738"/>
        </a:xfrm>
        <a:prstGeom prst="ellipse">
          <a:avLst/>
        </a:prstGeom>
        <a:solidFill>
          <a:schemeClr val="lt1">
            <a:hueOff val="0"/>
            <a:satOff val="0"/>
            <a:lumOff val="0"/>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CED3FC-4AFB-47BC-8191-E6B8344AF266}">
      <dsp:nvSpPr>
        <dsp:cNvPr id="0" name=""/>
        <dsp:cNvSpPr/>
      </dsp:nvSpPr>
      <dsp:spPr>
        <a:xfrm>
          <a:off x="622842" y="3140867"/>
          <a:ext cx="8418346" cy="897390"/>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2304" tIns="68580" rIns="68580" bIns="68580" numCol="1" spcCol="1270" anchor="ctr" anchorCtr="0">
          <a:noAutofit/>
        </a:bodyPr>
        <a:lstStyle/>
        <a:p>
          <a:pPr marL="0" lvl="0" indent="0" algn="l" defTabSz="1200150">
            <a:lnSpc>
              <a:spcPct val="90000"/>
            </a:lnSpc>
            <a:spcBef>
              <a:spcPct val="0"/>
            </a:spcBef>
            <a:spcAft>
              <a:spcPct val="35000"/>
            </a:spcAft>
            <a:buNone/>
          </a:pPr>
          <a:r>
            <a:rPr lang="en-US" sz="2700" kern="1200"/>
            <a:t>Menggali sumber sosiologis, filosofis, teologis, dan historis konsep ketuhanan</a:t>
          </a:r>
        </a:p>
      </dsp:txBody>
      <dsp:txXfrm>
        <a:off x="622842" y="3140867"/>
        <a:ext cx="8418346" cy="897390"/>
      </dsp:txXfrm>
    </dsp:sp>
    <dsp:sp modelId="{275E5B82-E95E-46DD-8DD1-42F6EE02F0B7}">
      <dsp:nvSpPr>
        <dsp:cNvPr id="0" name=""/>
        <dsp:cNvSpPr/>
      </dsp:nvSpPr>
      <dsp:spPr>
        <a:xfrm>
          <a:off x="61973" y="3028693"/>
          <a:ext cx="1121738" cy="1121738"/>
        </a:xfrm>
        <a:prstGeom prst="ellipse">
          <a:avLst/>
        </a:prstGeom>
        <a:solidFill>
          <a:schemeClr val="lt1">
            <a:hueOff val="0"/>
            <a:satOff val="0"/>
            <a:lumOff val="0"/>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911102-1AEA-48D0-B05B-74A25509A9A3}">
      <dsp:nvSpPr>
        <dsp:cNvPr id="0" name=""/>
        <dsp:cNvSpPr/>
      </dsp:nvSpPr>
      <dsp:spPr>
        <a:xfrm>
          <a:off x="362073" y="1185"/>
          <a:ext cx="1202167" cy="601083"/>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a:solidFill>
                <a:schemeClr val="tx1"/>
              </a:solidFill>
            </a:rPr>
            <a:t>Al Fatihah</a:t>
          </a:r>
        </a:p>
      </dsp:txBody>
      <dsp:txXfrm>
        <a:off x="379678" y="18790"/>
        <a:ext cx="1166957" cy="565873"/>
      </dsp:txXfrm>
    </dsp:sp>
    <dsp:sp modelId="{B2B2A3CC-E96C-4D1A-B8F3-5A0738052C35}">
      <dsp:nvSpPr>
        <dsp:cNvPr id="0" name=""/>
        <dsp:cNvSpPr/>
      </dsp:nvSpPr>
      <dsp:spPr>
        <a:xfrm>
          <a:off x="482290" y="602269"/>
          <a:ext cx="120216" cy="450812"/>
        </a:xfrm>
        <a:custGeom>
          <a:avLst/>
          <a:gdLst/>
          <a:ahLst/>
          <a:cxnLst/>
          <a:rect l="0" t="0" r="0" b="0"/>
          <a:pathLst>
            <a:path>
              <a:moveTo>
                <a:pt x="0" y="0"/>
              </a:moveTo>
              <a:lnTo>
                <a:pt x="0" y="450812"/>
              </a:lnTo>
              <a:lnTo>
                <a:pt x="120216" y="450812"/>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9586DFA-969D-4799-BDC6-782748B287B6}">
      <dsp:nvSpPr>
        <dsp:cNvPr id="0" name=""/>
        <dsp:cNvSpPr/>
      </dsp:nvSpPr>
      <dsp:spPr>
        <a:xfrm>
          <a:off x="602506" y="752540"/>
          <a:ext cx="961734" cy="601083"/>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i="1" kern="1200"/>
            <a:t>Rabbul 'alamin  </a:t>
          </a:r>
          <a:endParaRPr lang="en-US" sz="1600" kern="1200"/>
        </a:p>
      </dsp:txBody>
      <dsp:txXfrm>
        <a:off x="620111" y="770145"/>
        <a:ext cx="926524" cy="565873"/>
      </dsp:txXfrm>
    </dsp:sp>
    <dsp:sp modelId="{0AF2503C-615A-4FC8-887F-2E6221CBFA67}">
      <dsp:nvSpPr>
        <dsp:cNvPr id="0" name=""/>
        <dsp:cNvSpPr/>
      </dsp:nvSpPr>
      <dsp:spPr>
        <a:xfrm>
          <a:off x="482290" y="602269"/>
          <a:ext cx="120216" cy="1202167"/>
        </a:xfrm>
        <a:custGeom>
          <a:avLst/>
          <a:gdLst/>
          <a:ahLst/>
          <a:cxnLst/>
          <a:rect l="0" t="0" r="0" b="0"/>
          <a:pathLst>
            <a:path>
              <a:moveTo>
                <a:pt x="0" y="0"/>
              </a:moveTo>
              <a:lnTo>
                <a:pt x="0" y="1202167"/>
              </a:lnTo>
              <a:lnTo>
                <a:pt x="120216" y="1202167"/>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FAA77AB-7F04-4954-865B-EF15A605C309}">
      <dsp:nvSpPr>
        <dsp:cNvPr id="0" name=""/>
        <dsp:cNvSpPr/>
      </dsp:nvSpPr>
      <dsp:spPr>
        <a:xfrm>
          <a:off x="602506" y="1503895"/>
          <a:ext cx="961734" cy="601083"/>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1470669"/>
              <a:satOff val="-2046"/>
              <a:lumOff val="-784"/>
              <a:alphaOff val="0"/>
            </a:schemeClr>
          </a:solidFill>
          <a:prstDash val="solid"/>
          <a:miter lim="800000"/>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i="1" kern="1200"/>
            <a:t>Maliki Yaumiddin </a:t>
          </a:r>
          <a:endParaRPr lang="en-US" sz="1600" kern="1200"/>
        </a:p>
      </dsp:txBody>
      <dsp:txXfrm>
        <a:off x="620111" y="1521500"/>
        <a:ext cx="926524" cy="565873"/>
      </dsp:txXfrm>
    </dsp:sp>
    <dsp:sp modelId="{9160490A-D35B-4204-ACBF-2D12A15781E9}">
      <dsp:nvSpPr>
        <dsp:cNvPr id="0" name=""/>
        <dsp:cNvSpPr/>
      </dsp:nvSpPr>
      <dsp:spPr>
        <a:xfrm>
          <a:off x="482290" y="602269"/>
          <a:ext cx="120216" cy="1953522"/>
        </a:xfrm>
        <a:custGeom>
          <a:avLst/>
          <a:gdLst/>
          <a:ahLst/>
          <a:cxnLst/>
          <a:rect l="0" t="0" r="0" b="0"/>
          <a:pathLst>
            <a:path>
              <a:moveTo>
                <a:pt x="0" y="0"/>
              </a:moveTo>
              <a:lnTo>
                <a:pt x="0" y="1953522"/>
              </a:lnTo>
              <a:lnTo>
                <a:pt x="120216" y="1953522"/>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F9C8A65C-FCEB-43D0-8C57-AD9D4875482E}">
      <dsp:nvSpPr>
        <dsp:cNvPr id="0" name=""/>
        <dsp:cNvSpPr/>
      </dsp:nvSpPr>
      <dsp:spPr>
        <a:xfrm>
          <a:off x="602506" y="2255250"/>
          <a:ext cx="961734" cy="601083"/>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2941338"/>
              <a:satOff val="-4091"/>
              <a:lumOff val="-1569"/>
              <a:alphaOff val="0"/>
            </a:schemeClr>
          </a:solidFill>
          <a:prstDash val="solid"/>
          <a:miter lim="800000"/>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i="1" kern="1200"/>
            <a:t>Iyyaka na'budu    </a:t>
          </a:r>
          <a:endParaRPr lang="en-US" sz="1600" kern="1200"/>
        </a:p>
      </dsp:txBody>
      <dsp:txXfrm>
        <a:off x="620111" y="2272855"/>
        <a:ext cx="926524" cy="565873"/>
      </dsp:txXfrm>
    </dsp:sp>
    <dsp:sp modelId="{BE2B73F3-F041-40A9-8CA1-BD55BD5B143E}">
      <dsp:nvSpPr>
        <dsp:cNvPr id="0" name=""/>
        <dsp:cNvSpPr/>
      </dsp:nvSpPr>
      <dsp:spPr>
        <a:xfrm>
          <a:off x="1864782" y="1185"/>
          <a:ext cx="1202167" cy="601083"/>
        </a:xfrm>
        <a:prstGeom prst="roundRect">
          <a:avLst>
            <a:gd name="adj" fmla="val 1000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a:solidFill>
                <a:schemeClr val="tx1"/>
              </a:solidFill>
            </a:rPr>
            <a:t>Annas</a:t>
          </a:r>
        </a:p>
      </dsp:txBody>
      <dsp:txXfrm>
        <a:off x="1882387" y="18790"/>
        <a:ext cx="1166957" cy="565873"/>
      </dsp:txXfrm>
    </dsp:sp>
    <dsp:sp modelId="{15710BBE-BC27-4983-8E98-03DF217415A0}">
      <dsp:nvSpPr>
        <dsp:cNvPr id="0" name=""/>
        <dsp:cNvSpPr/>
      </dsp:nvSpPr>
      <dsp:spPr>
        <a:xfrm>
          <a:off x="1984999" y="602269"/>
          <a:ext cx="120216" cy="450812"/>
        </a:xfrm>
        <a:custGeom>
          <a:avLst/>
          <a:gdLst/>
          <a:ahLst/>
          <a:cxnLst/>
          <a:rect l="0" t="0" r="0" b="0"/>
          <a:pathLst>
            <a:path>
              <a:moveTo>
                <a:pt x="0" y="0"/>
              </a:moveTo>
              <a:lnTo>
                <a:pt x="0" y="450812"/>
              </a:lnTo>
              <a:lnTo>
                <a:pt x="120216" y="450812"/>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14FAE1C-D016-40FF-9336-A13AFCAB1147}">
      <dsp:nvSpPr>
        <dsp:cNvPr id="0" name=""/>
        <dsp:cNvSpPr/>
      </dsp:nvSpPr>
      <dsp:spPr>
        <a:xfrm>
          <a:off x="2105216" y="752540"/>
          <a:ext cx="961734" cy="601083"/>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4412007"/>
              <a:satOff val="-6137"/>
              <a:lumOff val="-2353"/>
              <a:alphaOff val="0"/>
            </a:schemeClr>
          </a:solidFill>
          <a:prstDash val="solid"/>
          <a:miter lim="800000"/>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i="1" kern="1200"/>
            <a:t>Rabbun nas </a:t>
          </a:r>
          <a:endParaRPr lang="en-US" sz="1600" kern="1200"/>
        </a:p>
      </dsp:txBody>
      <dsp:txXfrm>
        <a:off x="2122821" y="770145"/>
        <a:ext cx="926524" cy="565873"/>
      </dsp:txXfrm>
    </dsp:sp>
    <dsp:sp modelId="{76851827-6156-4633-B6F3-4E1561F6F06C}">
      <dsp:nvSpPr>
        <dsp:cNvPr id="0" name=""/>
        <dsp:cNvSpPr/>
      </dsp:nvSpPr>
      <dsp:spPr>
        <a:xfrm>
          <a:off x="1984999" y="602269"/>
          <a:ext cx="120216" cy="1202167"/>
        </a:xfrm>
        <a:custGeom>
          <a:avLst/>
          <a:gdLst/>
          <a:ahLst/>
          <a:cxnLst/>
          <a:rect l="0" t="0" r="0" b="0"/>
          <a:pathLst>
            <a:path>
              <a:moveTo>
                <a:pt x="0" y="0"/>
              </a:moveTo>
              <a:lnTo>
                <a:pt x="0" y="1202167"/>
              </a:lnTo>
              <a:lnTo>
                <a:pt x="120216" y="1202167"/>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12E9C43-60D7-4195-921B-473BB22337A7}">
      <dsp:nvSpPr>
        <dsp:cNvPr id="0" name=""/>
        <dsp:cNvSpPr/>
      </dsp:nvSpPr>
      <dsp:spPr>
        <a:xfrm>
          <a:off x="2105216" y="1503895"/>
          <a:ext cx="961734" cy="601083"/>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5882676"/>
              <a:satOff val="-8182"/>
              <a:lumOff val="-3138"/>
              <a:alphaOff val="0"/>
            </a:schemeClr>
          </a:solidFill>
          <a:prstDash val="solid"/>
          <a:miter lim="800000"/>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i="1" kern="1200"/>
            <a:t>Malikin nas </a:t>
          </a:r>
          <a:endParaRPr lang="en-US" sz="1600" kern="1200"/>
        </a:p>
      </dsp:txBody>
      <dsp:txXfrm>
        <a:off x="2122821" y="1521500"/>
        <a:ext cx="926524" cy="565873"/>
      </dsp:txXfrm>
    </dsp:sp>
    <dsp:sp modelId="{B9CDEEDF-D2E0-40E1-ABEC-CADED22EF9DF}">
      <dsp:nvSpPr>
        <dsp:cNvPr id="0" name=""/>
        <dsp:cNvSpPr/>
      </dsp:nvSpPr>
      <dsp:spPr>
        <a:xfrm>
          <a:off x="1984999" y="602269"/>
          <a:ext cx="120216" cy="1953522"/>
        </a:xfrm>
        <a:custGeom>
          <a:avLst/>
          <a:gdLst/>
          <a:ahLst/>
          <a:cxnLst/>
          <a:rect l="0" t="0" r="0" b="0"/>
          <a:pathLst>
            <a:path>
              <a:moveTo>
                <a:pt x="0" y="0"/>
              </a:moveTo>
              <a:lnTo>
                <a:pt x="0" y="1953522"/>
              </a:lnTo>
              <a:lnTo>
                <a:pt x="120216" y="1953522"/>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D1E7892-1C67-4AAF-B817-990EE42A849E}">
      <dsp:nvSpPr>
        <dsp:cNvPr id="0" name=""/>
        <dsp:cNvSpPr/>
      </dsp:nvSpPr>
      <dsp:spPr>
        <a:xfrm>
          <a:off x="2105216" y="2255250"/>
          <a:ext cx="961734" cy="601083"/>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7353344"/>
              <a:satOff val="-10228"/>
              <a:lumOff val="-3922"/>
              <a:alphaOff val="0"/>
            </a:schemeClr>
          </a:solidFill>
          <a:prstDash val="solid"/>
          <a:miter lim="800000"/>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en-US" sz="1600" i="1" kern="1200"/>
            <a:t>Ilahinnas</a:t>
          </a:r>
          <a:endParaRPr lang="en-US" sz="1600" kern="1200"/>
        </a:p>
      </dsp:txBody>
      <dsp:txXfrm>
        <a:off x="2122821" y="2272855"/>
        <a:ext cx="926524" cy="5658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6C4A22-DC26-4426-9596-781965E08E0D}">
      <dsp:nvSpPr>
        <dsp:cNvPr id="0" name=""/>
        <dsp:cNvSpPr/>
      </dsp:nvSpPr>
      <dsp:spPr>
        <a:xfrm>
          <a:off x="0" y="3650714"/>
          <a:ext cx="6858048" cy="1198246"/>
        </a:xfrm>
        <a:prstGeom prst="rect">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id-ID" sz="2200" kern="1200"/>
            <a:t>Tu</a:t>
          </a:r>
          <a:r>
            <a:rPr lang="en-US" sz="2200" kern="1200"/>
            <a:t>juan</a:t>
          </a:r>
          <a:r>
            <a:rPr lang="id-ID" sz="2200" kern="1200"/>
            <a:t> manusia</a:t>
          </a:r>
          <a:endParaRPr lang="en-US" sz="2200" kern="1200"/>
        </a:p>
      </dsp:txBody>
      <dsp:txXfrm>
        <a:off x="0" y="3650714"/>
        <a:ext cx="6858048" cy="647052"/>
      </dsp:txXfrm>
    </dsp:sp>
    <dsp:sp modelId="{4C8033AA-59E4-4B9C-B974-DA14EA41232A}">
      <dsp:nvSpPr>
        <dsp:cNvPr id="0" name=""/>
        <dsp:cNvSpPr/>
      </dsp:nvSpPr>
      <dsp:spPr>
        <a:xfrm>
          <a:off x="0" y="4273802"/>
          <a:ext cx="6858048" cy="551193"/>
        </a:xfrm>
        <a:prstGeom prst="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34696" tIns="41910" rIns="234696" bIns="41910" numCol="1" spcCol="1270" anchor="ctr" anchorCtr="0">
          <a:noAutofit/>
        </a:bodyPr>
        <a:lstStyle/>
        <a:p>
          <a:pPr marL="0" lvl="0" indent="0" algn="ctr" defTabSz="1466850">
            <a:lnSpc>
              <a:spcPct val="90000"/>
            </a:lnSpc>
            <a:spcBef>
              <a:spcPct val="0"/>
            </a:spcBef>
            <a:spcAft>
              <a:spcPct val="35000"/>
            </a:spcAft>
            <a:buNone/>
          </a:pPr>
          <a:r>
            <a:rPr lang="id-ID" sz="3300" kern="1200"/>
            <a:t>mencari ridho Allah</a:t>
          </a:r>
          <a:endParaRPr lang="en-US" sz="3300" kern="1200"/>
        </a:p>
      </dsp:txBody>
      <dsp:txXfrm>
        <a:off x="0" y="4273802"/>
        <a:ext cx="6858048" cy="551193"/>
      </dsp:txXfrm>
    </dsp:sp>
    <dsp:sp modelId="{6ACE447F-41AE-435B-ACB8-D3C78A4A71ED}">
      <dsp:nvSpPr>
        <dsp:cNvPr id="0" name=""/>
        <dsp:cNvSpPr/>
      </dsp:nvSpPr>
      <dsp:spPr>
        <a:xfrm rot="10800000">
          <a:off x="0" y="1825785"/>
          <a:ext cx="6858048" cy="1842902"/>
        </a:xfrm>
        <a:prstGeom prst="upArrowCallou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a:t>Kewajiban </a:t>
          </a:r>
          <a:r>
            <a:rPr lang="id-ID" sz="2200" kern="1200"/>
            <a:t>manusia</a:t>
          </a:r>
          <a:endParaRPr lang="en-US" sz="2200" kern="1200"/>
        </a:p>
      </dsp:txBody>
      <dsp:txXfrm rot="-10800000">
        <a:off x="0" y="1825785"/>
        <a:ext cx="6858048" cy="646858"/>
      </dsp:txXfrm>
    </dsp:sp>
    <dsp:sp modelId="{8E1EFF5A-4A69-426A-843A-C8EAAD1DB720}">
      <dsp:nvSpPr>
        <dsp:cNvPr id="0" name=""/>
        <dsp:cNvSpPr/>
      </dsp:nvSpPr>
      <dsp:spPr>
        <a:xfrm>
          <a:off x="0" y="2472644"/>
          <a:ext cx="6858048" cy="551027"/>
        </a:xfrm>
        <a:prstGeom prst="rect">
          <a:avLst/>
        </a:prstGeom>
        <a:solidFill>
          <a:schemeClr val="accent3">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34696" tIns="41910" rIns="234696" bIns="41910" numCol="1" spcCol="1270" anchor="ctr" anchorCtr="0">
          <a:noAutofit/>
        </a:bodyPr>
        <a:lstStyle/>
        <a:p>
          <a:pPr marL="0" lvl="0" indent="0" algn="ctr" defTabSz="1466850">
            <a:lnSpc>
              <a:spcPct val="90000"/>
            </a:lnSpc>
            <a:spcBef>
              <a:spcPct val="0"/>
            </a:spcBef>
            <a:spcAft>
              <a:spcPct val="35000"/>
            </a:spcAft>
            <a:buNone/>
          </a:pPr>
          <a:r>
            <a:rPr lang="id-ID" sz="3300" kern="1200"/>
            <a:t>beribadah kepada Allah</a:t>
          </a:r>
          <a:endParaRPr lang="en-US" sz="3300" kern="1200"/>
        </a:p>
      </dsp:txBody>
      <dsp:txXfrm>
        <a:off x="0" y="2472644"/>
        <a:ext cx="6858048" cy="551027"/>
      </dsp:txXfrm>
    </dsp:sp>
    <dsp:sp modelId="{B95FCA07-1089-450B-942D-8A5042954632}">
      <dsp:nvSpPr>
        <dsp:cNvPr id="0" name=""/>
        <dsp:cNvSpPr/>
      </dsp:nvSpPr>
      <dsp:spPr>
        <a:xfrm rot="10800000">
          <a:off x="0" y="857"/>
          <a:ext cx="6858048" cy="1842902"/>
        </a:xfrm>
        <a:prstGeom prst="upArrowCallout">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id-ID" sz="2200" kern="1200"/>
            <a:t>Tugas manusia</a:t>
          </a:r>
          <a:endParaRPr lang="en-US" sz="2200" kern="1200"/>
        </a:p>
      </dsp:txBody>
      <dsp:txXfrm rot="-10800000">
        <a:off x="0" y="857"/>
        <a:ext cx="6858048" cy="646858"/>
      </dsp:txXfrm>
    </dsp:sp>
    <dsp:sp modelId="{F2720A01-CF07-42E1-A18D-CFE3CCC6663E}">
      <dsp:nvSpPr>
        <dsp:cNvPr id="0" name=""/>
        <dsp:cNvSpPr/>
      </dsp:nvSpPr>
      <dsp:spPr>
        <a:xfrm>
          <a:off x="0" y="647715"/>
          <a:ext cx="6858048" cy="551027"/>
        </a:xfrm>
        <a:prstGeom prst="rect">
          <a:avLst/>
        </a:prstGeom>
        <a:solidFill>
          <a:schemeClr val="accent4">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34696" tIns="41910" rIns="234696" bIns="41910" numCol="1" spcCol="1270" anchor="ctr" anchorCtr="0">
          <a:noAutofit/>
        </a:bodyPr>
        <a:lstStyle/>
        <a:p>
          <a:pPr marL="0" lvl="0" indent="0" algn="ctr" defTabSz="1466850">
            <a:lnSpc>
              <a:spcPct val="90000"/>
            </a:lnSpc>
            <a:spcBef>
              <a:spcPct val="0"/>
            </a:spcBef>
            <a:spcAft>
              <a:spcPct val="35000"/>
            </a:spcAft>
            <a:buNone/>
          </a:pPr>
          <a:r>
            <a:rPr lang="id-ID" sz="3300" kern="1200"/>
            <a:t>sebagai </a:t>
          </a:r>
          <a:r>
            <a:rPr lang="id-ID" sz="3300" i="1" kern="1200"/>
            <a:t>kholifatul fil ardh</a:t>
          </a:r>
          <a:endParaRPr lang="en-US" sz="3300" kern="1200"/>
        </a:p>
      </dsp:txBody>
      <dsp:txXfrm>
        <a:off x="0" y="647715"/>
        <a:ext cx="6858048" cy="5510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DDA1F7-754B-4DDF-BE8F-ED5A2DD57B84}">
      <dsp:nvSpPr>
        <dsp:cNvPr id="0" name=""/>
        <dsp:cNvSpPr/>
      </dsp:nvSpPr>
      <dsp:spPr>
        <a:xfrm>
          <a:off x="2438400" y="0"/>
          <a:ext cx="3657600" cy="1269999"/>
        </a:xfrm>
        <a:prstGeom prst="rightArrow">
          <a:avLst>
            <a:gd name="adj1" fmla="val 75000"/>
            <a:gd name="adj2" fmla="val 50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FB6AB00-DDAB-43A1-B271-C6FD15EEF7B0}">
      <dsp:nvSpPr>
        <dsp:cNvPr id="0" name=""/>
        <dsp:cNvSpPr/>
      </dsp:nvSpPr>
      <dsp:spPr>
        <a:xfrm>
          <a:off x="0" y="0"/>
          <a:ext cx="2438400" cy="126999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1. </a:t>
          </a:r>
          <a:r>
            <a:rPr lang="id-ID" sz="2500" kern="1200"/>
            <a:t>Mengikuti kemauan sendiri</a:t>
          </a:r>
          <a:endParaRPr lang="en-US" sz="2500" kern="1200"/>
        </a:p>
      </dsp:txBody>
      <dsp:txXfrm>
        <a:off x="61996" y="61996"/>
        <a:ext cx="2314408" cy="1146007"/>
      </dsp:txXfrm>
    </dsp:sp>
    <dsp:sp modelId="{DD2CB021-B3EE-4039-BC8F-D9EFA94891C4}">
      <dsp:nvSpPr>
        <dsp:cNvPr id="0" name=""/>
        <dsp:cNvSpPr/>
      </dsp:nvSpPr>
      <dsp:spPr>
        <a:xfrm>
          <a:off x="2438400" y="1397000"/>
          <a:ext cx="3657600" cy="1269999"/>
        </a:xfrm>
        <a:prstGeom prst="rightArrow">
          <a:avLst>
            <a:gd name="adj1" fmla="val 75000"/>
            <a:gd name="adj2" fmla="val 50000"/>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B374DEC-3F71-40F4-A3D9-502A5389D72E}">
      <dsp:nvSpPr>
        <dsp:cNvPr id="0" name=""/>
        <dsp:cNvSpPr/>
      </dsp:nvSpPr>
      <dsp:spPr>
        <a:xfrm>
          <a:off x="0" y="1397000"/>
          <a:ext cx="2438400" cy="1269999"/>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2. </a:t>
          </a:r>
          <a:r>
            <a:rPr lang="id-ID" sz="2500" kern="1200"/>
            <a:t>Mengikuti nenek-moyang tanpa berfikir</a:t>
          </a:r>
          <a:endParaRPr lang="en-US" sz="2500" kern="1200"/>
        </a:p>
      </dsp:txBody>
      <dsp:txXfrm>
        <a:off x="61996" y="1458996"/>
        <a:ext cx="2314408" cy="1146007"/>
      </dsp:txXfrm>
    </dsp:sp>
    <dsp:sp modelId="{05C6A380-DC25-4866-A033-0E74E0EE0638}">
      <dsp:nvSpPr>
        <dsp:cNvPr id="0" name=""/>
        <dsp:cNvSpPr/>
      </dsp:nvSpPr>
      <dsp:spPr>
        <a:xfrm>
          <a:off x="2438400" y="2793999"/>
          <a:ext cx="3657600" cy="1269999"/>
        </a:xfrm>
        <a:prstGeom prst="rightArrow">
          <a:avLst>
            <a:gd name="adj1" fmla="val 75000"/>
            <a:gd name="adj2" fmla="val 50000"/>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A7F37B8E-283E-4BAF-BEC6-C3A350C66607}">
      <dsp:nvSpPr>
        <dsp:cNvPr id="0" name=""/>
        <dsp:cNvSpPr/>
      </dsp:nvSpPr>
      <dsp:spPr>
        <a:xfrm>
          <a:off x="0" y="2793999"/>
          <a:ext cx="2438400" cy="1269999"/>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3. </a:t>
          </a:r>
          <a:r>
            <a:rPr lang="id-ID" sz="2500" kern="1200"/>
            <a:t>Kepatuhan kepada selain Allah</a:t>
          </a:r>
          <a:endParaRPr lang="en-US" sz="2500" kern="1200"/>
        </a:p>
      </dsp:txBody>
      <dsp:txXfrm>
        <a:off x="61996" y="2855995"/>
        <a:ext cx="2314408" cy="1146007"/>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2ABC11-66A3-425E-B392-E668435F7282}" type="datetimeFigureOut">
              <a:rPr lang="en-US" smtClean="0"/>
              <a:t>9/29/2025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C3FCDC-5859-48AA-80F5-46F52EEC3D02}" type="slidenum">
              <a:rPr lang="en-US" smtClean="0"/>
              <a:t>‹#›</a:t>
            </a:fld>
            <a:endParaRPr lang="en-US"/>
          </a:p>
        </p:txBody>
      </p:sp>
    </p:spTree>
    <p:extLst>
      <p:ext uri="{BB962C8B-B14F-4D97-AF65-F5344CB8AC3E}">
        <p14:creationId xmlns:p14="http://schemas.microsoft.com/office/powerpoint/2010/main" val="3356666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CB3423-410D-49EC-B0BE-5DEA85E25AA0}"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2634352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CB3423-410D-49EC-B0BE-5DEA85E25AA0}"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236139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CB3423-410D-49EC-B0BE-5DEA85E25AA0}"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3425906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26866"/>
          </a:xfrm>
        </p:spPr>
        <p:txBody>
          <a:bodyPr/>
          <a:lstStyle/>
          <a:p>
            <a:r>
              <a:rPr lang="en-US"/>
              <a:t>Click to edit Master title style</a:t>
            </a:r>
          </a:p>
        </p:txBody>
      </p:sp>
      <p:sp>
        <p:nvSpPr>
          <p:cNvPr id="3" name="Content Placeholder 2"/>
          <p:cNvSpPr>
            <a:spLocks noGrp="1"/>
          </p:cNvSpPr>
          <p:nvPr>
            <p:ph idx="1"/>
          </p:nvPr>
        </p:nvSpPr>
        <p:spPr>
          <a:xfrm>
            <a:off x="838200" y="1694329"/>
            <a:ext cx="10515600" cy="44826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CB3423-410D-49EC-B0BE-5DEA85E25AA0}"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t>‹#›</a:t>
            </a:fld>
            <a:endParaRPr lang="en-US"/>
          </a:p>
        </p:txBody>
      </p:sp>
      <p:grpSp>
        <p:nvGrpSpPr>
          <p:cNvPr id="7" name="Group 6"/>
          <p:cNvGrpSpPr/>
          <p:nvPr userDrawn="1"/>
        </p:nvGrpSpPr>
        <p:grpSpPr>
          <a:xfrm>
            <a:off x="-1" y="1364124"/>
            <a:ext cx="12119839" cy="7259"/>
            <a:chOff x="-1" y="1683434"/>
            <a:chExt cx="12119839" cy="7259"/>
          </a:xfrm>
        </p:grpSpPr>
        <p:cxnSp>
          <p:nvCxnSpPr>
            <p:cNvPr id="8" name="Straight Connector 7"/>
            <p:cNvCxnSpPr/>
            <p:nvPr userDrawn="1"/>
          </p:nvCxnSpPr>
          <p:spPr>
            <a:xfrm>
              <a:off x="-1" y="1690688"/>
              <a:ext cx="43200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4305484" y="1690688"/>
              <a:ext cx="2880000" cy="0"/>
            </a:xfrm>
            <a:prstGeom prst="line">
              <a:avLst/>
            </a:prstGeom>
            <a:ln w="1270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7143028" y="1683434"/>
              <a:ext cx="2160000" cy="0"/>
            </a:xfrm>
            <a:prstGeom prst="line">
              <a:avLst/>
            </a:prstGeom>
            <a:ln w="1270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9283894" y="1690693"/>
              <a:ext cx="1800000" cy="0"/>
            </a:xfrm>
            <a:prstGeom prst="line">
              <a:avLst/>
            </a:prstGeom>
            <a:ln w="12700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11003838" y="1683439"/>
              <a:ext cx="11160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04501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CB3423-410D-49EC-B0BE-5DEA85E25AA0}" type="datetimeFigureOut">
              <a:rPr lang="en-US" smtClean="0"/>
              <a:t>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2765052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CB3423-410D-49EC-B0BE-5DEA85E25AA0}"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1999957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CB3423-410D-49EC-B0BE-5DEA85E25AA0}" type="datetimeFigureOut">
              <a:rPr lang="en-US" smtClean="0"/>
              <a:t>9/29/2025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1577613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CB3423-410D-49EC-B0BE-5DEA85E25AA0}" type="datetimeFigureOut">
              <a:rPr lang="en-US" smtClean="0"/>
              <a:t>9/29/2025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748770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B3423-410D-49EC-B0BE-5DEA85E25AA0}" type="datetimeFigureOut">
              <a:rPr lang="en-US" smtClean="0"/>
              <a:t>9/29/2025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2376671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CB3423-410D-49EC-B0BE-5DEA85E25AA0}"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1624476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CB3423-410D-49EC-B0BE-5DEA85E25AA0}" type="datetimeFigureOut">
              <a:rPr lang="en-US" smtClean="0"/>
              <a:t>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9305C-BB56-4E6D-B85A-735CED84347E}" type="slidenum">
              <a:rPr lang="en-US" smtClean="0"/>
              <a:t>‹#›</a:t>
            </a:fld>
            <a:endParaRPr lang="en-US"/>
          </a:p>
        </p:txBody>
      </p:sp>
    </p:spTree>
    <p:extLst>
      <p:ext uri="{BB962C8B-B14F-4D97-AF65-F5344CB8AC3E}">
        <p14:creationId xmlns:p14="http://schemas.microsoft.com/office/powerpoint/2010/main" val="2663838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CB3423-410D-49EC-B0BE-5DEA85E25AA0}" type="datetimeFigureOut">
              <a:rPr lang="en-US" smtClean="0"/>
              <a:t>9/29/2025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09305C-BB56-4E6D-B85A-735CED84347E}" type="slidenum">
              <a:rPr lang="en-US" smtClean="0"/>
              <a:t>‹#›</a:t>
            </a:fld>
            <a:endParaRPr lang="en-US"/>
          </a:p>
        </p:txBody>
      </p:sp>
      <p:sp>
        <p:nvSpPr>
          <p:cNvPr id="7" name="Rectangle 6"/>
          <p:cNvSpPr/>
          <p:nvPr userDrawn="1"/>
        </p:nvSpPr>
        <p:spPr>
          <a:xfrm>
            <a:off x="0" y="0"/>
            <a:ext cx="12192000" cy="6858000"/>
          </a:xfrm>
          <a:prstGeom prst="rect">
            <a:avLst/>
          </a:prstGeom>
          <a:noFill/>
          <a:ln w="127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userDrawn="1"/>
        </p:nvSpPr>
        <p:spPr>
          <a:xfrm>
            <a:off x="9375693" y="6420406"/>
            <a:ext cx="2700419" cy="369332"/>
          </a:xfrm>
          <a:prstGeom prst="rect">
            <a:avLst/>
          </a:prstGeom>
          <a:noFill/>
        </p:spPr>
        <p:txBody>
          <a:bodyPr wrap="none" rtlCol="0">
            <a:spAutoFit/>
          </a:bodyPr>
          <a:lstStyle/>
          <a:p>
            <a:r>
              <a:rPr lang="en-ID">
                <a:solidFill>
                  <a:srgbClr val="002060"/>
                </a:solidFill>
              </a:rPr>
              <a:t>mmasykuri@staff.uns.ac.id</a:t>
            </a:r>
            <a:endParaRPr lang="en-US">
              <a:solidFill>
                <a:srgbClr val="002060"/>
              </a:solidFill>
            </a:endParaRPr>
          </a:p>
        </p:txBody>
      </p:sp>
      <p:pic>
        <p:nvPicPr>
          <p:cNvPr id="10" name="Picture 9" descr="Logo UNS Sebelas Maret - Download Vector CDR, AI, PNG."/>
          <p:cNvPicPr>
            <a:picLocks noChangeAspect="1" noChangeArrowheads="1"/>
          </p:cNvPicPr>
          <p:nvPr userDrawn="1"/>
        </p:nvPicPr>
        <p:blipFill rotWithShape="1">
          <a:blip r:embed="rId13" cstate="email">
            <a:extLst>
              <a:ext uri="{28A0092B-C50C-407E-A947-70E740481C1C}">
                <a14:useLocalDpi xmlns:a14="http://schemas.microsoft.com/office/drawing/2010/main"/>
              </a:ext>
            </a:extLst>
          </a:blip>
          <a:srcRect/>
          <a:stretch/>
        </p:blipFill>
        <p:spPr bwMode="auto">
          <a:xfrm>
            <a:off x="165848" y="6142604"/>
            <a:ext cx="1154972" cy="612000"/>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3233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12.xml"/><Relationship Id="rId1" Type="http://schemas.openxmlformats.org/officeDocument/2006/relationships/slideLayout" Target="../slideLayouts/slideLayout2.xml"/><Relationship Id="rId5" Type="http://schemas.openxmlformats.org/officeDocument/2006/relationships/slide" Target="slide15.xml"/><Relationship Id="rId4" Type="http://schemas.openxmlformats.org/officeDocument/2006/relationships/slide" Target="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17jymDn0W6U" TargetMode="External"/><Relationship Id="rId4" Type="http://schemas.openxmlformats.org/officeDocument/2006/relationships/hyperlink" Target="https://www.youtube.com/watch?v=17jymDn0W6U"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7872" y="2982451"/>
            <a:ext cx="9359586" cy="1262004"/>
          </a:xfrm>
        </p:spPr>
        <p:txBody>
          <a:bodyPr>
            <a:noAutofit/>
          </a:bodyPr>
          <a:lstStyle/>
          <a:p>
            <a:r>
              <a:rPr lang="en-ID" sz="2400" b="1" dirty="0">
                <a:latin typeface="Arial Rounded MT Bold" panose="020F0704030504030204" pitchFamily="34" charset="0"/>
              </a:rPr>
              <a:t>ARTI KALIMAT TAUHID LAA ILAHA ILALLOH</a:t>
            </a:r>
            <a:endParaRPr lang="en-US" sz="2400" dirty="0">
              <a:latin typeface="Arial Narrow" panose="020B0606020202030204" pitchFamily="34" charset="0"/>
            </a:endParaRPr>
          </a:p>
        </p:txBody>
      </p:sp>
      <p:sp>
        <p:nvSpPr>
          <p:cNvPr id="3" name="Subtitle 2"/>
          <p:cNvSpPr>
            <a:spLocks noGrp="1"/>
          </p:cNvSpPr>
          <p:nvPr>
            <p:ph type="subTitle" idx="1"/>
          </p:nvPr>
        </p:nvSpPr>
        <p:spPr>
          <a:xfrm>
            <a:off x="1590353" y="4572154"/>
            <a:ext cx="9144000" cy="1359370"/>
          </a:xfrm>
        </p:spPr>
        <p:txBody>
          <a:bodyPr>
            <a:normAutofit/>
          </a:bodyPr>
          <a:lstStyle/>
          <a:p>
            <a:pPr>
              <a:lnSpc>
                <a:spcPct val="100000"/>
              </a:lnSpc>
              <a:spcBef>
                <a:spcPts val="0"/>
              </a:spcBef>
            </a:pPr>
            <a:endParaRPr lang="en-ID" dirty="0"/>
          </a:p>
          <a:p>
            <a:pPr>
              <a:lnSpc>
                <a:spcPct val="100000"/>
              </a:lnSpc>
              <a:spcBef>
                <a:spcPts val="0"/>
              </a:spcBef>
            </a:pPr>
            <a:endParaRPr lang="en-US" dirty="0"/>
          </a:p>
        </p:txBody>
      </p:sp>
      <p:cxnSp>
        <p:nvCxnSpPr>
          <p:cNvPr id="10" name="Straight Connector 9"/>
          <p:cNvCxnSpPr/>
          <p:nvPr/>
        </p:nvCxnSpPr>
        <p:spPr>
          <a:xfrm>
            <a:off x="81885" y="1867003"/>
            <a:ext cx="6732000"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8" name="Picture 3" descr="D:\Documents\Program Studi, Jurusan &amp; Fakultas\semnas09\Semnas 2010\Logo UNS biru.jpg"/>
          <p:cNvPicPr>
            <a:picLocks noChangeAspect="1" noChangeArrowheads="1"/>
          </p:cNvPicPr>
          <p:nvPr/>
        </p:nvPicPr>
        <p:blipFill>
          <a:blip r:embed="rId2" cstate="email"/>
          <a:srcRect/>
          <a:stretch>
            <a:fillRect/>
          </a:stretch>
        </p:blipFill>
        <p:spPr bwMode="auto">
          <a:xfrm>
            <a:off x="2840662" y="4572154"/>
            <a:ext cx="1214446" cy="1185802"/>
          </a:xfrm>
          <a:prstGeom prst="rect">
            <a:avLst/>
          </a:prstGeom>
          <a:noFill/>
        </p:spPr>
      </p:pic>
      <p:pic>
        <p:nvPicPr>
          <p:cNvPr id="9" name="Picture 4" descr="Allah_Green_Brown"/>
          <p:cNvPicPr>
            <a:picLocks noChangeAspect="1" noChangeArrowheads="1"/>
          </p:cNvPicPr>
          <p:nvPr/>
        </p:nvPicPr>
        <p:blipFill>
          <a:blip r:embed="rId3" cstate="print"/>
          <a:srcRect/>
          <a:stretch>
            <a:fillRect/>
          </a:stretch>
        </p:blipFill>
        <p:spPr bwMode="auto">
          <a:xfrm>
            <a:off x="9249122" y="3207815"/>
            <a:ext cx="2400035" cy="207327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37065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latin typeface="Arial Rounded MT Bold" panose="020F0704030504030204" pitchFamily="34" charset="0"/>
              </a:rPr>
              <a:t>Siapakah Tuhan yang Satu itu? </a:t>
            </a:r>
            <a:endParaRPr lang="en-US">
              <a:latin typeface="Arial Rounded MT Bold" panose="020F0704030504030204" pitchFamily="34" charset="0"/>
            </a:endParaRPr>
          </a:p>
        </p:txBody>
      </p:sp>
      <p:sp>
        <p:nvSpPr>
          <p:cNvPr id="3" name="Content Placeholder 2"/>
          <p:cNvSpPr>
            <a:spLocks noGrp="1"/>
          </p:cNvSpPr>
          <p:nvPr>
            <p:ph idx="1"/>
          </p:nvPr>
        </p:nvSpPr>
        <p:spPr>
          <a:xfrm>
            <a:off x="838200" y="1549220"/>
            <a:ext cx="8686800" cy="1428760"/>
          </a:xfrm>
        </p:spPr>
        <p:txBody>
          <a:bodyPr>
            <a:normAutofit/>
          </a:bodyPr>
          <a:lstStyle/>
          <a:p>
            <a:pPr marL="0" indent="0">
              <a:buNone/>
            </a:pPr>
            <a:r>
              <a:rPr lang="en-US" b="1"/>
              <a:t>Allah menegaskan : </a:t>
            </a:r>
          </a:p>
          <a:p>
            <a:pPr marL="400050" lvl="1" indent="0">
              <a:buNone/>
            </a:pPr>
            <a:r>
              <a:rPr lang="en-US"/>
              <a:t>"</a:t>
            </a:r>
            <a:r>
              <a:rPr lang="en-US" i="1"/>
              <a:t>Maka ketahuilah, sesungguhnya tidak tuhan selain Allah". </a:t>
            </a:r>
            <a:r>
              <a:rPr lang="en-US"/>
              <a:t>(QS. Muhammad / 47 : 19)</a:t>
            </a:r>
          </a:p>
        </p:txBody>
      </p:sp>
      <p:sp>
        <p:nvSpPr>
          <p:cNvPr id="4" name="Content Placeholder 2"/>
          <p:cNvSpPr txBox="1">
            <a:spLocks/>
          </p:cNvSpPr>
          <p:nvPr/>
        </p:nvSpPr>
        <p:spPr>
          <a:xfrm>
            <a:off x="1160060" y="3460348"/>
            <a:ext cx="10193740" cy="2612906"/>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rmAutofit fontScale="70000" lnSpcReduction="20000"/>
          </a:bodyPr>
          <a:lstStyle/>
          <a:p>
            <a:pPr marL="342900" indent="-342900">
              <a:spcBef>
                <a:spcPct val="20000"/>
              </a:spcBef>
              <a:buFont typeface="Arial" pitchFamily="34" charset="0"/>
              <a:buChar char="•"/>
            </a:pPr>
            <a:r>
              <a:rPr lang="en-US" sz="3200"/>
              <a:t>"</a:t>
            </a:r>
            <a:r>
              <a:rPr lang="en-US" sz="3200" i="1"/>
              <a:t>Dan Tuhanmu adalah Tuhan yang Maha Esa; tiada tuhan melainkan Dia. Yang Maha Pemurah lagi Maha penyayang</a:t>
            </a:r>
            <a:r>
              <a:rPr lang="en-US" sz="3200"/>
              <a:t>". QS.  2 : 163). </a:t>
            </a:r>
          </a:p>
          <a:p>
            <a:pPr marL="342900" indent="-342900">
              <a:spcBef>
                <a:spcPct val="20000"/>
              </a:spcBef>
              <a:buFont typeface="Arial" pitchFamily="34" charset="0"/>
              <a:buChar char="•"/>
            </a:pPr>
            <a:r>
              <a:rPr lang="en-US" sz="3200"/>
              <a:t>Tuhan yang tak dapat digapai dengan panca indera tetapi Dia maha   melihat segalanya (QS.6 : 103). </a:t>
            </a:r>
          </a:p>
          <a:p>
            <a:pPr marL="342900" indent="-342900">
              <a:spcBef>
                <a:spcPct val="20000"/>
              </a:spcBef>
              <a:buFont typeface="Arial" pitchFamily="34" charset="0"/>
              <a:buChar char="•"/>
            </a:pPr>
            <a:r>
              <a:rPr lang="en-US" sz="3200"/>
              <a:t>Tuhan yang telah menciptakan segala sesuatu (</a:t>
            </a:r>
            <a:r>
              <a:rPr lang="en-US" sz="3200" i="1"/>
              <a:t>khaliqu kulla syaiin</a:t>
            </a:r>
            <a:r>
              <a:rPr lang="en-US" sz="3200"/>
              <a:t>) QS. 6 : 102.  </a:t>
            </a:r>
          </a:p>
          <a:p>
            <a:pPr marL="342900" indent="-342900">
              <a:spcBef>
                <a:spcPct val="20000"/>
              </a:spcBef>
              <a:buFont typeface="Arial" pitchFamily="34" charset="0"/>
              <a:buChar char="•"/>
            </a:pPr>
            <a:r>
              <a:rPr lang="en-US" sz="3200"/>
              <a:t>Tuhan yang menurunkan hujan  (Al-Fathir / 35 : 27)  </a:t>
            </a:r>
          </a:p>
          <a:p>
            <a:pPr marL="342900" indent="-342900">
              <a:spcBef>
                <a:spcPct val="20000"/>
              </a:spcBef>
              <a:buFont typeface="Arial" pitchFamily="34" charset="0"/>
              <a:buChar char="•"/>
            </a:pPr>
            <a:r>
              <a:rPr lang="en-US" sz="3200"/>
              <a:t>Tuhan yang menumbuhkan biji-bijian (QS. 6 : 95). </a:t>
            </a:r>
          </a:p>
          <a:p>
            <a:pPr marL="342900" indent="-342900">
              <a:spcBef>
                <a:spcPct val="20000"/>
              </a:spcBef>
              <a:buFont typeface="Arial" pitchFamily="34" charset="0"/>
              <a:buChar char="•"/>
            </a:pPr>
            <a:r>
              <a:rPr lang="en-US" sz="3200"/>
              <a:t>Tuhan yang menjadikan malam dan siang (Qs. 6 : 96).</a:t>
            </a:r>
            <a:endParaRPr lang="en-US" sz="3200">
              <a:solidFill>
                <a:schemeClr val="tx1"/>
              </a:solidFill>
            </a:endParaRPr>
          </a:p>
        </p:txBody>
      </p:sp>
      <p:sp>
        <p:nvSpPr>
          <p:cNvPr id="5" name="Rectangle 4"/>
          <p:cNvSpPr/>
          <p:nvPr/>
        </p:nvSpPr>
        <p:spPr>
          <a:xfrm>
            <a:off x="2101177" y="2825597"/>
            <a:ext cx="4155753" cy="523220"/>
          </a:xfrm>
          <a:prstGeom prst="rect">
            <a:avLst/>
          </a:prstGeom>
        </p:spPr>
        <p:txBody>
          <a:bodyPr wrap="none">
            <a:spAutoFit/>
          </a:bodyPr>
          <a:lstStyle/>
          <a:p>
            <a:r>
              <a:rPr lang="en-US" sz="2800" b="1"/>
              <a:t>Siapakah tuhan Allah itu ? </a:t>
            </a:r>
          </a:p>
        </p:txBody>
      </p:sp>
    </p:spTree>
    <p:extLst>
      <p:ext uri="{BB962C8B-B14F-4D97-AF65-F5344CB8AC3E}">
        <p14:creationId xmlns:p14="http://schemas.microsoft.com/office/powerpoint/2010/main" val="3255192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2095472" y="4929198"/>
            <a:ext cx="8286808" cy="642942"/>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tabLst>
                <a:tab pos="3767138" algn="l"/>
              </a:tabLst>
            </a:pPr>
            <a:r>
              <a:rPr lang="en-US" sz="2400">
                <a:solidFill>
                  <a:schemeClr val="tx1"/>
                </a:solidFill>
              </a:rPr>
              <a:t>	Tauhid Mulkiyyah</a:t>
            </a:r>
          </a:p>
        </p:txBody>
      </p:sp>
      <p:sp>
        <p:nvSpPr>
          <p:cNvPr id="18" name="Rectangle 17"/>
          <p:cNvSpPr/>
          <p:nvPr/>
        </p:nvSpPr>
        <p:spPr>
          <a:xfrm>
            <a:off x="2166910" y="5786454"/>
            <a:ext cx="8215370" cy="64294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tabLst>
                <a:tab pos="3671888" algn="l"/>
              </a:tabLst>
            </a:pPr>
            <a:r>
              <a:rPr lang="en-US" sz="2400">
                <a:solidFill>
                  <a:schemeClr val="tx1"/>
                </a:solidFill>
              </a:rPr>
              <a:t>	Tauhid Uluhiyah</a:t>
            </a:r>
          </a:p>
          <a:p>
            <a:pPr algn="ctr"/>
            <a:endParaRPr lang="en-US" sz="2400">
              <a:solidFill>
                <a:schemeClr val="tx1"/>
              </a:solidFill>
            </a:endParaRPr>
          </a:p>
        </p:txBody>
      </p:sp>
      <p:sp>
        <p:nvSpPr>
          <p:cNvPr id="16" name="Rectangle 15"/>
          <p:cNvSpPr/>
          <p:nvPr/>
        </p:nvSpPr>
        <p:spPr>
          <a:xfrm>
            <a:off x="2095472" y="4143380"/>
            <a:ext cx="8286808" cy="642942"/>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tabLst>
                <a:tab pos="3589338" algn="l"/>
              </a:tabLst>
            </a:pPr>
            <a:r>
              <a:rPr lang="en-US" sz="2400">
                <a:solidFill>
                  <a:schemeClr val="tx1"/>
                </a:solidFill>
              </a:rPr>
              <a:t>		Tauhid Rububiyah</a:t>
            </a:r>
          </a:p>
        </p:txBody>
      </p:sp>
      <p:sp>
        <p:nvSpPr>
          <p:cNvPr id="2" name="Title 1"/>
          <p:cNvSpPr>
            <a:spLocks noGrp="1"/>
          </p:cNvSpPr>
          <p:nvPr>
            <p:ph type="title"/>
          </p:nvPr>
        </p:nvSpPr>
        <p:spPr/>
        <p:txBody>
          <a:bodyPr>
            <a:normAutofit/>
          </a:bodyPr>
          <a:lstStyle/>
          <a:p>
            <a:r>
              <a:rPr lang="en-US">
                <a:latin typeface="Arial Rounded MT Bold" panose="020F0704030504030204" pitchFamily="34" charset="0"/>
              </a:rPr>
              <a:t>Pemahaman </a:t>
            </a:r>
            <a:r>
              <a:rPr lang="en-US" i="1">
                <a:latin typeface="Arial Rounded MT Bold" panose="020F0704030504030204" pitchFamily="34" charset="0"/>
              </a:rPr>
              <a:t>La ilaaha illallah</a:t>
            </a:r>
            <a:r>
              <a:rPr lang="en-US">
                <a:latin typeface="Arial Rounded MT Bold" panose="020F0704030504030204" pitchFamily="34" charset="0"/>
              </a:rPr>
              <a:t> </a:t>
            </a:r>
          </a:p>
        </p:txBody>
      </p:sp>
      <p:sp>
        <p:nvSpPr>
          <p:cNvPr id="3" name="Content Placeholder 2"/>
          <p:cNvSpPr>
            <a:spLocks noGrp="1"/>
          </p:cNvSpPr>
          <p:nvPr>
            <p:ph idx="1"/>
          </p:nvPr>
        </p:nvSpPr>
        <p:spPr>
          <a:xfrm>
            <a:off x="696036" y="1444707"/>
            <a:ext cx="10986448" cy="484096"/>
          </a:xfrm>
        </p:spPr>
        <p:txBody>
          <a:bodyPr>
            <a:normAutofit fontScale="92500"/>
          </a:bodyPr>
          <a:lstStyle/>
          <a:p>
            <a:pPr marL="0" indent="0">
              <a:buNone/>
            </a:pPr>
            <a:r>
              <a:rPr lang="en-US"/>
              <a:t>Keyakinan  bahwa tiada tuhan selain Allah (</a:t>
            </a:r>
            <a:r>
              <a:rPr lang="en-US" i="1"/>
              <a:t>la ilaha ilallah</a:t>
            </a:r>
            <a:r>
              <a:rPr lang="en-US"/>
              <a:t>) adalah sikap Tauhid.</a:t>
            </a:r>
          </a:p>
        </p:txBody>
      </p:sp>
      <p:sp>
        <p:nvSpPr>
          <p:cNvPr id="12" name="Rectangle 11"/>
          <p:cNvSpPr/>
          <p:nvPr/>
        </p:nvSpPr>
        <p:spPr>
          <a:xfrm>
            <a:off x="2524100" y="1857365"/>
            <a:ext cx="6055440" cy="461665"/>
          </a:xfrm>
          <a:prstGeom prst="rect">
            <a:avLst/>
          </a:prstGeom>
        </p:spPr>
        <p:txBody>
          <a:bodyPr wrap="none">
            <a:spAutoFit/>
          </a:bodyPr>
          <a:lstStyle/>
          <a:p>
            <a:r>
              <a:rPr lang="id-ID" sz="2400"/>
              <a:t>Asal kata: wahhada – yuwahhidu, mengesakan.</a:t>
            </a:r>
            <a:endParaRPr lang="en-US" sz="2400"/>
          </a:p>
        </p:txBody>
      </p:sp>
      <p:sp>
        <p:nvSpPr>
          <p:cNvPr id="13" name="Rectangle 12"/>
          <p:cNvSpPr/>
          <p:nvPr/>
        </p:nvSpPr>
        <p:spPr>
          <a:xfrm>
            <a:off x="1809719" y="2571745"/>
            <a:ext cx="9231319" cy="830997"/>
          </a:xfrm>
          <a:prstGeom prst="rect">
            <a:avLst/>
          </a:prstGeom>
        </p:spPr>
        <p:txBody>
          <a:bodyPr wrap="square">
            <a:spAutoFit/>
          </a:bodyPr>
          <a:lstStyle/>
          <a:p>
            <a:r>
              <a:rPr lang="en-US" sz="2400"/>
              <a:t>Relasi (</a:t>
            </a:r>
            <a:r>
              <a:rPr lang="en-US" sz="2400" i="1"/>
              <a:t>nisbah</a:t>
            </a:r>
            <a:r>
              <a:rPr lang="en-US" sz="2400"/>
              <a:t>) antara surat al-Fatihah sebagai bab Pendahuluan dengan surat An-Nas sebagai bab Penutup Al-Qur'an:</a:t>
            </a:r>
          </a:p>
        </p:txBody>
      </p:sp>
      <p:sp>
        <p:nvSpPr>
          <p:cNvPr id="14" name="Down Arrow 13"/>
          <p:cNvSpPr/>
          <p:nvPr/>
        </p:nvSpPr>
        <p:spPr>
          <a:xfrm>
            <a:off x="5095868" y="2285992"/>
            <a:ext cx="714380" cy="357190"/>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graphicFrame>
        <p:nvGraphicFramePr>
          <p:cNvPr id="15" name="Diagram 14"/>
          <p:cNvGraphicFramePr/>
          <p:nvPr/>
        </p:nvGraphicFramePr>
        <p:xfrm>
          <a:off x="2095472" y="3429000"/>
          <a:ext cx="3429024" cy="2857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9966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Arial Rounded MT Bold" panose="020F0704030504030204" pitchFamily="34" charset="0"/>
              </a:rPr>
              <a:t>Pemahaman </a:t>
            </a:r>
            <a:r>
              <a:rPr lang="en-US" i="1">
                <a:latin typeface="Arial Rounded MT Bold" panose="020F0704030504030204" pitchFamily="34" charset="0"/>
              </a:rPr>
              <a:t>La ilaaha illaah</a:t>
            </a:r>
            <a:r>
              <a:rPr lang="en-US">
                <a:latin typeface="Arial Rounded MT Bold" panose="020F0704030504030204" pitchFamily="34" charset="0"/>
              </a:rPr>
              <a:t> </a:t>
            </a:r>
          </a:p>
        </p:txBody>
      </p:sp>
      <p:sp>
        <p:nvSpPr>
          <p:cNvPr id="3" name="Content Placeholder 2"/>
          <p:cNvSpPr>
            <a:spLocks noGrp="1"/>
          </p:cNvSpPr>
          <p:nvPr>
            <p:ph idx="1"/>
          </p:nvPr>
        </p:nvSpPr>
        <p:spPr>
          <a:xfrm>
            <a:off x="1263808" y="1556468"/>
            <a:ext cx="10089991" cy="525603"/>
          </a:xfrm>
        </p:spPr>
        <p:txBody>
          <a:bodyPr>
            <a:noAutofit/>
          </a:bodyPr>
          <a:lstStyle/>
          <a:p>
            <a:pPr marL="609600" indent="-609600">
              <a:spcBef>
                <a:spcPct val="40000"/>
              </a:spcBef>
              <a:buNone/>
            </a:pPr>
            <a:r>
              <a:rPr lang="en-US">
                <a:latin typeface="+mj-lt"/>
              </a:rPr>
              <a:t>Konsep Tauhid dalam </a:t>
            </a:r>
            <a:r>
              <a:rPr lang="en-US" i="1">
                <a:latin typeface="+mj-lt"/>
              </a:rPr>
              <a:t>Munasabah</a:t>
            </a:r>
            <a:r>
              <a:rPr lang="en-US">
                <a:latin typeface="+mj-lt"/>
              </a:rPr>
              <a:t>  Surat </a:t>
            </a:r>
            <a:r>
              <a:rPr lang="en-US" i="1">
                <a:latin typeface="+mj-lt"/>
              </a:rPr>
              <a:t>Al-Fatihah</a:t>
            </a:r>
            <a:r>
              <a:rPr lang="en-US">
                <a:latin typeface="+mj-lt"/>
              </a:rPr>
              <a:t> dan </a:t>
            </a:r>
            <a:r>
              <a:rPr lang="en-US" i="1">
                <a:latin typeface="+mj-lt"/>
              </a:rPr>
              <a:t>An-Nas</a:t>
            </a:r>
          </a:p>
        </p:txBody>
      </p:sp>
      <p:graphicFrame>
        <p:nvGraphicFramePr>
          <p:cNvPr id="11" name="Group 107"/>
          <p:cNvGraphicFramePr>
            <a:graphicFrameLocks noGrp="1"/>
          </p:cNvGraphicFramePr>
          <p:nvPr>
            <p:extLst>
              <p:ext uri="{D42A27DB-BD31-4B8C-83A1-F6EECF244321}">
                <p14:modId xmlns:p14="http://schemas.microsoft.com/office/powerpoint/2010/main" val="1932518396"/>
              </p:ext>
            </p:extLst>
          </p:nvPr>
        </p:nvGraphicFramePr>
        <p:xfrm>
          <a:off x="1669576" y="2082071"/>
          <a:ext cx="8077200" cy="4389120"/>
        </p:xfrm>
        <a:graphic>
          <a:graphicData uri="http://schemas.openxmlformats.org/drawingml/2006/table">
            <a:tbl>
              <a:tblPr firstRow="1">
                <a:tableStyleId>{775DCB02-9BB8-47FD-8907-85C794F793BA}</a:tableStyleId>
              </a:tblPr>
              <a:tblGrid>
                <a:gridCol w="2148623">
                  <a:extLst>
                    <a:ext uri="{9D8B030D-6E8A-4147-A177-3AD203B41FA5}">
                      <a16:colId xmlns:a16="http://schemas.microsoft.com/office/drawing/2014/main" val="20000"/>
                    </a:ext>
                  </a:extLst>
                </a:gridCol>
                <a:gridCol w="1659378">
                  <a:extLst>
                    <a:ext uri="{9D8B030D-6E8A-4147-A177-3AD203B41FA5}">
                      <a16:colId xmlns:a16="http://schemas.microsoft.com/office/drawing/2014/main" val="20001"/>
                    </a:ext>
                  </a:extLst>
                </a:gridCol>
                <a:gridCol w="4269199">
                  <a:extLst>
                    <a:ext uri="{9D8B030D-6E8A-4147-A177-3AD203B41FA5}">
                      <a16:colId xmlns:a16="http://schemas.microsoft.com/office/drawing/2014/main" val="20002"/>
                    </a:ext>
                  </a:extLst>
                </a:gridCol>
              </a:tblGrid>
              <a:tr h="133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dirty="0" err="1">
                          <a:ln>
                            <a:noFill/>
                          </a:ln>
                          <a:effectLst/>
                        </a:rPr>
                        <a:t>Surat</a:t>
                      </a:r>
                      <a:r>
                        <a:rPr kumimoji="0" lang="en-US" sz="2200" u="none" strike="noStrike" cap="none" normalizeH="0" baseline="0" dirty="0">
                          <a:ln>
                            <a:noFill/>
                          </a:ln>
                          <a:effectLst/>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dirty="0">
                          <a:ln>
                            <a:noFill/>
                          </a:ln>
                          <a:effectLst/>
                        </a:rPr>
                        <a:t>Al-</a:t>
                      </a:r>
                      <a:r>
                        <a:rPr kumimoji="0" lang="en-US" sz="2200" u="none" strike="noStrike" cap="none" normalizeH="0" baseline="0" dirty="0" err="1">
                          <a:ln>
                            <a:noFill/>
                          </a:ln>
                          <a:effectLst/>
                        </a:rPr>
                        <a:t>Fatihah</a:t>
                      </a:r>
                      <a:endParaRPr kumimoji="0" lang="en-US" sz="2200" b="0" i="1" u="none" strike="noStrike" cap="none" normalizeH="0" baseline="0" dirty="0">
                        <a:ln>
                          <a:noFill/>
                        </a:ln>
                        <a:solidFill>
                          <a:schemeClr val="tx1"/>
                        </a:solidFill>
                        <a:effectLst/>
                        <a:latin typeface="+mj-lt"/>
                        <a:ea typeface="Times New Roman" pitchFamily="18" charset="0"/>
                        <a:cs typeface="Arial" charset="0"/>
                      </a:endParaRPr>
                    </a:p>
                  </a:txBody>
                  <a:tcPr horzOverflow="overflow">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dirty="0" err="1">
                          <a:ln>
                            <a:noFill/>
                          </a:ln>
                          <a:effectLst/>
                        </a:rPr>
                        <a:t>Surat</a:t>
                      </a:r>
                      <a:r>
                        <a:rPr kumimoji="0" lang="en-US" sz="2200" u="none" strike="noStrike" cap="none" normalizeH="0" baseline="0" dirty="0">
                          <a:ln>
                            <a:noFill/>
                          </a:ln>
                          <a:effectLst/>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dirty="0">
                          <a:ln>
                            <a:noFill/>
                          </a:ln>
                          <a:effectLst/>
                        </a:rPr>
                        <a:t>An-</a:t>
                      </a:r>
                      <a:r>
                        <a:rPr kumimoji="0" lang="en-US" sz="2200" u="none" strike="noStrike" cap="none" normalizeH="0" baseline="0" dirty="0" err="1">
                          <a:ln>
                            <a:noFill/>
                          </a:ln>
                          <a:effectLst/>
                        </a:rPr>
                        <a:t>Nas</a:t>
                      </a:r>
                      <a:endParaRPr kumimoji="0" lang="en-US" sz="2200" b="0" i="1" u="none" strike="noStrike" cap="none" normalizeH="0" baseline="0" dirty="0">
                        <a:ln>
                          <a:noFill/>
                        </a:ln>
                        <a:solidFill>
                          <a:schemeClr val="tx1"/>
                        </a:solidFill>
                        <a:effectLst/>
                        <a:latin typeface="+mj-lt"/>
                        <a:ea typeface="Times New Roman" pitchFamily="18" charset="0"/>
                        <a:cs typeface="Arial" charset="0"/>
                      </a:endParaRPr>
                    </a:p>
                  </a:txBody>
                  <a:tcPr horzOverflow="overflow">
                    <a:solidFill>
                      <a:srgbClr val="00206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a:ln>
                            <a:noFill/>
                          </a:ln>
                          <a:effectLst/>
                        </a:rPr>
                        <a:t>Munasabah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a:ln>
                            <a:noFill/>
                          </a:ln>
                          <a:effectLst/>
                        </a:rPr>
                        <a:t>surat dan ayat</a:t>
                      </a:r>
                      <a:endParaRPr kumimoji="0" lang="en-US" sz="2200" b="0" i="0" u="none" strike="noStrike" cap="none" normalizeH="0" baseline="0">
                        <a:ln>
                          <a:noFill/>
                        </a:ln>
                        <a:solidFill>
                          <a:schemeClr val="tx1"/>
                        </a:solidFill>
                        <a:effectLst/>
                        <a:latin typeface="+mj-lt"/>
                        <a:ea typeface="Times New Roman" pitchFamily="18" charset="0"/>
                        <a:cs typeface="Arial" charset="0"/>
                      </a:endParaRPr>
                    </a:p>
                  </a:txBody>
                  <a:tcPr horzOverflow="overflow">
                    <a:solidFill>
                      <a:srgbClr val="002060"/>
                    </a:solidFill>
                  </a:tcPr>
                </a:tc>
                <a:extLst>
                  <a:ext uri="{0D108BD9-81ED-4DB2-BD59-A6C34878D82A}">
                    <a16:rowId xmlns:a16="http://schemas.microsoft.com/office/drawing/2014/main" val="10000"/>
                  </a:ext>
                </a:extLst>
              </a:tr>
              <a:tr h="830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a:ln>
                            <a:noFill/>
                          </a:ln>
                          <a:effectLst/>
                        </a:rPr>
                        <a:t>Rabb al-‘alamin:</a:t>
                      </a:r>
                    </a:p>
                    <a:p>
                      <a:pPr marL="0" marR="0" lvl="0" indent="0" algn="l" defTabSz="914400" rtl="0" eaLnBrk="0" fontAlgn="base" latinLnBrk="0" hangingPunct="0">
                        <a:lnSpc>
                          <a:spcPct val="100000"/>
                        </a:lnSpc>
                        <a:spcBef>
                          <a:spcPct val="0"/>
                        </a:spcBef>
                        <a:spcAft>
                          <a:spcPct val="0"/>
                        </a:spcAft>
                        <a:buClrTx/>
                        <a:buSzTx/>
                        <a:buFontTx/>
                        <a:buNone/>
                        <a:tabLst/>
                      </a:pPr>
                      <a:r>
                        <a:rPr kumimoji="0" lang="ar-SA" sz="2200" u="none" strike="noStrike" cap="none" normalizeH="0" baseline="0">
                          <a:ln>
                            <a:noFill/>
                          </a:ln>
                          <a:effectLst/>
                        </a:rPr>
                        <a:t>رب العالمين</a:t>
                      </a:r>
                      <a:endParaRPr kumimoji="0" lang="en-US" sz="2200" b="0" i="0" u="none" strike="noStrike" cap="none" normalizeH="0" baseline="0">
                        <a:ln>
                          <a:noFill/>
                        </a:ln>
                        <a:solidFill>
                          <a:schemeClr val="tx1"/>
                        </a:solidFill>
                        <a:effectLst/>
                        <a:latin typeface="+mj-lt"/>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dirty="0" err="1">
                          <a:ln>
                            <a:noFill/>
                          </a:ln>
                          <a:effectLst/>
                        </a:rPr>
                        <a:t>Rabb</a:t>
                      </a:r>
                      <a:r>
                        <a:rPr kumimoji="0" lang="en-US" sz="2200" u="none" strike="noStrike" cap="none" normalizeH="0" baseline="0" dirty="0">
                          <a:ln>
                            <a:noFill/>
                          </a:ln>
                          <a:effectLst/>
                        </a:rPr>
                        <a:t> an-</a:t>
                      </a:r>
                      <a:r>
                        <a:rPr kumimoji="0" lang="en-US" sz="2200" u="none" strike="noStrike" cap="none" normalizeH="0" baseline="0" dirty="0" err="1">
                          <a:ln>
                            <a:noFill/>
                          </a:ln>
                          <a:effectLst/>
                        </a:rPr>
                        <a:t>nas</a:t>
                      </a:r>
                      <a:endParaRPr kumimoji="0" lang="en-US" sz="220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ar-SA" sz="2200" u="none" strike="noStrike" cap="none" normalizeH="0" baseline="0" dirty="0">
                          <a:ln>
                            <a:noFill/>
                          </a:ln>
                          <a:effectLst/>
                        </a:rPr>
                        <a:t>رب الناس</a:t>
                      </a:r>
                      <a:endParaRPr kumimoji="0" lang="en-US" sz="2200" b="0" i="0" u="none" strike="noStrike" cap="none" normalizeH="0" baseline="0" dirty="0">
                        <a:ln>
                          <a:noFill/>
                        </a:ln>
                        <a:solidFill>
                          <a:schemeClr val="tx1"/>
                        </a:solidFill>
                        <a:effectLst/>
                        <a:latin typeface="+mj-lt"/>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dirty="0" err="1">
                          <a:ln>
                            <a:noFill/>
                          </a:ln>
                          <a:effectLst/>
                        </a:rPr>
                        <a:t>Melahirkan</a:t>
                      </a:r>
                      <a:r>
                        <a:rPr kumimoji="0" lang="en-US" sz="2200" u="none" strike="noStrike" cap="none" normalizeH="0" baseline="0" dirty="0">
                          <a:ln>
                            <a:noFill/>
                          </a:ln>
                          <a:effectLst/>
                        </a:rPr>
                        <a:t> </a:t>
                      </a:r>
                      <a:r>
                        <a:rPr kumimoji="0" lang="en-US" sz="2200" b="1" u="none" strike="noStrike" cap="none" normalizeH="0" baseline="0" dirty="0" err="1">
                          <a:ln>
                            <a:noFill/>
                          </a:ln>
                          <a:effectLst/>
                        </a:rPr>
                        <a:t>Tauhid</a:t>
                      </a:r>
                      <a:r>
                        <a:rPr kumimoji="0" lang="en-US" sz="2200" b="1" u="none" strike="noStrike" cap="none" normalizeH="0" baseline="0" dirty="0">
                          <a:ln>
                            <a:noFill/>
                          </a:ln>
                          <a:effectLst/>
                        </a:rPr>
                        <a:t> </a:t>
                      </a:r>
                      <a:r>
                        <a:rPr kumimoji="0" lang="en-US" sz="2200" b="1" u="none" strike="noStrike" cap="none" normalizeH="0" baseline="0" dirty="0" err="1">
                          <a:ln>
                            <a:noFill/>
                          </a:ln>
                          <a:effectLst/>
                        </a:rPr>
                        <a:t>Rubbubiyah</a:t>
                      </a:r>
                      <a:endParaRPr kumimoji="0" lang="en-US" sz="2200" b="1"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u="none" strike="noStrike" cap="none" normalizeH="0" baseline="0" dirty="0" err="1">
                          <a:ln>
                            <a:noFill/>
                          </a:ln>
                          <a:effectLst/>
                        </a:rPr>
                        <a:t>Hanya</a:t>
                      </a:r>
                      <a:r>
                        <a:rPr kumimoji="0" lang="en-US" sz="2200" u="none" strike="noStrike" cap="none" normalizeH="0" baseline="0" dirty="0">
                          <a:ln>
                            <a:noFill/>
                          </a:ln>
                          <a:effectLst/>
                        </a:rPr>
                        <a:t> Allah-</a:t>
                      </a:r>
                      <a:r>
                        <a:rPr kumimoji="0" lang="en-US" sz="2200" u="none" strike="noStrike" cap="none" normalizeH="0" baseline="0" dirty="0" err="1">
                          <a:ln>
                            <a:noFill/>
                          </a:ln>
                          <a:effectLst/>
                        </a:rPr>
                        <a:t>lah</a:t>
                      </a:r>
                      <a:r>
                        <a:rPr kumimoji="0" lang="en-US" sz="2200" u="none" strike="noStrike" cap="none" normalizeH="0" baseline="0" dirty="0">
                          <a:ln>
                            <a:noFill/>
                          </a:ln>
                          <a:effectLst/>
                        </a:rPr>
                        <a:t> </a:t>
                      </a:r>
                      <a:r>
                        <a:rPr kumimoji="0" lang="en-US" sz="2200" u="none" strike="noStrike" cap="none" normalizeH="0" baseline="0" dirty="0" err="1">
                          <a:ln>
                            <a:noFill/>
                          </a:ln>
                          <a:effectLst/>
                        </a:rPr>
                        <a:t>satu-satunya</a:t>
                      </a:r>
                      <a:r>
                        <a:rPr kumimoji="0" lang="en-US" sz="2200" u="none" strike="noStrike" cap="none" normalizeH="0" baseline="0" dirty="0">
                          <a:ln>
                            <a:noFill/>
                          </a:ln>
                          <a:effectLst/>
                        </a:rPr>
                        <a:t> </a:t>
                      </a:r>
                      <a:r>
                        <a:rPr kumimoji="0" lang="en-US" sz="2200" u="none" strike="noStrike" cap="none" normalizeH="0" baseline="0" dirty="0" err="1">
                          <a:ln>
                            <a:noFill/>
                          </a:ln>
                          <a:effectLst/>
                        </a:rPr>
                        <a:t>Rabb</a:t>
                      </a:r>
                      <a:r>
                        <a:rPr kumimoji="0" lang="en-US" sz="2200" u="none" strike="noStrike" cap="none" normalizeH="0" baseline="0" dirty="0">
                          <a:ln>
                            <a:noFill/>
                          </a:ln>
                          <a:effectLst/>
                        </a:rPr>
                        <a:t> </a:t>
                      </a:r>
                      <a:r>
                        <a:rPr kumimoji="0" lang="en-US" sz="2200" u="none" strike="noStrike" cap="none" normalizeH="0" baseline="0" dirty="0" err="1">
                          <a:ln>
                            <a:noFill/>
                          </a:ln>
                          <a:effectLst/>
                        </a:rPr>
                        <a:t>bagi</a:t>
                      </a:r>
                      <a:r>
                        <a:rPr kumimoji="0" lang="en-US" sz="2200" u="none" strike="noStrike" cap="none" normalizeH="0" baseline="0" dirty="0">
                          <a:ln>
                            <a:noFill/>
                          </a:ln>
                          <a:effectLst/>
                        </a:rPr>
                        <a:t> </a:t>
                      </a:r>
                      <a:r>
                        <a:rPr kumimoji="0" lang="en-US" sz="2200" u="none" strike="noStrike" cap="none" normalizeH="0" baseline="0" dirty="0" err="1">
                          <a:ln>
                            <a:noFill/>
                          </a:ln>
                          <a:effectLst/>
                        </a:rPr>
                        <a:t>alam</a:t>
                      </a:r>
                      <a:r>
                        <a:rPr kumimoji="0" lang="en-US" sz="2200" u="none" strike="noStrike" cap="none" normalizeH="0" baseline="0" dirty="0">
                          <a:ln>
                            <a:noFill/>
                          </a:ln>
                          <a:effectLst/>
                        </a:rPr>
                        <a:t> </a:t>
                      </a:r>
                      <a:r>
                        <a:rPr kumimoji="0" lang="en-US" sz="2200" u="none" strike="noStrike" cap="none" normalizeH="0" baseline="0" dirty="0" err="1">
                          <a:ln>
                            <a:noFill/>
                          </a:ln>
                          <a:effectLst/>
                        </a:rPr>
                        <a:t>termasuk</a:t>
                      </a:r>
                      <a:r>
                        <a:rPr kumimoji="0" lang="en-US" sz="2200" u="none" strike="noStrike" cap="none" normalizeH="0" baseline="0" dirty="0">
                          <a:ln>
                            <a:noFill/>
                          </a:ln>
                          <a:effectLst/>
                        </a:rPr>
                        <a:t> </a:t>
                      </a:r>
                      <a:r>
                        <a:rPr kumimoji="0" lang="en-US" sz="2200" u="none" strike="noStrike" cap="none" normalizeH="0" baseline="0" dirty="0" err="1">
                          <a:ln>
                            <a:noFill/>
                          </a:ln>
                          <a:effectLst/>
                        </a:rPr>
                        <a:t>manusia</a:t>
                      </a:r>
                      <a:endParaRPr kumimoji="0" lang="en-US" sz="2200" b="0" i="0" u="none" strike="noStrike" cap="none" normalizeH="0" baseline="0" dirty="0">
                        <a:ln>
                          <a:noFill/>
                        </a:ln>
                        <a:solidFill>
                          <a:schemeClr val="tx1"/>
                        </a:solidFill>
                        <a:effectLst/>
                        <a:latin typeface="+mj-lt"/>
                        <a:ea typeface="Times New Roman" pitchFamily="18" charset="0"/>
                        <a:cs typeface="Arial" charset="0"/>
                      </a:endParaRPr>
                    </a:p>
                  </a:txBody>
                  <a:tcPr horzOverflow="overflow"/>
                </a:tc>
                <a:extLst>
                  <a:ext uri="{0D108BD9-81ED-4DB2-BD59-A6C34878D82A}">
                    <a16:rowId xmlns:a16="http://schemas.microsoft.com/office/drawing/2014/main" val="10001"/>
                  </a:ext>
                </a:extLst>
              </a:tr>
              <a:tr h="938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a:ln>
                            <a:noFill/>
                          </a:ln>
                          <a:effectLst/>
                        </a:rPr>
                        <a:t>Maliki yaum ad-din </a:t>
                      </a:r>
                    </a:p>
                    <a:p>
                      <a:pPr marL="0" marR="0" lvl="0" indent="0" algn="l" defTabSz="914400" rtl="1" eaLnBrk="0" fontAlgn="base" latinLnBrk="0" hangingPunct="0">
                        <a:lnSpc>
                          <a:spcPct val="100000"/>
                        </a:lnSpc>
                        <a:spcBef>
                          <a:spcPct val="0"/>
                        </a:spcBef>
                        <a:spcAft>
                          <a:spcPct val="0"/>
                        </a:spcAft>
                        <a:buClrTx/>
                        <a:buSzTx/>
                        <a:buFontTx/>
                        <a:buNone/>
                        <a:tabLst/>
                      </a:pPr>
                      <a:r>
                        <a:rPr kumimoji="0" lang="ar-SA" sz="2200" u="none" strike="noStrike" cap="none" normalizeH="0" baseline="0">
                          <a:ln>
                            <a:noFill/>
                          </a:ln>
                          <a:effectLst/>
                        </a:rPr>
                        <a:t>مالك يوم الدين</a:t>
                      </a:r>
                      <a:endParaRPr kumimoji="0" lang="ar-SA" sz="2200" b="0" i="0" u="none" strike="noStrike" cap="none" normalizeH="0" baseline="0">
                        <a:ln>
                          <a:noFill/>
                        </a:ln>
                        <a:solidFill>
                          <a:schemeClr val="tx1"/>
                        </a:solidFill>
                        <a:effectLst/>
                        <a:latin typeface="+mj-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a:ln>
                            <a:noFill/>
                          </a:ln>
                          <a:effectLst/>
                        </a:rPr>
                        <a:t>Malik an-nas</a:t>
                      </a:r>
                    </a:p>
                    <a:p>
                      <a:pPr marL="0" marR="0" lvl="0" indent="0" algn="l" defTabSz="914400" rtl="1" eaLnBrk="0" fontAlgn="base" latinLnBrk="0" hangingPunct="0">
                        <a:lnSpc>
                          <a:spcPct val="100000"/>
                        </a:lnSpc>
                        <a:spcBef>
                          <a:spcPct val="0"/>
                        </a:spcBef>
                        <a:spcAft>
                          <a:spcPct val="0"/>
                        </a:spcAft>
                        <a:buClrTx/>
                        <a:buSzTx/>
                        <a:buFontTx/>
                        <a:buNone/>
                        <a:tabLst/>
                      </a:pPr>
                      <a:r>
                        <a:rPr kumimoji="0" lang="ar-SA" sz="2200" u="none" strike="noStrike" cap="none" normalizeH="0" baseline="0">
                          <a:ln>
                            <a:noFill/>
                          </a:ln>
                          <a:effectLst/>
                        </a:rPr>
                        <a:t>مالك الناس</a:t>
                      </a:r>
                      <a:endParaRPr kumimoji="0" lang="ar-SA" sz="2200" b="0" i="0" u="none" strike="noStrike" cap="none" normalizeH="0" baseline="0">
                        <a:ln>
                          <a:noFill/>
                        </a:ln>
                        <a:solidFill>
                          <a:schemeClr val="tx1"/>
                        </a:solidFill>
                        <a:effectLst/>
                        <a:latin typeface="+mj-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2200" u="none" strike="noStrike" cap="none" normalizeH="0" baseline="0" dirty="0">
                          <a:ln>
                            <a:noFill/>
                          </a:ln>
                          <a:effectLst/>
                        </a:rPr>
                        <a:t>Melahirkan </a:t>
                      </a:r>
                      <a:r>
                        <a:rPr kumimoji="0" lang="fi-FI" sz="2200" b="1" u="none" strike="noStrike" cap="none" normalizeH="0" baseline="0" dirty="0">
                          <a:ln>
                            <a:noFill/>
                          </a:ln>
                          <a:effectLst/>
                        </a:rPr>
                        <a:t>Tauhid Mulkiyah</a:t>
                      </a:r>
                      <a:endParaRPr kumimoji="0" lang="en-US" sz="2200" b="1"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2200" u="none" strike="noStrike" cap="none" normalizeH="0" baseline="0" dirty="0">
                          <a:ln>
                            <a:noFill/>
                          </a:ln>
                          <a:effectLst/>
                        </a:rPr>
                        <a:t>Hanya Allah-lah satu-satunya Raja alam ini termasuk raja manusia</a:t>
                      </a:r>
                      <a:endParaRPr kumimoji="0" lang="fi-FI" sz="2200" b="0" i="0" u="none" strike="noStrike" cap="none" normalizeH="0" baseline="0" dirty="0">
                        <a:ln>
                          <a:noFill/>
                        </a:ln>
                        <a:solidFill>
                          <a:schemeClr val="tx1"/>
                        </a:solidFill>
                        <a:effectLst/>
                        <a:latin typeface="+mj-lt"/>
                        <a:ea typeface="Times New Roman" pitchFamily="18" charset="0"/>
                        <a:cs typeface="Arial" charset="0"/>
                      </a:endParaRPr>
                    </a:p>
                  </a:txBody>
                  <a:tcPr horzOverflow="overflow"/>
                </a:tc>
                <a:extLst>
                  <a:ext uri="{0D108BD9-81ED-4DB2-BD59-A6C34878D82A}">
                    <a16:rowId xmlns:a16="http://schemas.microsoft.com/office/drawing/2014/main" val="10002"/>
                  </a:ext>
                </a:extLst>
              </a:tr>
              <a:tr h="1066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a:ln>
                            <a:noFill/>
                          </a:ln>
                          <a:effectLst/>
                        </a:rPr>
                        <a:t>Iyyaka na’budu</a:t>
                      </a:r>
                    </a:p>
                    <a:p>
                      <a:pPr marL="0" marR="0" lvl="0" indent="0" algn="l" defTabSz="914400" rtl="1" eaLnBrk="0" fontAlgn="base" latinLnBrk="0" hangingPunct="0">
                        <a:lnSpc>
                          <a:spcPct val="100000"/>
                        </a:lnSpc>
                        <a:spcBef>
                          <a:spcPct val="0"/>
                        </a:spcBef>
                        <a:spcAft>
                          <a:spcPct val="0"/>
                        </a:spcAft>
                        <a:buClrTx/>
                        <a:buSzTx/>
                        <a:buFontTx/>
                        <a:buNone/>
                        <a:tabLst/>
                      </a:pPr>
                      <a:r>
                        <a:rPr kumimoji="0" lang="ar-SA" sz="2200" u="none" strike="noStrike" cap="none" normalizeH="0" baseline="0">
                          <a:ln>
                            <a:noFill/>
                          </a:ln>
                          <a:effectLst/>
                        </a:rPr>
                        <a:t>اياك نعبد</a:t>
                      </a:r>
                      <a:endParaRPr kumimoji="0" lang="ar-SA" sz="2200" b="0" i="0" u="none" strike="noStrike" cap="none" normalizeH="0" baseline="0">
                        <a:ln>
                          <a:noFill/>
                        </a:ln>
                        <a:solidFill>
                          <a:schemeClr val="tx1"/>
                        </a:solidFill>
                        <a:effectLst/>
                        <a:latin typeface="+mj-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a:ln>
                            <a:noFill/>
                          </a:ln>
                          <a:effectLst/>
                        </a:rPr>
                        <a:t>Ilah an-nas</a:t>
                      </a:r>
                    </a:p>
                    <a:p>
                      <a:pPr marL="0" marR="0" lvl="0" indent="0" algn="l" defTabSz="914400" rtl="1" eaLnBrk="0" fontAlgn="base" latinLnBrk="0" hangingPunct="0">
                        <a:lnSpc>
                          <a:spcPct val="100000"/>
                        </a:lnSpc>
                        <a:spcBef>
                          <a:spcPct val="0"/>
                        </a:spcBef>
                        <a:spcAft>
                          <a:spcPct val="0"/>
                        </a:spcAft>
                        <a:buClrTx/>
                        <a:buSzTx/>
                        <a:buFontTx/>
                        <a:buNone/>
                        <a:tabLst/>
                      </a:pPr>
                      <a:r>
                        <a:rPr kumimoji="0" lang="ar-SA" sz="2200" u="none" strike="noStrike" cap="none" normalizeH="0" baseline="0">
                          <a:ln>
                            <a:noFill/>
                          </a:ln>
                          <a:effectLst/>
                        </a:rPr>
                        <a:t>اله الناس</a:t>
                      </a:r>
                      <a:endParaRPr kumimoji="0" lang="ar-SA" sz="2200" b="0" i="0" u="none" strike="noStrike" cap="none" normalizeH="0" baseline="0">
                        <a:ln>
                          <a:noFill/>
                        </a:ln>
                        <a:solidFill>
                          <a:schemeClr val="tx1"/>
                        </a:solidFill>
                        <a:effectLst/>
                        <a:latin typeface="+mj-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u="none" strike="noStrike" cap="none" normalizeH="0" baseline="0" dirty="0" err="1">
                          <a:ln>
                            <a:noFill/>
                          </a:ln>
                          <a:effectLst/>
                        </a:rPr>
                        <a:t>Melahirkan</a:t>
                      </a:r>
                      <a:r>
                        <a:rPr kumimoji="0" lang="en-US" sz="2200" u="none" strike="noStrike" cap="none" normalizeH="0" baseline="0" dirty="0">
                          <a:ln>
                            <a:noFill/>
                          </a:ln>
                          <a:effectLst/>
                        </a:rPr>
                        <a:t> </a:t>
                      </a:r>
                      <a:r>
                        <a:rPr kumimoji="0" lang="en-US" sz="2200" b="1" u="none" strike="noStrike" cap="none" normalizeH="0" baseline="0" dirty="0" err="1">
                          <a:ln>
                            <a:noFill/>
                          </a:ln>
                          <a:effectLst/>
                        </a:rPr>
                        <a:t>Tauhid</a:t>
                      </a:r>
                      <a:r>
                        <a:rPr kumimoji="0" lang="en-US" sz="2200" b="1" u="none" strike="noStrike" cap="none" normalizeH="0" baseline="0" dirty="0">
                          <a:ln>
                            <a:noFill/>
                          </a:ln>
                          <a:effectLst/>
                        </a:rPr>
                        <a:t> </a:t>
                      </a:r>
                      <a:r>
                        <a:rPr kumimoji="0" lang="en-US" sz="2200" b="1" u="none" strike="noStrike" cap="none" normalizeH="0" baseline="0" dirty="0" err="1">
                          <a:ln>
                            <a:noFill/>
                          </a:ln>
                          <a:effectLst/>
                        </a:rPr>
                        <a:t>Uluhiyah</a:t>
                      </a:r>
                      <a:endParaRPr kumimoji="0" lang="en-US" sz="2200" b="1"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u="none" strike="noStrike" cap="none" normalizeH="0" baseline="0" dirty="0" err="1">
                          <a:ln>
                            <a:noFill/>
                          </a:ln>
                          <a:effectLst/>
                        </a:rPr>
                        <a:t>Hanya</a:t>
                      </a:r>
                      <a:r>
                        <a:rPr kumimoji="0" lang="en-US" sz="2200" u="none" strike="noStrike" cap="none" normalizeH="0" baseline="0" dirty="0">
                          <a:ln>
                            <a:noFill/>
                          </a:ln>
                          <a:effectLst/>
                        </a:rPr>
                        <a:t> Allah-</a:t>
                      </a:r>
                      <a:r>
                        <a:rPr kumimoji="0" lang="en-US" sz="2200" u="none" strike="noStrike" cap="none" normalizeH="0" baseline="0" dirty="0" err="1">
                          <a:ln>
                            <a:noFill/>
                          </a:ln>
                          <a:effectLst/>
                        </a:rPr>
                        <a:t>lah</a:t>
                      </a:r>
                      <a:r>
                        <a:rPr kumimoji="0" lang="en-US" sz="2200" u="none" strike="noStrike" cap="none" normalizeH="0" baseline="0" dirty="0">
                          <a:ln>
                            <a:noFill/>
                          </a:ln>
                          <a:effectLst/>
                        </a:rPr>
                        <a:t> yang </a:t>
                      </a:r>
                      <a:r>
                        <a:rPr kumimoji="0" lang="en-US" sz="2200" u="none" strike="noStrike" cap="none" normalizeH="0" baseline="0" dirty="0" err="1">
                          <a:ln>
                            <a:noFill/>
                          </a:ln>
                          <a:effectLst/>
                        </a:rPr>
                        <a:t>wajib</a:t>
                      </a:r>
                      <a:r>
                        <a:rPr kumimoji="0" lang="en-US" sz="2200" u="none" strike="noStrike" cap="none" normalizeH="0" baseline="0" dirty="0">
                          <a:ln>
                            <a:noFill/>
                          </a:ln>
                          <a:effectLst/>
                        </a:rPr>
                        <a:t> </a:t>
                      </a:r>
                      <a:r>
                        <a:rPr kumimoji="0" lang="en-US" sz="2200" u="none" strike="noStrike" cap="none" normalizeH="0" baseline="0" dirty="0" err="1">
                          <a:ln>
                            <a:noFill/>
                          </a:ln>
                          <a:effectLst/>
                        </a:rPr>
                        <a:t>disembah</a:t>
                      </a:r>
                      <a:r>
                        <a:rPr kumimoji="0" lang="en-US" sz="2200" u="none" strike="noStrike" cap="none" normalizeH="0" baseline="0" dirty="0">
                          <a:ln>
                            <a:noFill/>
                          </a:ln>
                          <a:effectLst/>
                        </a:rPr>
                        <a:t> </a:t>
                      </a:r>
                      <a:r>
                        <a:rPr kumimoji="0" lang="en-US" sz="2200" u="none" strike="noStrike" cap="none" normalizeH="0" baseline="0" dirty="0" err="1">
                          <a:ln>
                            <a:noFill/>
                          </a:ln>
                          <a:effectLst/>
                        </a:rPr>
                        <a:t>karena</a:t>
                      </a:r>
                      <a:r>
                        <a:rPr kumimoji="0" lang="en-US" sz="2200" u="none" strike="noStrike" cap="none" normalizeH="0" baseline="0" dirty="0">
                          <a:ln>
                            <a:noFill/>
                          </a:ln>
                          <a:effectLst/>
                        </a:rPr>
                        <a:t> Allah </a:t>
                      </a:r>
                      <a:r>
                        <a:rPr kumimoji="0" lang="en-US" sz="2200" u="none" strike="noStrike" cap="none" normalizeH="0" baseline="0" dirty="0" err="1">
                          <a:ln>
                            <a:noFill/>
                          </a:ln>
                          <a:effectLst/>
                        </a:rPr>
                        <a:t>adalah</a:t>
                      </a:r>
                      <a:r>
                        <a:rPr kumimoji="0" lang="en-US" sz="2200" u="none" strike="noStrike" cap="none" normalizeH="0" baseline="0" dirty="0">
                          <a:ln>
                            <a:noFill/>
                          </a:ln>
                          <a:effectLst/>
                        </a:rPr>
                        <a:t> </a:t>
                      </a:r>
                      <a:r>
                        <a:rPr kumimoji="0" lang="en-US" sz="2200" u="none" strike="noStrike" cap="none" normalizeH="0" baseline="0" dirty="0" err="1">
                          <a:ln>
                            <a:noFill/>
                          </a:ln>
                          <a:effectLst/>
                        </a:rPr>
                        <a:t>satu-satunya</a:t>
                      </a:r>
                      <a:r>
                        <a:rPr kumimoji="0" lang="en-US" sz="2200" u="none" strike="noStrike" cap="none" normalizeH="0" baseline="0" dirty="0">
                          <a:ln>
                            <a:noFill/>
                          </a:ln>
                          <a:effectLst/>
                        </a:rPr>
                        <a:t> </a:t>
                      </a:r>
                      <a:r>
                        <a:rPr kumimoji="0" lang="en-US" sz="2200" u="none" strike="noStrike" cap="none" normalizeH="0" baseline="0" dirty="0" err="1">
                          <a:ln>
                            <a:noFill/>
                          </a:ln>
                          <a:effectLst/>
                        </a:rPr>
                        <a:t>Tuhan</a:t>
                      </a:r>
                      <a:r>
                        <a:rPr kumimoji="0" lang="en-US" sz="2200" u="none" strike="noStrike" cap="none" normalizeH="0" baseline="0" dirty="0">
                          <a:ln>
                            <a:noFill/>
                          </a:ln>
                          <a:effectLst/>
                        </a:rPr>
                        <a:t> </a:t>
                      </a:r>
                      <a:r>
                        <a:rPr kumimoji="0" lang="en-US" sz="2200" u="none" strike="noStrike" cap="none" normalizeH="0" baseline="0" dirty="0" err="1">
                          <a:ln>
                            <a:noFill/>
                          </a:ln>
                          <a:effectLst/>
                        </a:rPr>
                        <a:t>manusia</a:t>
                      </a:r>
                      <a:endParaRPr kumimoji="0" lang="en-US" sz="2200" b="0" i="0" u="none" strike="noStrike" cap="none" normalizeH="0" baseline="0" dirty="0">
                        <a:ln>
                          <a:noFill/>
                        </a:ln>
                        <a:solidFill>
                          <a:schemeClr val="tx1"/>
                        </a:solidFill>
                        <a:effectLst/>
                        <a:latin typeface="+mj-lt"/>
                        <a:ea typeface="Times New Roman" pitchFamily="18" charset="0"/>
                        <a:cs typeface="Arial" charset="0"/>
                      </a:endParaRPr>
                    </a:p>
                  </a:txBody>
                  <a:tcPr horzOverflow="overflow"/>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160974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a:latin typeface="Arial Rounded MT Bold" panose="020F0704030504030204" pitchFamily="34" charset="0"/>
              </a:rPr>
              <a:t>Iman dan taqwa</a:t>
            </a:r>
            <a:endParaRPr lang="en-US">
              <a:latin typeface="Arial Rounded MT Bold" panose="020F0704030504030204" pitchFamily="34" charset="0"/>
            </a:endParaRPr>
          </a:p>
        </p:txBody>
      </p:sp>
      <p:sp>
        <p:nvSpPr>
          <p:cNvPr id="3" name="Content Placeholder 2"/>
          <p:cNvSpPr>
            <a:spLocks noGrp="1"/>
          </p:cNvSpPr>
          <p:nvPr>
            <p:ph idx="1"/>
          </p:nvPr>
        </p:nvSpPr>
        <p:spPr>
          <a:xfrm>
            <a:off x="1881158" y="1839022"/>
            <a:ext cx="8686800" cy="2143140"/>
          </a:xfrm>
        </p:spPr>
        <p:txBody>
          <a:bodyPr>
            <a:normAutofit fontScale="92500" lnSpcReduction="10000"/>
          </a:bodyPr>
          <a:lstStyle/>
          <a:p>
            <a:pPr marL="0" indent="0">
              <a:buNone/>
            </a:pPr>
            <a:r>
              <a:rPr lang="id-ID" b="1"/>
              <a:t>Iman perdefinisi</a:t>
            </a:r>
            <a:r>
              <a:rPr lang="en-US" b="1"/>
              <a:t>: </a:t>
            </a:r>
          </a:p>
          <a:p>
            <a:pPr lvl="0"/>
            <a:r>
              <a:rPr lang="id-ID"/>
              <a:t>Percaya dalam hati, diikrarkan dengan lesan, dilaksanakan dengan amal perbuatan.</a:t>
            </a:r>
            <a:endParaRPr lang="en-US"/>
          </a:p>
          <a:p>
            <a:pPr lvl="0"/>
            <a:r>
              <a:rPr lang="id-ID"/>
              <a:t>Memberi landasan dalam beragama</a:t>
            </a:r>
            <a:endParaRPr lang="en-US"/>
          </a:p>
          <a:p>
            <a:r>
              <a:rPr lang="id-ID"/>
              <a:t>Diimplementasikan dalam Arkanul Iman</a:t>
            </a:r>
            <a:endParaRPr lang="en-US"/>
          </a:p>
        </p:txBody>
      </p:sp>
      <p:sp>
        <p:nvSpPr>
          <p:cNvPr id="6" name="Rectangle 5"/>
          <p:cNvSpPr/>
          <p:nvPr/>
        </p:nvSpPr>
        <p:spPr>
          <a:xfrm>
            <a:off x="2095473" y="4125038"/>
            <a:ext cx="6529095" cy="52322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id-ID" sz="2800" b="1"/>
              <a:t>Tanda- tanda iman: </a:t>
            </a:r>
            <a:r>
              <a:rPr lang="id-ID" sz="2800"/>
              <a:t>QS. Al Mukminun: 1-11</a:t>
            </a:r>
            <a:endParaRPr lang="en-US" sz="2800"/>
          </a:p>
        </p:txBody>
      </p:sp>
      <p:sp>
        <p:nvSpPr>
          <p:cNvPr id="33793" name="Rectangle 1"/>
          <p:cNvSpPr>
            <a:spLocks noChangeArrowheads="1"/>
          </p:cNvSpPr>
          <p:nvPr/>
        </p:nvSpPr>
        <p:spPr bwMode="auto">
          <a:xfrm>
            <a:off x="1809720" y="5053733"/>
            <a:ext cx="500066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id-ID" sz="2800" b="1">
                <a:latin typeface="+mj-lt"/>
                <a:ea typeface="Calibri" pitchFamily="34" charset="0"/>
                <a:cs typeface="Times New Roman" pitchFamily="18" charset="0"/>
              </a:rPr>
              <a:t>Taqwa perdefinisi,</a:t>
            </a:r>
            <a:endParaRPr lang="en-US" sz="2800" b="1">
              <a:latin typeface="+mj-lt"/>
              <a:cs typeface="Arial" pitchFamily="34" charset="0"/>
            </a:endParaRPr>
          </a:p>
          <a:p>
            <a:pPr marL="355600" indent="-355600" eaLnBrk="0" fontAlgn="base" hangingPunct="0">
              <a:spcBef>
                <a:spcPct val="0"/>
              </a:spcBef>
              <a:spcAft>
                <a:spcPct val="0"/>
              </a:spcAft>
              <a:buFontTx/>
              <a:buChar char="•"/>
            </a:pPr>
            <a:r>
              <a:rPr lang="id-ID" sz="2800">
                <a:latin typeface="+mj-lt"/>
                <a:ea typeface="Calibri" pitchFamily="34" charset="0"/>
                <a:cs typeface="Times New Roman" pitchFamily="18" charset="0"/>
              </a:rPr>
              <a:t>Amar ma’ruf nahi munkar</a:t>
            </a:r>
            <a:endParaRPr lang="en-US" sz="2800">
              <a:latin typeface="+mj-lt"/>
              <a:ea typeface="Calibri" pitchFamily="34" charset="0"/>
              <a:cs typeface="Times New Roman" pitchFamily="18" charset="0"/>
            </a:endParaRPr>
          </a:p>
          <a:p>
            <a:pPr marL="355600" indent="-355600" eaLnBrk="0" fontAlgn="base" hangingPunct="0">
              <a:spcBef>
                <a:spcPct val="0"/>
              </a:spcBef>
              <a:spcAft>
                <a:spcPct val="0"/>
              </a:spcAft>
              <a:buFontTx/>
              <a:buChar char="•"/>
            </a:pPr>
            <a:r>
              <a:rPr lang="id-ID" sz="2800">
                <a:latin typeface="+mj-lt"/>
                <a:ea typeface="Calibri" pitchFamily="34" charset="0"/>
                <a:cs typeface="Times New Roman" pitchFamily="18" charset="0"/>
              </a:rPr>
              <a:t>Aplikasi iman dalam perilaku</a:t>
            </a:r>
            <a:r>
              <a:rPr lang="en-US" sz="2800">
                <a:latin typeface="+mj-lt"/>
                <a:cs typeface="Arial" pitchFamily="34" charset="0"/>
              </a:rPr>
              <a:t> </a:t>
            </a:r>
          </a:p>
        </p:txBody>
      </p:sp>
    </p:spTree>
    <p:extLst>
      <p:ext uri="{BB962C8B-B14F-4D97-AF65-F5344CB8AC3E}">
        <p14:creationId xmlns:p14="http://schemas.microsoft.com/office/powerpoint/2010/main" val="3519447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a:latin typeface="Arial Rounded MT Bold" panose="020F0704030504030204" pitchFamily="34" charset="0"/>
              </a:rPr>
              <a:t>Aspek manusia sbg makhluk</a:t>
            </a:r>
            <a:endParaRPr lang="en-US">
              <a:latin typeface="Arial Rounded MT Bold" panose="020F0704030504030204" pitchFamily="34" charset="0"/>
            </a:endParaRPr>
          </a:p>
        </p:txBody>
      </p:sp>
      <p:graphicFrame>
        <p:nvGraphicFramePr>
          <p:cNvPr id="7" name="Diagram 6"/>
          <p:cNvGraphicFramePr/>
          <p:nvPr>
            <p:extLst>
              <p:ext uri="{D42A27DB-BD31-4B8C-83A1-F6EECF244321}">
                <p14:modId xmlns:p14="http://schemas.microsoft.com/office/powerpoint/2010/main" val="2369934343"/>
              </p:ext>
            </p:extLst>
          </p:nvPr>
        </p:nvGraphicFramePr>
        <p:xfrm>
          <a:off x="1707580" y="1664800"/>
          <a:ext cx="6858048" cy="4849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2831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i="1">
                <a:latin typeface="Arial Rounded MT Bold" panose="020F0704030504030204" pitchFamily="34" charset="0"/>
              </a:rPr>
              <a:t>Kufur</a:t>
            </a:r>
            <a:endParaRPr lang="en-US" b="1">
              <a:latin typeface="Arial Rounded MT Bold" panose="020F0704030504030204" pitchFamily="34" charset="0"/>
            </a:endParaRPr>
          </a:p>
        </p:txBody>
      </p:sp>
      <p:sp>
        <p:nvSpPr>
          <p:cNvPr id="6" name="Rectangle 5"/>
          <p:cNvSpPr/>
          <p:nvPr/>
        </p:nvSpPr>
        <p:spPr>
          <a:xfrm>
            <a:off x="2024035" y="3614237"/>
            <a:ext cx="8429683" cy="200054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id-ID" sz="2800"/>
              <a:t>QS. Ali 'Imran, 3:83,</a:t>
            </a:r>
            <a:endParaRPr lang="en-US" sz="2800"/>
          </a:p>
          <a:p>
            <a:pPr lvl="1"/>
            <a:r>
              <a:rPr lang="id-ID" sz="2400"/>
              <a:t>“Maka apakah mereka mencari agama yang lain dari agama Allah, padahal kepadaNya lah menyerahkan diri segala apa yang di langit dan di bumi, baik dengan suka maupun terpaksa dan hanya kepada Allah lah mereka dikembalikan".</a:t>
            </a:r>
            <a:endParaRPr lang="en-US" sz="2400"/>
          </a:p>
        </p:txBody>
      </p:sp>
      <p:sp>
        <p:nvSpPr>
          <p:cNvPr id="4" name="Rectangle 3"/>
          <p:cNvSpPr/>
          <p:nvPr/>
        </p:nvSpPr>
        <p:spPr>
          <a:xfrm>
            <a:off x="1843414" y="1615093"/>
            <a:ext cx="8286808" cy="1384995"/>
          </a:xfrm>
          <a:prstGeom prst="rect">
            <a:avLst/>
          </a:prstGeom>
        </p:spPr>
        <p:txBody>
          <a:bodyPr wrap="square">
            <a:spAutoFit/>
          </a:bodyPr>
          <a:lstStyle/>
          <a:p>
            <a:r>
              <a:rPr lang="id-ID" sz="2800" i="1"/>
              <a:t>Kufur </a:t>
            </a:r>
            <a:r>
              <a:rPr lang="en-US" sz="2800"/>
              <a:t>perdefinisi:</a:t>
            </a:r>
          </a:p>
          <a:p>
            <a:pPr lvl="1"/>
            <a:r>
              <a:rPr lang="id-ID" sz="2800"/>
              <a:t>penolakan seseorang untuk melaksanakan perintah-perintah Allah</a:t>
            </a:r>
            <a:endParaRPr lang="en-US" sz="2800"/>
          </a:p>
        </p:txBody>
      </p:sp>
    </p:spTree>
    <p:extLst>
      <p:ext uri="{BB962C8B-B14F-4D97-AF65-F5344CB8AC3E}">
        <p14:creationId xmlns:p14="http://schemas.microsoft.com/office/powerpoint/2010/main" val="893845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i="1">
                <a:latin typeface="Arial Rounded MT Bold" panose="020F0704030504030204" pitchFamily="34" charset="0"/>
              </a:rPr>
              <a:t>Kufur</a:t>
            </a:r>
            <a:endParaRPr lang="en-US" b="1">
              <a:latin typeface="Arial Rounded MT Bold" panose="020F0704030504030204" pitchFamily="34" charset="0"/>
            </a:endParaRPr>
          </a:p>
        </p:txBody>
      </p:sp>
      <p:sp>
        <p:nvSpPr>
          <p:cNvPr id="4" name="Rectangle 3"/>
          <p:cNvSpPr/>
          <p:nvPr/>
        </p:nvSpPr>
        <p:spPr>
          <a:xfrm>
            <a:off x="1881158" y="1576522"/>
            <a:ext cx="8286808" cy="523220"/>
          </a:xfrm>
          <a:prstGeom prst="rect">
            <a:avLst/>
          </a:prstGeom>
        </p:spPr>
        <p:txBody>
          <a:bodyPr wrap="square">
            <a:spAutoFit/>
          </a:bodyPr>
          <a:lstStyle/>
          <a:p>
            <a:r>
              <a:rPr lang="id-ID" sz="2800" b="1"/>
              <a:t>Tiga jalan menuju kesesatan/</a:t>
            </a:r>
            <a:r>
              <a:rPr lang="id-ID" sz="2800" b="1" i="1"/>
              <a:t>Kufur:</a:t>
            </a:r>
            <a:endParaRPr lang="en-US" sz="2800" b="1" i="1"/>
          </a:p>
        </p:txBody>
      </p:sp>
      <p:graphicFrame>
        <p:nvGraphicFramePr>
          <p:cNvPr id="5" name="Diagram 4"/>
          <p:cNvGraphicFramePr/>
          <p:nvPr>
            <p:extLst>
              <p:ext uri="{D42A27DB-BD31-4B8C-83A1-F6EECF244321}">
                <p14:modId xmlns:p14="http://schemas.microsoft.com/office/powerpoint/2010/main" val="2213577876"/>
              </p:ext>
            </p:extLst>
          </p:nvPr>
        </p:nvGraphicFramePr>
        <p:xfrm>
          <a:off x="2238348" y="229886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4738678" y="2648092"/>
            <a:ext cx="3229530" cy="707886"/>
          </a:xfrm>
          <a:prstGeom prst="rect">
            <a:avLst/>
          </a:prstGeom>
          <a:noFill/>
        </p:spPr>
        <p:txBody>
          <a:bodyPr wrap="square" rtlCol="0">
            <a:spAutoFit/>
          </a:bodyPr>
          <a:lstStyle/>
          <a:p>
            <a:r>
              <a:rPr lang="id-ID" sz="2000"/>
              <a:t>Tuhan bagi orang seperti itu adalah dirinya sendiri (</a:t>
            </a:r>
            <a:r>
              <a:rPr lang="id-ID" sz="2000" i="1"/>
              <a:t>nafs</a:t>
            </a:r>
            <a:r>
              <a:rPr lang="id-ID" sz="2000"/>
              <a:t>)</a:t>
            </a:r>
            <a:endParaRPr lang="en-US" sz="2000"/>
          </a:p>
        </p:txBody>
      </p:sp>
      <p:sp>
        <p:nvSpPr>
          <p:cNvPr id="9" name="TextBox 8"/>
          <p:cNvSpPr txBox="1"/>
          <p:nvPr/>
        </p:nvSpPr>
        <p:spPr>
          <a:xfrm>
            <a:off x="4595802" y="4005414"/>
            <a:ext cx="3571900" cy="752514"/>
          </a:xfrm>
          <a:prstGeom prst="rect">
            <a:avLst/>
          </a:prstGeom>
          <a:noFill/>
        </p:spPr>
        <p:txBody>
          <a:bodyPr wrap="square" rtlCol="0">
            <a:spAutoFit/>
          </a:bodyPr>
          <a:lstStyle/>
          <a:p>
            <a:pPr>
              <a:lnSpc>
                <a:spcPct val="70000"/>
              </a:lnSpc>
            </a:pPr>
            <a:r>
              <a:rPr lang="id-ID" sz="2000"/>
              <a:t>adat kebiasaan, ritual dan upacara yang biasa dilakukan nenek-moyang</a:t>
            </a:r>
            <a:endParaRPr lang="en-US" sz="2000"/>
          </a:p>
        </p:txBody>
      </p:sp>
      <p:sp>
        <p:nvSpPr>
          <p:cNvPr id="10" name="TextBox 9"/>
          <p:cNvSpPr txBox="1"/>
          <p:nvPr/>
        </p:nvSpPr>
        <p:spPr>
          <a:xfrm>
            <a:off x="4738678" y="5430786"/>
            <a:ext cx="3157522" cy="461665"/>
          </a:xfrm>
          <a:prstGeom prst="rect">
            <a:avLst/>
          </a:prstGeom>
          <a:noFill/>
        </p:spPr>
        <p:txBody>
          <a:bodyPr wrap="square" rtlCol="0">
            <a:spAutoFit/>
          </a:bodyPr>
          <a:lstStyle/>
          <a:p>
            <a:r>
              <a:rPr lang="en-US" sz="2400"/>
              <a:t>Menuhankan makhluk</a:t>
            </a:r>
          </a:p>
        </p:txBody>
      </p:sp>
      <p:sp>
        <p:nvSpPr>
          <p:cNvPr id="11" name="Rectangle 10"/>
          <p:cNvSpPr/>
          <p:nvPr/>
        </p:nvSpPr>
        <p:spPr>
          <a:xfrm>
            <a:off x="8310579" y="3995155"/>
            <a:ext cx="2084601" cy="769441"/>
          </a:xfrm>
          <a:prstGeom prst="rect">
            <a:avLst/>
          </a:prstGeom>
        </p:spPr>
        <p:txBody>
          <a:bodyPr wrap="square">
            <a:spAutoFit/>
          </a:bodyPr>
          <a:lstStyle/>
          <a:p>
            <a:r>
              <a:rPr lang="id-ID" sz="2200" b="1"/>
              <a:t>QS. al-Baqarah, 2:170</a:t>
            </a:r>
            <a:endParaRPr lang="en-US" sz="2200" b="1"/>
          </a:p>
        </p:txBody>
      </p:sp>
      <p:sp>
        <p:nvSpPr>
          <p:cNvPr id="12" name="Rectangle 11"/>
          <p:cNvSpPr/>
          <p:nvPr/>
        </p:nvSpPr>
        <p:spPr>
          <a:xfrm>
            <a:off x="8382017" y="2637833"/>
            <a:ext cx="2106472" cy="769441"/>
          </a:xfrm>
          <a:prstGeom prst="rect">
            <a:avLst/>
          </a:prstGeom>
        </p:spPr>
        <p:txBody>
          <a:bodyPr wrap="square">
            <a:spAutoFit/>
          </a:bodyPr>
          <a:lstStyle/>
          <a:p>
            <a:r>
              <a:rPr lang="id-ID" sz="2200" b="1"/>
              <a:t>QS. al-Qashash, 28:50</a:t>
            </a:r>
            <a:endParaRPr lang="en-US" sz="2200" b="1"/>
          </a:p>
        </p:txBody>
      </p:sp>
      <p:sp>
        <p:nvSpPr>
          <p:cNvPr id="13" name="Rectangle 12"/>
          <p:cNvSpPr/>
          <p:nvPr/>
        </p:nvSpPr>
        <p:spPr>
          <a:xfrm>
            <a:off x="8382016" y="5495353"/>
            <a:ext cx="1899380" cy="769441"/>
          </a:xfrm>
          <a:prstGeom prst="rect">
            <a:avLst/>
          </a:prstGeom>
        </p:spPr>
        <p:txBody>
          <a:bodyPr wrap="square">
            <a:spAutoFit/>
          </a:bodyPr>
          <a:lstStyle/>
          <a:p>
            <a:r>
              <a:rPr lang="id-ID" sz="2200" b="1"/>
              <a:t>QS  al-An’am, 6:116</a:t>
            </a:r>
            <a:endParaRPr lang="en-US" sz="2200" b="1"/>
          </a:p>
        </p:txBody>
      </p:sp>
    </p:spTree>
    <p:extLst>
      <p:ext uri="{BB962C8B-B14F-4D97-AF65-F5344CB8AC3E}">
        <p14:creationId xmlns:p14="http://schemas.microsoft.com/office/powerpoint/2010/main" val="2779823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latin typeface="Arial Rounded MT Bold" panose="020F0704030504030204" pitchFamily="34" charset="0"/>
              </a:rPr>
              <a:t>Ilmu Ketuhanan</a:t>
            </a:r>
          </a:p>
        </p:txBody>
      </p:sp>
      <p:sp>
        <p:nvSpPr>
          <p:cNvPr id="3" name="Content Placeholder 2"/>
          <p:cNvSpPr>
            <a:spLocks noGrp="1"/>
          </p:cNvSpPr>
          <p:nvPr>
            <p:ph idx="1"/>
          </p:nvPr>
        </p:nvSpPr>
        <p:spPr>
          <a:xfrm>
            <a:off x="2675535" y="2852382"/>
            <a:ext cx="3757610" cy="3335622"/>
          </a:xfrm>
        </p:spPr>
        <p:txBody>
          <a:bodyPr>
            <a:normAutofit lnSpcReduction="10000"/>
          </a:bodyPr>
          <a:lstStyle/>
          <a:p>
            <a:r>
              <a:rPr lang="en-US">
                <a:solidFill>
                  <a:srgbClr val="002060"/>
                </a:solidFill>
                <a:hlinkClick r:id="rId2" action="ppaction://hlinksldjump"/>
              </a:rPr>
              <a:t>Ilmu Tauhid</a:t>
            </a:r>
            <a:r>
              <a:rPr lang="en-US">
                <a:solidFill>
                  <a:srgbClr val="002060"/>
                </a:solidFill>
              </a:rPr>
              <a:t>,</a:t>
            </a:r>
          </a:p>
          <a:p>
            <a:r>
              <a:rPr lang="en-US">
                <a:solidFill>
                  <a:srgbClr val="002060"/>
                </a:solidFill>
                <a:hlinkClick r:id="rId3" action="ppaction://hlinksldjump"/>
              </a:rPr>
              <a:t>Ilmu Kalam</a:t>
            </a:r>
            <a:r>
              <a:rPr lang="en-US">
                <a:solidFill>
                  <a:srgbClr val="002060"/>
                </a:solidFill>
              </a:rPr>
              <a:t>,</a:t>
            </a:r>
          </a:p>
          <a:p>
            <a:r>
              <a:rPr lang="en-US">
                <a:solidFill>
                  <a:srgbClr val="002060"/>
                </a:solidFill>
                <a:hlinkClick r:id="rId4" action="ppaction://hlinksldjump"/>
              </a:rPr>
              <a:t>Ilmu Ushuluddin</a:t>
            </a:r>
            <a:r>
              <a:rPr lang="en-US">
                <a:solidFill>
                  <a:srgbClr val="002060"/>
                </a:solidFill>
              </a:rPr>
              <a:t>,</a:t>
            </a:r>
          </a:p>
          <a:p>
            <a:r>
              <a:rPr lang="en-US">
                <a:solidFill>
                  <a:srgbClr val="002060"/>
                </a:solidFill>
                <a:hlinkClick r:id="rId5" action="ppaction://hlinksldjump"/>
              </a:rPr>
              <a:t>Ilmu Syari’at</a:t>
            </a:r>
            <a:r>
              <a:rPr lang="en-US">
                <a:solidFill>
                  <a:srgbClr val="002060"/>
                </a:solidFill>
              </a:rPr>
              <a:t>,</a:t>
            </a:r>
          </a:p>
          <a:p>
            <a:r>
              <a:rPr lang="en-US">
                <a:solidFill>
                  <a:srgbClr val="002060"/>
                </a:solidFill>
                <a:hlinkClick r:id="" action="ppaction://noaction"/>
              </a:rPr>
              <a:t>Ilmu Tariqat</a:t>
            </a:r>
            <a:r>
              <a:rPr lang="en-US">
                <a:solidFill>
                  <a:srgbClr val="002060"/>
                </a:solidFill>
              </a:rPr>
              <a:t>,</a:t>
            </a:r>
          </a:p>
          <a:p>
            <a:r>
              <a:rPr lang="en-US">
                <a:solidFill>
                  <a:srgbClr val="002060"/>
                </a:solidFill>
                <a:hlinkClick r:id="" action="ppaction://noaction"/>
              </a:rPr>
              <a:t>Ilmu Hakekat</a:t>
            </a:r>
            <a:r>
              <a:rPr lang="en-US">
                <a:solidFill>
                  <a:srgbClr val="002060"/>
                </a:solidFill>
              </a:rPr>
              <a:t>,</a:t>
            </a:r>
          </a:p>
          <a:p>
            <a:r>
              <a:rPr lang="en-US">
                <a:solidFill>
                  <a:srgbClr val="002060"/>
                </a:solidFill>
                <a:hlinkClick r:id="" action="ppaction://noaction"/>
              </a:rPr>
              <a:t>Ilmu Ma’rifat</a:t>
            </a:r>
            <a:r>
              <a:rPr lang="en-US"/>
              <a:t>.</a:t>
            </a:r>
          </a:p>
        </p:txBody>
      </p:sp>
      <p:sp>
        <p:nvSpPr>
          <p:cNvPr id="4" name="Rectangle 2"/>
          <p:cNvSpPr txBox="1">
            <a:spLocks noChangeArrowheads="1"/>
          </p:cNvSpPr>
          <p:nvPr/>
        </p:nvSpPr>
        <p:spPr>
          <a:xfrm>
            <a:off x="998561" y="1777808"/>
            <a:ext cx="8229600" cy="857248"/>
          </a:xfrm>
          <a:prstGeom prst="rect">
            <a:avLst/>
          </a:prstGeom>
        </p:spPr>
        <p:txBody>
          <a:bodyPr vert="horz" lIns="91440" tIns="45720" rIns="91440" bIns="45720" rtlCol="0" anchor="ctr">
            <a:noAutofit/>
          </a:bodyPr>
          <a:lstStyle/>
          <a:p>
            <a:pPr>
              <a:spcBef>
                <a:spcPct val="0"/>
              </a:spcBef>
              <a:defRPr/>
            </a:pPr>
            <a:r>
              <a:rPr lang="en-US" sz="3200">
                <a:latin typeface="+mj-lt"/>
                <a:ea typeface="+mj-ea"/>
                <a:cs typeface="+mj-cs"/>
              </a:rPr>
              <a:t>Beberapa Pengertian Dalam Hal Ilmu Ketuhanan</a:t>
            </a:r>
          </a:p>
        </p:txBody>
      </p:sp>
    </p:spTree>
    <p:extLst>
      <p:ext uri="{BB962C8B-B14F-4D97-AF65-F5344CB8AC3E}">
        <p14:creationId xmlns:p14="http://schemas.microsoft.com/office/powerpoint/2010/main" val="3166496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latin typeface="Arial Rounded MT Bold" panose="020F0704030504030204" pitchFamily="34" charset="0"/>
              </a:rPr>
              <a:t>Ilmu Ketuhanan</a:t>
            </a:r>
          </a:p>
        </p:txBody>
      </p:sp>
      <p:sp>
        <p:nvSpPr>
          <p:cNvPr id="3" name="Content Placeholder 2"/>
          <p:cNvSpPr>
            <a:spLocks noGrp="1"/>
          </p:cNvSpPr>
          <p:nvPr>
            <p:ph idx="1"/>
          </p:nvPr>
        </p:nvSpPr>
        <p:spPr>
          <a:xfrm>
            <a:off x="1665027" y="2579427"/>
            <a:ext cx="8217187" cy="3403861"/>
          </a:xfrm>
        </p:spPr>
        <p:txBody>
          <a:bodyPr>
            <a:normAutofit/>
          </a:bodyPr>
          <a:lstStyle/>
          <a:p>
            <a:r>
              <a:rPr lang="en-US" sz="3200"/>
              <a:t>Etimologis: menyatukan, menunggalkan, mengesakan.</a:t>
            </a:r>
          </a:p>
          <a:p>
            <a:r>
              <a:rPr lang="en-US" sz="3200"/>
              <a:t>Terminologis: suatu ilmu yang menerangkan tentang sifat-sifat Allah yang wajib dipercayai dan dimakrifati</a:t>
            </a:r>
          </a:p>
        </p:txBody>
      </p:sp>
      <p:sp>
        <p:nvSpPr>
          <p:cNvPr id="4" name="Rectangle 2"/>
          <p:cNvSpPr txBox="1">
            <a:spLocks noChangeArrowheads="1"/>
          </p:cNvSpPr>
          <p:nvPr/>
        </p:nvSpPr>
        <p:spPr>
          <a:xfrm>
            <a:off x="1066800" y="1594211"/>
            <a:ext cx="8229600" cy="857248"/>
          </a:xfrm>
          <a:prstGeom prst="rect">
            <a:avLst/>
          </a:prstGeom>
        </p:spPr>
        <p:txBody>
          <a:bodyPr vert="horz" lIns="91440" tIns="45720" rIns="91440" bIns="45720" rtlCol="0" anchor="ctr">
            <a:noAutofit/>
          </a:bodyPr>
          <a:lstStyle/>
          <a:p>
            <a:pPr>
              <a:spcBef>
                <a:spcPct val="0"/>
              </a:spcBef>
              <a:defRPr/>
            </a:pPr>
            <a:r>
              <a:rPr lang="en-US" sz="3600" b="1">
                <a:latin typeface="+mj-lt"/>
                <a:ea typeface="+mj-ea"/>
                <a:cs typeface="+mj-cs"/>
              </a:rPr>
              <a:t>Ilmu Tauhid:</a:t>
            </a:r>
          </a:p>
        </p:txBody>
      </p:sp>
    </p:spTree>
    <p:extLst>
      <p:ext uri="{BB962C8B-B14F-4D97-AF65-F5344CB8AC3E}">
        <p14:creationId xmlns:p14="http://schemas.microsoft.com/office/powerpoint/2010/main" val="3425960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latin typeface="Arial Rounded MT Bold" panose="020F0704030504030204" pitchFamily="34" charset="0"/>
              </a:rPr>
              <a:t>Ilmu Ketuhanan</a:t>
            </a:r>
          </a:p>
        </p:txBody>
      </p:sp>
      <p:sp>
        <p:nvSpPr>
          <p:cNvPr id="3" name="Content Placeholder 2"/>
          <p:cNvSpPr>
            <a:spLocks noGrp="1"/>
          </p:cNvSpPr>
          <p:nvPr>
            <p:ph idx="1"/>
          </p:nvPr>
        </p:nvSpPr>
        <p:spPr>
          <a:xfrm>
            <a:off x="2552704" y="2674961"/>
            <a:ext cx="7329510" cy="3308327"/>
          </a:xfrm>
        </p:spPr>
        <p:txBody>
          <a:bodyPr>
            <a:normAutofit/>
          </a:bodyPr>
          <a:lstStyle/>
          <a:p>
            <a:r>
              <a:rPr lang="en-US"/>
              <a:t>Etimologis: pembicaraan, perkataan.</a:t>
            </a:r>
          </a:p>
          <a:p>
            <a:r>
              <a:rPr lang="en-US"/>
              <a:t>Terminologis: ilmu yang membahas tentang akidah dengan dalil-dalil aqliyyah (rasional/ilmiah) dan sebagai perisai terhadap segala tantangan dari para kaum penantang</a:t>
            </a:r>
          </a:p>
        </p:txBody>
      </p:sp>
      <p:sp>
        <p:nvSpPr>
          <p:cNvPr id="4" name="Rectangle 2"/>
          <p:cNvSpPr txBox="1">
            <a:spLocks noChangeArrowheads="1"/>
          </p:cNvSpPr>
          <p:nvPr/>
        </p:nvSpPr>
        <p:spPr>
          <a:xfrm>
            <a:off x="838200" y="1635155"/>
            <a:ext cx="8229600" cy="857248"/>
          </a:xfrm>
          <a:prstGeom prst="rect">
            <a:avLst/>
          </a:prstGeom>
        </p:spPr>
        <p:txBody>
          <a:bodyPr vert="horz" lIns="91440" tIns="45720" rIns="91440" bIns="45720" rtlCol="0" anchor="ctr">
            <a:noAutofit/>
          </a:bodyPr>
          <a:lstStyle/>
          <a:p>
            <a:pPr>
              <a:spcBef>
                <a:spcPct val="0"/>
              </a:spcBef>
              <a:defRPr/>
            </a:pPr>
            <a:r>
              <a:rPr lang="en-US" sz="3200" b="1">
                <a:latin typeface="+mj-lt"/>
                <a:ea typeface="+mj-ea"/>
                <a:cs typeface="+mj-cs"/>
              </a:rPr>
              <a:t>Ilmu Kalam:</a:t>
            </a:r>
          </a:p>
        </p:txBody>
      </p:sp>
    </p:spTree>
    <p:extLst>
      <p:ext uri="{BB962C8B-B14F-4D97-AF65-F5344CB8AC3E}">
        <p14:creationId xmlns:p14="http://schemas.microsoft.com/office/powerpoint/2010/main" val="126010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latin typeface="Arial Rounded MT Bold" panose="020F0704030504030204" pitchFamily="34" charset="0"/>
              </a:rPr>
              <a:t>Kemampuan Akhir/Sub-CPMK</a:t>
            </a:r>
            <a:endParaRPr lang="en-US">
              <a:latin typeface="Arial Rounded MT Bold" panose="020F0704030504030204" pitchFamily="34" charset="0"/>
            </a:endParaRPr>
          </a:p>
        </p:txBody>
      </p:sp>
      <p:sp>
        <p:nvSpPr>
          <p:cNvPr id="3" name="Content Placeholder 2"/>
          <p:cNvSpPr>
            <a:spLocks noGrp="1"/>
          </p:cNvSpPr>
          <p:nvPr>
            <p:ph idx="1"/>
          </p:nvPr>
        </p:nvSpPr>
        <p:spPr/>
        <p:txBody>
          <a:bodyPr/>
          <a:lstStyle/>
          <a:p>
            <a:r>
              <a:rPr lang="en-US"/>
              <a:t>Mampu menjelaskan secara konseptual dan / atau secara empiris esensi dan urgensi nilai-nilai akidah dan spiritualitas Islam dalam pembangunan karakter bangsa.  </a:t>
            </a:r>
          </a:p>
          <a:p>
            <a:r>
              <a:rPr lang="en-US" b="1"/>
              <a:t>(S1, S2, KU1, KU7, P3)</a:t>
            </a:r>
            <a:endParaRPr lang="en-US"/>
          </a:p>
        </p:txBody>
      </p:sp>
    </p:spTree>
    <p:extLst>
      <p:ext uri="{BB962C8B-B14F-4D97-AF65-F5344CB8AC3E}">
        <p14:creationId xmlns:p14="http://schemas.microsoft.com/office/powerpoint/2010/main" val="16653580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a:latin typeface="Arial Rounded MT Bold" panose="020F0704030504030204" pitchFamily="34" charset="0"/>
              </a:rPr>
              <a:t>Ilmu Ketuhanan</a:t>
            </a:r>
          </a:p>
        </p:txBody>
      </p:sp>
      <p:sp>
        <p:nvSpPr>
          <p:cNvPr id="3" name="Content Placeholder 2"/>
          <p:cNvSpPr>
            <a:spLocks noGrp="1"/>
          </p:cNvSpPr>
          <p:nvPr>
            <p:ph idx="1"/>
          </p:nvPr>
        </p:nvSpPr>
        <p:spPr>
          <a:xfrm>
            <a:off x="2552704" y="2579427"/>
            <a:ext cx="7329510" cy="3403861"/>
          </a:xfrm>
        </p:spPr>
        <p:txBody>
          <a:bodyPr>
            <a:normAutofit/>
          </a:bodyPr>
          <a:lstStyle/>
          <a:p>
            <a:r>
              <a:rPr lang="en-US"/>
              <a:t>“Ushul”: pokok, fondamen, prinsip, aqidah, peraturan. “addiin”: agama. Ushuluddin: pokok-pokok atau dasar-dasar agama.</a:t>
            </a:r>
          </a:p>
          <a:p>
            <a:r>
              <a:rPr lang="en-US"/>
              <a:t>Ilmu tauhid dapat pula dikatakan ilmu ushuluddin karena menguraikan pokok-pokok kepercayaan dalam agama islam</a:t>
            </a:r>
          </a:p>
        </p:txBody>
      </p:sp>
      <p:sp>
        <p:nvSpPr>
          <p:cNvPr id="4" name="Rectangle 2"/>
          <p:cNvSpPr txBox="1">
            <a:spLocks noChangeArrowheads="1"/>
          </p:cNvSpPr>
          <p:nvPr/>
        </p:nvSpPr>
        <p:spPr>
          <a:xfrm>
            <a:off x="684663" y="1566916"/>
            <a:ext cx="8229600" cy="857248"/>
          </a:xfrm>
          <a:prstGeom prst="rect">
            <a:avLst/>
          </a:prstGeom>
        </p:spPr>
        <p:txBody>
          <a:bodyPr vert="horz" lIns="91440" tIns="45720" rIns="91440" bIns="45720" rtlCol="0" anchor="ctr">
            <a:noAutofit/>
          </a:bodyPr>
          <a:lstStyle/>
          <a:p>
            <a:pPr lvl="0">
              <a:spcBef>
                <a:spcPct val="0"/>
              </a:spcBef>
            </a:pPr>
            <a:r>
              <a:rPr lang="en-US" sz="3200" b="1">
                <a:latin typeface="+mj-lt"/>
                <a:ea typeface="+mj-ea"/>
                <a:cs typeface="+mj-cs"/>
              </a:rPr>
              <a:t>Ilmu </a:t>
            </a:r>
            <a:r>
              <a:rPr lang="en-US" sz="3200" b="1"/>
              <a:t>Ushuluddin</a:t>
            </a:r>
            <a:r>
              <a:rPr lang="en-US" sz="3200">
                <a:solidFill>
                  <a:srgbClr val="CCCC00"/>
                </a:solidFill>
              </a:rPr>
              <a:t> </a:t>
            </a:r>
            <a:r>
              <a:rPr lang="en-US" sz="3200" b="1">
                <a:latin typeface="+mj-lt"/>
                <a:ea typeface="+mj-ea"/>
                <a:cs typeface="+mj-cs"/>
              </a:rPr>
              <a:t>:</a:t>
            </a:r>
          </a:p>
        </p:txBody>
      </p:sp>
    </p:spTree>
    <p:extLst>
      <p:ext uri="{BB962C8B-B14F-4D97-AF65-F5344CB8AC3E}">
        <p14:creationId xmlns:p14="http://schemas.microsoft.com/office/powerpoint/2010/main" val="3395547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a:latin typeface="Arial Rounded MT Bold" panose="020F0704030504030204" pitchFamily="34" charset="0"/>
              </a:rPr>
              <a:t>Ilmu Ketuhanan</a:t>
            </a:r>
          </a:p>
        </p:txBody>
      </p:sp>
      <p:sp>
        <p:nvSpPr>
          <p:cNvPr id="3" name="Content Placeholder 2"/>
          <p:cNvSpPr>
            <a:spLocks noGrp="1"/>
          </p:cNvSpPr>
          <p:nvPr>
            <p:ph idx="1"/>
          </p:nvPr>
        </p:nvSpPr>
        <p:spPr>
          <a:xfrm>
            <a:off x="2552704" y="2522738"/>
            <a:ext cx="7329510" cy="3460550"/>
          </a:xfrm>
        </p:spPr>
        <p:txBody>
          <a:bodyPr>
            <a:normAutofit/>
          </a:bodyPr>
          <a:lstStyle/>
          <a:p>
            <a:pPr>
              <a:lnSpc>
                <a:spcPct val="90000"/>
              </a:lnSpc>
            </a:pPr>
            <a:r>
              <a:rPr lang="en-US"/>
              <a:t>Syari’at: peraturan-peraturan atau undang-undang yang diturunkan oleh Allah kepada Nabi Muhammad SAW, seperti sholat, puasa, zakat, haji, hubungan sesama manusia, hubungan antar negara dan bangsa dll.</a:t>
            </a:r>
          </a:p>
          <a:p>
            <a:pPr>
              <a:lnSpc>
                <a:spcPct val="90000"/>
              </a:lnSpc>
            </a:pPr>
            <a:r>
              <a:rPr lang="en-US"/>
              <a:t>Syari’at juga dinamakan Ilmu Fiqih yang mengandung masalah-masalah pokok dan cabang</a:t>
            </a:r>
          </a:p>
        </p:txBody>
      </p:sp>
      <p:sp>
        <p:nvSpPr>
          <p:cNvPr id="4" name="Rectangle 2"/>
          <p:cNvSpPr txBox="1">
            <a:spLocks noChangeArrowheads="1"/>
          </p:cNvSpPr>
          <p:nvPr/>
        </p:nvSpPr>
        <p:spPr>
          <a:xfrm>
            <a:off x="1025857" y="1428741"/>
            <a:ext cx="8229600" cy="857248"/>
          </a:xfrm>
          <a:prstGeom prst="rect">
            <a:avLst/>
          </a:prstGeom>
        </p:spPr>
        <p:txBody>
          <a:bodyPr vert="horz" lIns="91440" tIns="45720" rIns="91440" bIns="45720" rtlCol="0" anchor="ctr">
            <a:noAutofit/>
          </a:bodyPr>
          <a:lstStyle/>
          <a:p>
            <a:pPr lvl="0">
              <a:spcBef>
                <a:spcPct val="0"/>
              </a:spcBef>
            </a:pPr>
            <a:r>
              <a:rPr lang="en-US" sz="3200" b="1">
                <a:latin typeface="+mj-lt"/>
                <a:ea typeface="+mj-ea"/>
                <a:cs typeface="+mj-cs"/>
              </a:rPr>
              <a:t>Ilmu </a:t>
            </a:r>
            <a:r>
              <a:rPr lang="en-US" sz="3200" b="1"/>
              <a:t>Syari’at</a:t>
            </a:r>
            <a:r>
              <a:rPr lang="en-US" sz="3200">
                <a:solidFill>
                  <a:srgbClr val="0000FF"/>
                </a:solidFill>
              </a:rPr>
              <a:t> </a:t>
            </a:r>
            <a:r>
              <a:rPr lang="en-US" sz="3200" b="1">
                <a:latin typeface="+mj-lt"/>
                <a:ea typeface="+mj-ea"/>
                <a:cs typeface="+mj-cs"/>
              </a:rPr>
              <a:t>:</a:t>
            </a:r>
          </a:p>
        </p:txBody>
      </p:sp>
    </p:spTree>
    <p:extLst>
      <p:ext uri="{BB962C8B-B14F-4D97-AF65-F5344CB8AC3E}">
        <p14:creationId xmlns:p14="http://schemas.microsoft.com/office/powerpoint/2010/main" val="642756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latin typeface="Arial Rounded MT Bold" panose="020F0704030504030204" pitchFamily="34" charset="0"/>
              </a:rPr>
              <a:t>Ilmu Ketuhanan</a:t>
            </a:r>
          </a:p>
        </p:txBody>
      </p:sp>
      <p:sp>
        <p:nvSpPr>
          <p:cNvPr id="3" name="Content Placeholder 2"/>
          <p:cNvSpPr>
            <a:spLocks noGrp="1"/>
          </p:cNvSpPr>
          <p:nvPr>
            <p:ph idx="1"/>
          </p:nvPr>
        </p:nvSpPr>
        <p:spPr>
          <a:xfrm>
            <a:off x="2552704" y="2451459"/>
            <a:ext cx="7329510" cy="3531829"/>
          </a:xfrm>
        </p:spPr>
        <p:txBody>
          <a:bodyPr>
            <a:normAutofit/>
          </a:bodyPr>
          <a:lstStyle/>
          <a:p>
            <a:pPr>
              <a:lnSpc>
                <a:spcPct val="90000"/>
              </a:lnSpc>
            </a:pPr>
            <a:r>
              <a:rPr lang="en-US"/>
              <a:t>Etimologis: jalan.</a:t>
            </a:r>
          </a:p>
          <a:p>
            <a:pPr>
              <a:lnSpc>
                <a:spcPct val="90000"/>
              </a:lnSpc>
            </a:pPr>
            <a:r>
              <a:rPr lang="en-US"/>
              <a:t>Terminologis: ilmu yang mengajarkan uraian-uraian tentang metode dan sistem menghadap, menghadirkan diri dihadapan Allah dengan amalan-amalan yang sistematis bersumber dari dari prinsip wahyu Allah dan amalan rutin Rasulullah yang shahih dan para sahabat yang masyhur ketaatannya</a:t>
            </a:r>
          </a:p>
        </p:txBody>
      </p:sp>
      <p:sp>
        <p:nvSpPr>
          <p:cNvPr id="4" name="Rectangle 2"/>
          <p:cNvSpPr txBox="1">
            <a:spLocks noChangeArrowheads="1"/>
          </p:cNvSpPr>
          <p:nvPr/>
        </p:nvSpPr>
        <p:spPr>
          <a:xfrm>
            <a:off x="1039505" y="1594211"/>
            <a:ext cx="8229600" cy="857248"/>
          </a:xfrm>
          <a:prstGeom prst="rect">
            <a:avLst/>
          </a:prstGeom>
        </p:spPr>
        <p:txBody>
          <a:bodyPr vert="horz" lIns="91440" tIns="45720" rIns="91440" bIns="45720" rtlCol="0" anchor="ctr">
            <a:noAutofit/>
          </a:bodyPr>
          <a:lstStyle/>
          <a:p>
            <a:pPr lvl="0">
              <a:spcBef>
                <a:spcPct val="0"/>
              </a:spcBef>
            </a:pPr>
            <a:r>
              <a:rPr lang="en-US" sz="3200" b="1">
                <a:latin typeface="+mj-lt"/>
                <a:ea typeface="+mj-ea"/>
                <a:cs typeface="+mj-cs"/>
              </a:rPr>
              <a:t>Ilmu </a:t>
            </a:r>
            <a:r>
              <a:rPr lang="en-US" sz="3200" b="1"/>
              <a:t>Tarikat</a:t>
            </a:r>
            <a:r>
              <a:rPr lang="en-US" sz="3200">
                <a:solidFill>
                  <a:srgbClr val="FFFF99"/>
                </a:solidFill>
                <a:effectLst>
                  <a:outerShdw blurRad="38100" dist="38100" dir="2700000" algn="tl">
                    <a:srgbClr val="C0C0C0"/>
                  </a:outerShdw>
                </a:effectLst>
              </a:rPr>
              <a:t> </a:t>
            </a:r>
            <a:r>
              <a:rPr lang="en-US" sz="3200" b="1">
                <a:latin typeface="+mj-lt"/>
                <a:ea typeface="+mj-ea"/>
                <a:cs typeface="+mj-cs"/>
              </a:rPr>
              <a:t>:</a:t>
            </a:r>
          </a:p>
        </p:txBody>
      </p:sp>
    </p:spTree>
    <p:extLst>
      <p:ext uri="{BB962C8B-B14F-4D97-AF65-F5344CB8AC3E}">
        <p14:creationId xmlns:p14="http://schemas.microsoft.com/office/powerpoint/2010/main" val="1271889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a:latin typeface="Arial Rounded MT Bold" panose="020F0704030504030204" pitchFamily="34" charset="0"/>
              </a:rPr>
              <a:t>Ilmu Ketuhanan</a:t>
            </a:r>
          </a:p>
        </p:txBody>
      </p:sp>
      <p:sp>
        <p:nvSpPr>
          <p:cNvPr id="3" name="Content Placeholder 2"/>
          <p:cNvSpPr>
            <a:spLocks noGrp="1"/>
          </p:cNvSpPr>
          <p:nvPr>
            <p:ph idx="1"/>
          </p:nvPr>
        </p:nvSpPr>
        <p:spPr>
          <a:xfrm>
            <a:off x="2552704" y="2756848"/>
            <a:ext cx="7329510" cy="3226440"/>
          </a:xfrm>
        </p:spPr>
        <p:txBody>
          <a:bodyPr>
            <a:normAutofit/>
          </a:bodyPr>
          <a:lstStyle/>
          <a:p>
            <a:r>
              <a:rPr lang="en-US"/>
              <a:t>Etimologis: benar, kebenaran.</a:t>
            </a:r>
          </a:p>
          <a:p>
            <a:r>
              <a:rPr lang="en-US"/>
              <a:t>Terminologis: ilmu untuk membimbing manusia menuju kepada kebenaran</a:t>
            </a:r>
          </a:p>
        </p:txBody>
      </p:sp>
      <p:sp>
        <p:nvSpPr>
          <p:cNvPr id="4" name="Rectangle 2"/>
          <p:cNvSpPr txBox="1">
            <a:spLocks noChangeArrowheads="1"/>
          </p:cNvSpPr>
          <p:nvPr/>
        </p:nvSpPr>
        <p:spPr>
          <a:xfrm>
            <a:off x="1053152" y="1621506"/>
            <a:ext cx="8229600" cy="857248"/>
          </a:xfrm>
          <a:prstGeom prst="rect">
            <a:avLst/>
          </a:prstGeom>
        </p:spPr>
        <p:txBody>
          <a:bodyPr vert="horz" lIns="91440" tIns="45720" rIns="91440" bIns="45720" rtlCol="0" anchor="ctr">
            <a:noAutofit/>
          </a:bodyPr>
          <a:lstStyle/>
          <a:p>
            <a:pPr lvl="0">
              <a:spcBef>
                <a:spcPct val="0"/>
              </a:spcBef>
            </a:pPr>
            <a:r>
              <a:rPr lang="en-US" sz="3200" b="1">
                <a:latin typeface="+mj-lt"/>
                <a:ea typeface="+mj-ea"/>
                <a:cs typeface="+mj-cs"/>
              </a:rPr>
              <a:t>Ilmu </a:t>
            </a:r>
            <a:r>
              <a:rPr lang="en-US" sz="3200" b="1"/>
              <a:t>Hakikat</a:t>
            </a:r>
            <a:r>
              <a:rPr lang="en-US" sz="3200"/>
              <a:t> </a:t>
            </a:r>
            <a:r>
              <a:rPr lang="en-US" sz="3200" b="1">
                <a:latin typeface="+mj-lt"/>
                <a:ea typeface="+mj-ea"/>
                <a:cs typeface="+mj-cs"/>
              </a:rPr>
              <a:t>:</a:t>
            </a:r>
          </a:p>
        </p:txBody>
      </p:sp>
    </p:spTree>
    <p:extLst>
      <p:ext uri="{BB962C8B-B14F-4D97-AF65-F5344CB8AC3E}">
        <p14:creationId xmlns:p14="http://schemas.microsoft.com/office/powerpoint/2010/main" val="37566650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latin typeface="Arial Rounded MT Bold" panose="020F0704030504030204" pitchFamily="34" charset="0"/>
              </a:rPr>
              <a:t>Ilmu Ketuhanan</a:t>
            </a:r>
          </a:p>
        </p:txBody>
      </p:sp>
      <p:sp>
        <p:nvSpPr>
          <p:cNvPr id="3" name="Content Placeholder 2"/>
          <p:cNvSpPr>
            <a:spLocks noGrp="1"/>
          </p:cNvSpPr>
          <p:nvPr>
            <p:ph idx="1"/>
          </p:nvPr>
        </p:nvSpPr>
        <p:spPr>
          <a:xfrm>
            <a:off x="2552704" y="2519698"/>
            <a:ext cx="7329510" cy="3463590"/>
          </a:xfrm>
        </p:spPr>
        <p:txBody>
          <a:bodyPr>
            <a:normAutofit/>
          </a:bodyPr>
          <a:lstStyle/>
          <a:p>
            <a:r>
              <a:rPr lang="en-US"/>
              <a:t>Etimologis: pengetahuan, pengenalan terhadap sesuatu dengan seyakin-yakinnya.</a:t>
            </a:r>
          </a:p>
          <a:p>
            <a:r>
              <a:rPr lang="en-US"/>
              <a:t>Terminologis: ilmu bagaimana cara mengenal dan mencintai Allah</a:t>
            </a:r>
          </a:p>
        </p:txBody>
      </p:sp>
      <p:sp>
        <p:nvSpPr>
          <p:cNvPr id="4" name="Rectangle 2"/>
          <p:cNvSpPr txBox="1">
            <a:spLocks noChangeArrowheads="1"/>
          </p:cNvSpPr>
          <p:nvPr/>
        </p:nvSpPr>
        <p:spPr>
          <a:xfrm>
            <a:off x="1271517" y="1662450"/>
            <a:ext cx="8229600" cy="857248"/>
          </a:xfrm>
          <a:prstGeom prst="rect">
            <a:avLst/>
          </a:prstGeom>
        </p:spPr>
        <p:txBody>
          <a:bodyPr vert="horz" lIns="91440" tIns="45720" rIns="91440" bIns="45720" rtlCol="0" anchor="ctr">
            <a:noAutofit/>
          </a:bodyPr>
          <a:lstStyle/>
          <a:p>
            <a:pPr lvl="0">
              <a:spcBef>
                <a:spcPct val="0"/>
              </a:spcBef>
            </a:pPr>
            <a:r>
              <a:rPr lang="en-US" sz="3200" b="1">
                <a:latin typeface="+mj-lt"/>
                <a:ea typeface="+mj-ea"/>
                <a:cs typeface="+mj-cs"/>
              </a:rPr>
              <a:t>Ilmu </a:t>
            </a:r>
            <a:r>
              <a:rPr lang="en-US" sz="3200" b="1"/>
              <a:t>Ma’rifat</a:t>
            </a:r>
            <a:r>
              <a:rPr lang="en-US" sz="3200">
                <a:solidFill>
                  <a:srgbClr val="FFFF99"/>
                </a:solidFill>
              </a:rPr>
              <a:t> </a:t>
            </a:r>
            <a:r>
              <a:rPr lang="en-US" sz="3200" b="1">
                <a:latin typeface="+mj-lt"/>
                <a:ea typeface="+mj-ea"/>
                <a:cs typeface="+mj-cs"/>
              </a:rPr>
              <a:t>:</a:t>
            </a:r>
          </a:p>
        </p:txBody>
      </p:sp>
    </p:spTree>
    <p:extLst>
      <p:ext uri="{BB962C8B-B14F-4D97-AF65-F5344CB8AC3E}">
        <p14:creationId xmlns:p14="http://schemas.microsoft.com/office/powerpoint/2010/main" val="1370410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a:latin typeface="Arial Rounded MT Bold" panose="020F0704030504030204" pitchFamily="34" charset="0"/>
              </a:rPr>
              <a:t>Taqdir Allah</a:t>
            </a:r>
          </a:p>
        </p:txBody>
      </p:sp>
      <p:sp>
        <p:nvSpPr>
          <p:cNvPr id="3" name="Content Placeholder 2"/>
          <p:cNvSpPr>
            <a:spLocks noGrp="1"/>
          </p:cNvSpPr>
          <p:nvPr>
            <p:ph idx="1"/>
          </p:nvPr>
        </p:nvSpPr>
        <p:spPr>
          <a:xfrm>
            <a:off x="2552704" y="2634018"/>
            <a:ext cx="7329510" cy="3349270"/>
          </a:xfrm>
        </p:spPr>
        <p:txBody>
          <a:bodyPr>
            <a:normAutofit/>
          </a:bodyPr>
          <a:lstStyle/>
          <a:p>
            <a:r>
              <a:rPr lang="en-US" i="1"/>
              <a:t>Qodho</a:t>
            </a:r>
            <a:r>
              <a:rPr lang="en-US"/>
              <a:t> adalah ketetapan, ketentuan atau rencana Allah untuk segenap makhluknya, baik manusia, jin, hewan tumbuhan, gunung, langit, laut, dll.</a:t>
            </a:r>
          </a:p>
          <a:p>
            <a:r>
              <a:rPr lang="en-US" i="1"/>
              <a:t>Taqdir</a:t>
            </a:r>
            <a:r>
              <a:rPr lang="en-US"/>
              <a:t> adalah kenyataannya atau kejadiannya. Jadi, kalau sudah terjadi disebutlah taqdir</a:t>
            </a:r>
          </a:p>
        </p:txBody>
      </p:sp>
      <p:sp>
        <p:nvSpPr>
          <p:cNvPr id="4" name="Rectangle 2"/>
          <p:cNvSpPr txBox="1">
            <a:spLocks noChangeArrowheads="1"/>
          </p:cNvSpPr>
          <p:nvPr/>
        </p:nvSpPr>
        <p:spPr>
          <a:xfrm>
            <a:off x="1053152" y="1648802"/>
            <a:ext cx="8229600" cy="857248"/>
          </a:xfrm>
          <a:prstGeom prst="rect">
            <a:avLst/>
          </a:prstGeom>
        </p:spPr>
        <p:txBody>
          <a:bodyPr vert="horz" lIns="91440" tIns="45720" rIns="91440" bIns="45720" rtlCol="0" anchor="ctr">
            <a:noAutofit/>
          </a:bodyPr>
          <a:lstStyle/>
          <a:p>
            <a:pPr lvl="0">
              <a:spcBef>
                <a:spcPct val="0"/>
              </a:spcBef>
            </a:pPr>
            <a:r>
              <a:rPr lang="en-US" sz="3200" b="1"/>
              <a:t>Pengertian Qodho dan Qodar </a:t>
            </a:r>
            <a:r>
              <a:rPr lang="en-US" sz="3200" b="1">
                <a:latin typeface="+mj-lt"/>
                <a:ea typeface="+mj-ea"/>
                <a:cs typeface="+mj-cs"/>
              </a:rPr>
              <a:t>:</a:t>
            </a:r>
          </a:p>
        </p:txBody>
      </p:sp>
    </p:spTree>
    <p:extLst>
      <p:ext uri="{BB962C8B-B14F-4D97-AF65-F5344CB8AC3E}">
        <p14:creationId xmlns:p14="http://schemas.microsoft.com/office/powerpoint/2010/main" val="3102300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a:latin typeface="Arial Rounded MT Bold" panose="020F0704030504030204" pitchFamily="34" charset="0"/>
              </a:rPr>
              <a:t>Taqdir Allah</a:t>
            </a:r>
          </a:p>
        </p:txBody>
      </p:sp>
      <p:sp>
        <p:nvSpPr>
          <p:cNvPr id="4" name="Rectangle 2"/>
          <p:cNvSpPr txBox="1">
            <a:spLocks noChangeArrowheads="1"/>
          </p:cNvSpPr>
          <p:nvPr/>
        </p:nvSpPr>
        <p:spPr>
          <a:xfrm>
            <a:off x="1981200" y="1444086"/>
            <a:ext cx="8229600" cy="857248"/>
          </a:xfrm>
          <a:prstGeom prst="rect">
            <a:avLst/>
          </a:prstGeom>
        </p:spPr>
        <p:txBody>
          <a:bodyPr vert="horz" lIns="91440" tIns="45720" rIns="91440" bIns="45720" rtlCol="0" anchor="ctr">
            <a:noAutofit/>
          </a:bodyPr>
          <a:lstStyle/>
          <a:p>
            <a:pPr lvl="0">
              <a:spcBef>
                <a:spcPct val="0"/>
              </a:spcBef>
            </a:pPr>
            <a:r>
              <a:rPr lang="en-US" sz="3200" b="1"/>
              <a:t>Pengertian Qodho dan Qodar </a:t>
            </a:r>
            <a:r>
              <a:rPr lang="en-US" sz="3200" b="1">
                <a:latin typeface="+mj-lt"/>
                <a:ea typeface="+mj-ea"/>
                <a:cs typeface="+mj-cs"/>
              </a:rPr>
              <a:t>:</a:t>
            </a:r>
          </a:p>
        </p:txBody>
      </p:sp>
      <p:sp>
        <p:nvSpPr>
          <p:cNvPr id="5" name="Content Placeholder 4"/>
          <p:cNvSpPr>
            <a:spLocks noGrp="1"/>
          </p:cNvSpPr>
          <p:nvPr>
            <p:ph idx="1"/>
          </p:nvPr>
        </p:nvSpPr>
        <p:spPr>
          <a:xfrm>
            <a:off x="1981200" y="2187056"/>
            <a:ext cx="8229600" cy="757229"/>
          </a:xfrm>
        </p:spPr>
        <p:txBody>
          <a:bodyPr/>
          <a:lstStyle/>
          <a:p>
            <a:r>
              <a:rPr lang="en-US"/>
              <a:t>Muncul pertanyaan :</a:t>
            </a:r>
          </a:p>
        </p:txBody>
      </p:sp>
      <p:sp>
        <p:nvSpPr>
          <p:cNvPr id="6" name="Content Placeholder 4"/>
          <p:cNvSpPr txBox="1">
            <a:spLocks/>
          </p:cNvSpPr>
          <p:nvPr/>
        </p:nvSpPr>
        <p:spPr>
          <a:xfrm>
            <a:off x="2024034" y="4044442"/>
            <a:ext cx="8229600" cy="1614486"/>
          </a:xfrm>
          <a:prstGeom prst="rect">
            <a:avLst/>
          </a:prstGeom>
        </p:spPr>
        <p:txBody>
          <a:bodyPr vert="horz" lIns="91440" tIns="45720" rIns="91440" bIns="45720" rtlCol="0">
            <a:normAutofit/>
          </a:bodyPr>
          <a:lstStyle/>
          <a:p>
            <a:pPr marL="342900" indent="-342900">
              <a:spcBef>
                <a:spcPct val="20000"/>
              </a:spcBef>
              <a:buFont typeface="Arial" pitchFamily="34" charset="0"/>
              <a:buChar char="•"/>
              <a:defRPr/>
            </a:pPr>
            <a:r>
              <a:rPr lang="en-US" sz="3200"/>
              <a:t>Jawabannya adalah : Itu karena manusa mempunyai kebebasan memilih (</a:t>
            </a:r>
            <a:r>
              <a:rPr lang="en-US" sz="3200" i="1"/>
              <a:t>free choise, fee will, free action</a:t>
            </a:r>
            <a:r>
              <a:rPr lang="en-US" sz="3200"/>
              <a:t>. ).</a:t>
            </a:r>
          </a:p>
        </p:txBody>
      </p:sp>
      <p:sp>
        <p:nvSpPr>
          <p:cNvPr id="7" name="Rectangle 6"/>
          <p:cNvSpPr/>
          <p:nvPr/>
        </p:nvSpPr>
        <p:spPr>
          <a:xfrm>
            <a:off x="3024166" y="2801409"/>
            <a:ext cx="6786610" cy="95410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en-US" sz="2800"/>
              <a:t>“Mengapa antara qadha dan qadar pada manusia terjadi perubahan ?”.</a:t>
            </a:r>
          </a:p>
        </p:txBody>
      </p:sp>
    </p:spTree>
    <p:extLst>
      <p:ext uri="{BB962C8B-B14F-4D97-AF65-F5344CB8AC3E}">
        <p14:creationId xmlns:p14="http://schemas.microsoft.com/office/powerpoint/2010/main" val="23742737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a:latin typeface="Arial Rounded MT Bold" panose="020F0704030504030204" pitchFamily="34" charset="0"/>
              </a:rPr>
              <a:t>Taqdir Allah</a:t>
            </a:r>
          </a:p>
        </p:txBody>
      </p:sp>
      <p:sp>
        <p:nvSpPr>
          <p:cNvPr id="4" name="Rectangle 2"/>
          <p:cNvSpPr txBox="1">
            <a:spLocks noChangeArrowheads="1"/>
          </p:cNvSpPr>
          <p:nvPr/>
        </p:nvSpPr>
        <p:spPr>
          <a:xfrm>
            <a:off x="1612711" y="1430438"/>
            <a:ext cx="8229600" cy="857248"/>
          </a:xfrm>
          <a:prstGeom prst="rect">
            <a:avLst/>
          </a:prstGeom>
        </p:spPr>
        <p:txBody>
          <a:bodyPr vert="horz" lIns="91440" tIns="45720" rIns="91440" bIns="45720" rtlCol="0" anchor="ctr">
            <a:noAutofit/>
          </a:bodyPr>
          <a:lstStyle/>
          <a:p>
            <a:pPr lvl="0">
              <a:spcBef>
                <a:spcPct val="0"/>
              </a:spcBef>
            </a:pPr>
            <a:r>
              <a:rPr lang="en-US" sz="3200" b="1"/>
              <a:t>Taqdir Mubram dan Mu'allaq </a:t>
            </a:r>
            <a:r>
              <a:rPr lang="en-US" sz="3200" b="1">
                <a:latin typeface="+mj-lt"/>
                <a:ea typeface="+mj-ea"/>
                <a:cs typeface="+mj-cs"/>
              </a:rPr>
              <a:t>:</a:t>
            </a:r>
          </a:p>
        </p:txBody>
      </p:sp>
      <p:sp>
        <p:nvSpPr>
          <p:cNvPr id="5" name="Content Placeholder 4"/>
          <p:cNvSpPr>
            <a:spLocks noGrp="1"/>
          </p:cNvSpPr>
          <p:nvPr>
            <p:ph idx="1"/>
          </p:nvPr>
        </p:nvSpPr>
        <p:spPr>
          <a:xfrm>
            <a:off x="1612711" y="2173408"/>
            <a:ext cx="8229600" cy="757229"/>
          </a:xfrm>
        </p:spPr>
        <p:txBody>
          <a:bodyPr>
            <a:normAutofit fontScale="92500" lnSpcReduction="10000"/>
          </a:bodyPr>
          <a:lstStyle/>
          <a:p>
            <a:r>
              <a:rPr lang="en-US"/>
              <a:t>Ada qadar yang bisa diubah dengan usaha manusia ada yang tidak bisa diubah lagi</a:t>
            </a:r>
          </a:p>
        </p:txBody>
      </p:sp>
      <p:sp>
        <p:nvSpPr>
          <p:cNvPr id="34817" name="Rectangle 1"/>
          <p:cNvSpPr>
            <a:spLocks noChangeArrowheads="1"/>
          </p:cNvSpPr>
          <p:nvPr/>
        </p:nvSpPr>
        <p:spPr bwMode="auto">
          <a:xfrm>
            <a:off x="1584109" y="2930637"/>
            <a:ext cx="8501121"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55600" indent="-355600" fontAlgn="base">
              <a:spcBef>
                <a:spcPct val="0"/>
              </a:spcBef>
              <a:spcAft>
                <a:spcPct val="0"/>
              </a:spcAft>
              <a:buFont typeface="Arial" pitchFamily="34" charset="0"/>
              <a:buChar char="•"/>
            </a:pPr>
            <a:r>
              <a:rPr lang="en-US" sz="2800">
                <a:latin typeface="+mj-lt"/>
                <a:ea typeface="Times New Roman" pitchFamily="18" charset="0"/>
                <a:cs typeface="Arial" pitchFamily="34" charset="0"/>
              </a:rPr>
              <a:t>Kejadian yang tak dapat diubah dengan usaha dan doa adalah </a:t>
            </a:r>
            <a:r>
              <a:rPr lang="en-US" sz="2800" b="1">
                <a:latin typeface="+mj-lt"/>
                <a:ea typeface="Times New Roman" pitchFamily="18" charset="0"/>
                <a:cs typeface="Arial" pitchFamily="34" charset="0"/>
              </a:rPr>
              <a:t>taqdir Mubram</a:t>
            </a:r>
            <a:r>
              <a:rPr lang="en-US" sz="2800">
                <a:latin typeface="+mj-lt"/>
                <a:ea typeface="Times New Roman" pitchFamily="18" charset="0"/>
                <a:cs typeface="Arial" pitchFamily="34" charset="0"/>
              </a:rPr>
              <a:t>. </a:t>
            </a:r>
          </a:p>
        </p:txBody>
      </p:sp>
      <p:sp>
        <p:nvSpPr>
          <p:cNvPr id="8" name="Rectangle 1"/>
          <p:cNvSpPr>
            <a:spLocks noChangeArrowheads="1"/>
          </p:cNvSpPr>
          <p:nvPr/>
        </p:nvSpPr>
        <p:spPr bwMode="auto">
          <a:xfrm>
            <a:off x="1798391" y="5502405"/>
            <a:ext cx="8501121"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55600" indent="-355600" eaLnBrk="0" fontAlgn="base" hangingPunct="0">
              <a:spcBef>
                <a:spcPct val="0"/>
              </a:spcBef>
              <a:spcAft>
                <a:spcPct val="0"/>
              </a:spcAft>
              <a:buFont typeface="Arial" pitchFamily="34" charset="0"/>
              <a:buChar char="•"/>
            </a:pPr>
            <a:r>
              <a:rPr lang="en-US" sz="2400">
                <a:latin typeface="+mj-lt"/>
                <a:ea typeface="Times New Roman" pitchFamily="18" charset="0"/>
                <a:cs typeface="Arial" pitchFamily="34" charset="0"/>
              </a:rPr>
              <a:t>Sedangkan kejadian yang bisa diubah dengan ikhtiar dan doa adalah </a:t>
            </a:r>
            <a:r>
              <a:rPr lang="en-US" sz="2400" b="1">
                <a:latin typeface="+mj-lt"/>
                <a:ea typeface="Times New Roman" pitchFamily="18" charset="0"/>
                <a:cs typeface="Arial" pitchFamily="34" charset="0"/>
              </a:rPr>
              <a:t>taqdir Mu'allaq</a:t>
            </a:r>
            <a:r>
              <a:rPr lang="en-US" sz="2400">
                <a:latin typeface="+mj-lt"/>
                <a:ea typeface="Times New Roman" pitchFamily="18" charset="0"/>
                <a:cs typeface="Arial" pitchFamily="34" charset="0"/>
              </a:rPr>
              <a:t>, seperti miskin jadi kaya, bodoh jadi pandai, dll.</a:t>
            </a:r>
            <a:r>
              <a:rPr lang="en-US" sz="2400">
                <a:latin typeface="+mj-lt"/>
                <a:cs typeface="Arial" pitchFamily="34" charset="0"/>
              </a:rPr>
              <a:t> </a:t>
            </a:r>
          </a:p>
        </p:txBody>
      </p:sp>
      <p:sp>
        <p:nvSpPr>
          <p:cNvPr id="34818" name="Rectangle 2"/>
          <p:cNvSpPr>
            <a:spLocks noChangeArrowheads="1"/>
          </p:cNvSpPr>
          <p:nvPr/>
        </p:nvSpPr>
        <p:spPr bwMode="auto">
          <a:xfrm>
            <a:off x="1941329" y="3964652"/>
            <a:ext cx="8001024" cy="132343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2000" b="1">
                <a:solidFill>
                  <a:schemeClr val="tx1"/>
                </a:solidFill>
                <a:ea typeface="Times New Roman" pitchFamily="18" charset="0"/>
                <a:cs typeface="Arial" pitchFamily="34" charset="0"/>
              </a:rPr>
              <a:t>Contoh :</a:t>
            </a:r>
            <a:endParaRPr lang="en-US" sz="2000" b="1">
              <a:solidFill>
                <a:schemeClr val="tx1"/>
              </a:solidFill>
              <a:cs typeface="Arial" pitchFamily="34" charset="0"/>
            </a:endParaRPr>
          </a:p>
          <a:p>
            <a:pPr marL="457200" indent="-457200" eaLnBrk="0" fontAlgn="base" hangingPunct="0">
              <a:spcBef>
                <a:spcPct val="0"/>
              </a:spcBef>
              <a:spcAft>
                <a:spcPct val="0"/>
              </a:spcAft>
              <a:buFont typeface="+mj-lt"/>
              <a:buAutoNum type="arabicPeriod"/>
            </a:pPr>
            <a:r>
              <a:rPr lang="en-US" sz="2000">
                <a:solidFill>
                  <a:schemeClr val="tx1"/>
                </a:solidFill>
                <a:ea typeface="Times New Roman" pitchFamily="18" charset="0"/>
                <a:cs typeface="Arial" pitchFamily="34" charset="0"/>
              </a:rPr>
              <a:t>Si Heni harus lahir dari rahim Ibu Susi, sedangkan Tatang lahir dari rahim ibu Ikah. Tak dapat diubah lagi.</a:t>
            </a:r>
            <a:endParaRPr lang="en-US" sz="2000">
              <a:solidFill>
                <a:schemeClr val="tx1"/>
              </a:solidFill>
              <a:cs typeface="Arial" pitchFamily="34" charset="0"/>
            </a:endParaRPr>
          </a:p>
          <a:p>
            <a:pPr marL="457200" indent="-457200" eaLnBrk="0" fontAlgn="base" hangingPunct="0">
              <a:spcBef>
                <a:spcPct val="0"/>
              </a:spcBef>
              <a:spcAft>
                <a:spcPct val="0"/>
              </a:spcAft>
              <a:buFont typeface="+mj-lt"/>
              <a:buAutoNum type="arabicPeriod"/>
            </a:pPr>
            <a:r>
              <a:rPr lang="en-US" sz="2000">
                <a:solidFill>
                  <a:schemeClr val="tx1"/>
                </a:solidFill>
                <a:ea typeface="Times New Roman" pitchFamily="18" charset="0"/>
                <a:cs typeface="Arial" pitchFamily="34" charset="0"/>
              </a:rPr>
              <a:t>Lahir sebagai etnis Sunda atau Aceh adalah tak dapat diubah lag</a:t>
            </a:r>
            <a:r>
              <a:rPr lang="en-US" sz="2000">
                <a:solidFill>
                  <a:schemeClr val="tx1"/>
                </a:solidFill>
                <a:cs typeface="Arial" pitchFamily="34" charset="0"/>
              </a:rPr>
              <a:t> </a:t>
            </a:r>
          </a:p>
        </p:txBody>
      </p:sp>
    </p:spTree>
    <p:extLst>
      <p:ext uri="{BB962C8B-B14F-4D97-AF65-F5344CB8AC3E}">
        <p14:creationId xmlns:p14="http://schemas.microsoft.com/office/powerpoint/2010/main" val="34687634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latin typeface="Arial Rounded MT Bold" panose="020F0704030504030204" pitchFamily="34" charset="0"/>
              </a:rPr>
              <a:t>Taqdir Allah</a:t>
            </a:r>
          </a:p>
        </p:txBody>
      </p:sp>
      <p:sp>
        <p:nvSpPr>
          <p:cNvPr id="4" name="Rectangle 2"/>
          <p:cNvSpPr txBox="1">
            <a:spLocks noChangeArrowheads="1"/>
          </p:cNvSpPr>
          <p:nvPr/>
        </p:nvSpPr>
        <p:spPr>
          <a:xfrm>
            <a:off x="1981200" y="1270665"/>
            <a:ext cx="8229600" cy="857248"/>
          </a:xfrm>
          <a:prstGeom prst="rect">
            <a:avLst/>
          </a:prstGeom>
        </p:spPr>
        <p:txBody>
          <a:bodyPr vert="horz" lIns="91440" tIns="45720" rIns="91440" bIns="45720" rtlCol="0" anchor="ctr">
            <a:noAutofit/>
          </a:bodyPr>
          <a:lstStyle/>
          <a:p>
            <a:pPr lvl="0">
              <a:spcBef>
                <a:spcPct val="0"/>
              </a:spcBef>
            </a:pPr>
            <a:r>
              <a:rPr lang="en-US" sz="3200" b="1"/>
              <a:t>Mushibah dan Halkan </a:t>
            </a:r>
            <a:r>
              <a:rPr lang="en-US" sz="3200" b="1">
                <a:latin typeface="+mj-lt"/>
                <a:ea typeface="+mj-ea"/>
                <a:cs typeface="+mj-cs"/>
              </a:rPr>
              <a:t>:</a:t>
            </a:r>
          </a:p>
        </p:txBody>
      </p:sp>
      <p:sp>
        <p:nvSpPr>
          <p:cNvPr id="9" name="Content Placeholder 4"/>
          <p:cNvSpPr txBox="1">
            <a:spLocks/>
          </p:cNvSpPr>
          <p:nvPr/>
        </p:nvSpPr>
        <p:spPr>
          <a:xfrm>
            <a:off x="1638240" y="2206586"/>
            <a:ext cx="8572560" cy="2000264"/>
          </a:xfrm>
          <a:prstGeom prst="rect">
            <a:avLst/>
          </a:prstGeom>
        </p:spPr>
        <p:txBody>
          <a:bodyPr vert="horz" lIns="91440" tIns="45720" rIns="91440" bIns="45720" rtlCol="0">
            <a:normAutofit fontScale="85000" lnSpcReduction="20000"/>
          </a:bodyPr>
          <a:lstStyle/>
          <a:p>
            <a:pPr marL="342900" indent="-342900">
              <a:spcBef>
                <a:spcPct val="20000"/>
              </a:spcBef>
              <a:buFont typeface="Arial" pitchFamily="34" charset="0"/>
              <a:buChar char="•"/>
              <a:defRPr/>
            </a:pPr>
            <a:r>
              <a:rPr lang="en-US" sz="3200"/>
              <a:t>Kejadian buruk (taqdir buruk) yang bukan karena kecerobohan manusia, atau bukan disengaja, disebut </a:t>
            </a:r>
            <a:r>
              <a:rPr lang="en-US" sz="3200" b="1"/>
              <a:t>Mushibah</a:t>
            </a:r>
            <a:r>
              <a:rPr lang="en-US" sz="3200"/>
              <a:t>. </a:t>
            </a:r>
          </a:p>
          <a:p>
            <a:pPr marL="342900" indent="-342900">
              <a:spcBef>
                <a:spcPct val="20000"/>
              </a:spcBef>
              <a:buFont typeface="Arial" pitchFamily="34" charset="0"/>
              <a:buChar char="•"/>
              <a:defRPr/>
            </a:pPr>
            <a:r>
              <a:rPr lang="en-US" sz="3200"/>
              <a:t>Tetapi kalau kejadian buruk itu karena kecerobohan manusia, disebutlah </a:t>
            </a:r>
            <a:r>
              <a:rPr lang="en-US" sz="3200" b="1"/>
              <a:t>Halkan</a:t>
            </a:r>
            <a:r>
              <a:rPr lang="en-US" sz="3200"/>
              <a:t>, bukan mushibah</a:t>
            </a:r>
          </a:p>
        </p:txBody>
      </p:sp>
      <p:sp>
        <p:nvSpPr>
          <p:cNvPr id="50177" name="Rectangle 1"/>
          <p:cNvSpPr>
            <a:spLocks noChangeArrowheads="1"/>
          </p:cNvSpPr>
          <p:nvPr/>
        </p:nvSpPr>
        <p:spPr bwMode="auto">
          <a:xfrm>
            <a:off x="2209744" y="4063974"/>
            <a:ext cx="650082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b="1">
                <a:latin typeface="Arial" pitchFamily="34" charset="0"/>
                <a:ea typeface="Times New Roman" pitchFamily="18" charset="0"/>
                <a:cs typeface="Arial" pitchFamily="34" charset="0"/>
              </a:rPr>
              <a:t>Contoh  Halkan:</a:t>
            </a:r>
            <a:endParaRPr lang="en-US" b="1">
              <a:latin typeface="Arial" pitchFamily="34" charset="0"/>
              <a:cs typeface="Arial" pitchFamily="34" charset="0"/>
            </a:endParaRPr>
          </a:p>
          <a:p>
            <a:pPr marL="355600" indent="-355600" eaLnBrk="0" fontAlgn="base" hangingPunct="0">
              <a:spcBef>
                <a:spcPct val="0"/>
              </a:spcBef>
              <a:spcAft>
                <a:spcPct val="0"/>
              </a:spcAft>
              <a:buFontTx/>
              <a:buChar char="•"/>
            </a:pPr>
            <a:r>
              <a:rPr lang="en-US">
                <a:latin typeface="Arial" pitchFamily="34" charset="0"/>
                <a:ea typeface="Times New Roman" pitchFamily="18" charset="0"/>
                <a:cs typeface="Arial" pitchFamily="34" charset="0"/>
              </a:rPr>
              <a:t>Naik motor ugal-ugalan, celaka, mati. </a:t>
            </a:r>
          </a:p>
          <a:p>
            <a:pPr marL="355600" indent="-355600" eaLnBrk="0" fontAlgn="base" hangingPunct="0">
              <a:spcBef>
                <a:spcPct val="0"/>
              </a:spcBef>
              <a:spcAft>
                <a:spcPct val="0"/>
              </a:spcAft>
              <a:buFontTx/>
              <a:buChar char="•"/>
            </a:pPr>
            <a:r>
              <a:rPr lang="en-US">
                <a:latin typeface="Arial" pitchFamily="34" charset="0"/>
                <a:ea typeface="Times New Roman" pitchFamily="18" charset="0"/>
                <a:cs typeface="Arial" pitchFamily="34" charset="0"/>
              </a:rPr>
              <a:t>Malas belajar sehingga tidak lulus ujian</a:t>
            </a:r>
          </a:p>
          <a:p>
            <a:pPr marL="355600" indent="-355600" eaLnBrk="0" fontAlgn="base" hangingPunct="0">
              <a:spcBef>
                <a:spcPct val="0"/>
              </a:spcBef>
              <a:spcAft>
                <a:spcPct val="0"/>
              </a:spcAft>
              <a:buFontTx/>
              <a:buChar char="•"/>
            </a:pPr>
            <a:r>
              <a:rPr lang="en-US">
                <a:latin typeface="Arial" pitchFamily="34" charset="0"/>
                <a:ea typeface="Times New Roman" pitchFamily="18" charset="0"/>
                <a:cs typeface="Arial" pitchFamily="34" charset="0"/>
              </a:rPr>
              <a:t>Makan tidak teratur sehingga sakit perut.</a:t>
            </a:r>
          </a:p>
          <a:p>
            <a:pPr marL="355600" indent="-355600" eaLnBrk="0" fontAlgn="base" hangingPunct="0">
              <a:spcBef>
                <a:spcPct val="0"/>
              </a:spcBef>
              <a:spcAft>
                <a:spcPct val="0"/>
              </a:spcAft>
              <a:buFontTx/>
              <a:buChar char="•"/>
            </a:pPr>
            <a:r>
              <a:rPr lang="en-US">
                <a:latin typeface="Arial" pitchFamily="34" charset="0"/>
                <a:ea typeface="Times New Roman" pitchFamily="18" charset="0"/>
                <a:cs typeface="Arial" pitchFamily="34" charset="0"/>
              </a:rPr>
              <a:t>Bunuh diri, mati.</a:t>
            </a:r>
          </a:p>
          <a:p>
            <a:pPr marL="355600" indent="-355600" eaLnBrk="0" fontAlgn="base" hangingPunct="0">
              <a:spcBef>
                <a:spcPct val="0"/>
              </a:spcBef>
              <a:spcAft>
                <a:spcPct val="0"/>
              </a:spcAft>
              <a:buFontTx/>
              <a:buChar char="•"/>
            </a:pPr>
            <a:r>
              <a:rPr lang="en-US">
                <a:latin typeface="Arial" pitchFamily="34" charset="0"/>
                <a:ea typeface="Times New Roman" pitchFamily="18" charset="0"/>
                <a:cs typeface="Arial" pitchFamily="34" charset="0"/>
              </a:rPr>
              <a:t>Berjudi, miskin.</a:t>
            </a:r>
          </a:p>
          <a:p>
            <a:pPr marL="355600" indent="-355600" eaLnBrk="0" fontAlgn="base" hangingPunct="0">
              <a:spcBef>
                <a:spcPct val="0"/>
              </a:spcBef>
              <a:spcAft>
                <a:spcPct val="0"/>
              </a:spcAft>
              <a:buFontTx/>
              <a:buChar char="•"/>
            </a:pPr>
            <a:r>
              <a:rPr lang="en-US">
                <a:latin typeface="Arial" pitchFamily="34" charset="0"/>
                <a:ea typeface="Times New Roman" pitchFamily="18" charset="0"/>
                <a:cs typeface="Arial" pitchFamily="34" charset="0"/>
              </a:rPr>
              <a:t>Tidak mau shalat sehingga masuk neraka.</a:t>
            </a:r>
            <a:endParaRPr lang="en-US">
              <a:latin typeface="Arial" pitchFamily="34" charset="0"/>
              <a:cs typeface="Arial" pitchFamily="34" charset="0"/>
            </a:endParaRPr>
          </a:p>
          <a:p>
            <a:pPr marL="355600" indent="-355600" eaLnBrk="0" fontAlgn="base" hangingPunct="0">
              <a:spcBef>
                <a:spcPct val="0"/>
              </a:spcBef>
              <a:spcAft>
                <a:spcPct val="0"/>
              </a:spcAft>
              <a:buFont typeface="Arial" pitchFamily="34" charset="0"/>
              <a:buChar char="•"/>
            </a:pPr>
            <a:r>
              <a:rPr lang="en-US">
                <a:latin typeface="Arial" pitchFamily="34" charset="0"/>
                <a:ea typeface="Times New Roman" pitchFamily="18" charset="0"/>
                <a:cs typeface="Arial" pitchFamily="34" charset="0"/>
              </a:rPr>
              <a:t>Tidak mau mendengar dakwah sehingga menjadi kafir</a:t>
            </a:r>
            <a:r>
              <a:rPr lang="en-US">
                <a:latin typeface="Arial" pitchFamily="34" charset="0"/>
                <a:cs typeface="Arial" pitchFamily="34" charset="0"/>
              </a:rPr>
              <a:t> </a:t>
            </a:r>
          </a:p>
        </p:txBody>
      </p:sp>
    </p:spTree>
    <p:extLst>
      <p:ext uri="{BB962C8B-B14F-4D97-AF65-F5344CB8AC3E}">
        <p14:creationId xmlns:p14="http://schemas.microsoft.com/office/powerpoint/2010/main" val="245062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latin typeface="Arial Rounded MT Bold" panose="020F0704030504030204" pitchFamily="34" charset="0"/>
              </a:rPr>
              <a:t>Taqdir Allah</a:t>
            </a:r>
          </a:p>
        </p:txBody>
      </p:sp>
      <p:sp>
        <p:nvSpPr>
          <p:cNvPr id="4" name="Rectangle 2"/>
          <p:cNvSpPr txBox="1">
            <a:spLocks noChangeArrowheads="1"/>
          </p:cNvSpPr>
          <p:nvPr/>
        </p:nvSpPr>
        <p:spPr>
          <a:xfrm>
            <a:off x="1776484" y="1444085"/>
            <a:ext cx="8229600" cy="857248"/>
          </a:xfrm>
          <a:prstGeom prst="rect">
            <a:avLst/>
          </a:prstGeom>
        </p:spPr>
        <p:txBody>
          <a:bodyPr vert="horz" lIns="91440" tIns="45720" rIns="91440" bIns="45720" rtlCol="0" anchor="ctr">
            <a:noAutofit/>
          </a:bodyPr>
          <a:lstStyle/>
          <a:p>
            <a:pPr lvl="0">
              <a:spcBef>
                <a:spcPct val="0"/>
              </a:spcBef>
            </a:pPr>
            <a:r>
              <a:rPr lang="en-US" sz="3200" b="1"/>
              <a:t>Ikhtisar Takdir</a:t>
            </a:r>
            <a:r>
              <a:rPr lang="en-US" sz="3200" b="1">
                <a:latin typeface="+mj-lt"/>
                <a:ea typeface="+mj-ea"/>
                <a:cs typeface="+mj-cs"/>
              </a:rPr>
              <a:t>:</a:t>
            </a:r>
          </a:p>
        </p:txBody>
      </p:sp>
      <p:graphicFrame>
        <p:nvGraphicFramePr>
          <p:cNvPr id="6" name="Table 5"/>
          <p:cNvGraphicFramePr>
            <a:graphicFrameLocks noGrp="1"/>
          </p:cNvGraphicFramePr>
          <p:nvPr>
            <p:extLst>
              <p:ext uri="{D42A27DB-BD31-4B8C-83A1-F6EECF244321}">
                <p14:modId xmlns:p14="http://schemas.microsoft.com/office/powerpoint/2010/main" val="571255315"/>
              </p:ext>
            </p:extLst>
          </p:nvPr>
        </p:nvGraphicFramePr>
        <p:xfrm>
          <a:off x="2033632" y="2587093"/>
          <a:ext cx="7715304" cy="3169920"/>
        </p:xfrm>
        <a:graphic>
          <a:graphicData uri="http://schemas.openxmlformats.org/drawingml/2006/table">
            <a:tbl>
              <a:tblPr firstRow="1">
                <a:tableStyleId>{46F890A9-2807-4EBB-B81D-B2AA78EC7F39}</a:tableStyleId>
              </a:tblPr>
              <a:tblGrid>
                <a:gridCol w="1155370">
                  <a:extLst>
                    <a:ext uri="{9D8B030D-6E8A-4147-A177-3AD203B41FA5}">
                      <a16:colId xmlns:a16="http://schemas.microsoft.com/office/drawing/2014/main" val="20000"/>
                    </a:ext>
                  </a:extLst>
                </a:gridCol>
                <a:gridCol w="825265">
                  <a:extLst>
                    <a:ext uri="{9D8B030D-6E8A-4147-A177-3AD203B41FA5}">
                      <a16:colId xmlns:a16="http://schemas.microsoft.com/office/drawing/2014/main" val="20001"/>
                    </a:ext>
                  </a:extLst>
                </a:gridCol>
                <a:gridCol w="1155370">
                  <a:extLst>
                    <a:ext uri="{9D8B030D-6E8A-4147-A177-3AD203B41FA5}">
                      <a16:colId xmlns:a16="http://schemas.microsoft.com/office/drawing/2014/main" val="20002"/>
                    </a:ext>
                  </a:extLst>
                </a:gridCol>
                <a:gridCol w="3023218">
                  <a:extLst>
                    <a:ext uri="{9D8B030D-6E8A-4147-A177-3AD203B41FA5}">
                      <a16:colId xmlns:a16="http://schemas.microsoft.com/office/drawing/2014/main" val="20003"/>
                    </a:ext>
                  </a:extLst>
                </a:gridCol>
                <a:gridCol w="1556081">
                  <a:extLst>
                    <a:ext uri="{9D8B030D-6E8A-4147-A177-3AD203B41FA5}">
                      <a16:colId xmlns:a16="http://schemas.microsoft.com/office/drawing/2014/main" val="20004"/>
                    </a:ext>
                  </a:extLst>
                </a:gridCol>
              </a:tblGrid>
              <a:tr h="0">
                <a:tc>
                  <a:txBody>
                    <a:bodyPr/>
                    <a:lstStyle/>
                    <a:p>
                      <a:pPr algn="justLow">
                        <a:spcAft>
                          <a:spcPts val="0"/>
                        </a:spcAft>
                      </a:pPr>
                      <a:r>
                        <a:rPr lang="en-US" sz="2400"/>
                        <a:t>Ikhtiar</a:t>
                      </a:r>
                      <a:endParaRPr lang="en-US" sz="2800">
                        <a:latin typeface="Times New Roman"/>
                        <a:ea typeface="Times New Roman"/>
                      </a:endParaRPr>
                    </a:p>
                  </a:txBody>
                  <a:tcPr marL="68580" marR="68580" marT="0" marB="0"/>
                </a:tc>
                <a:tc>
                  <a:txBody>
                    <a:bodyPr/>
                    <a:lstStyle/>
                    <a:p>
                      <a:pPr algn="justLow">
                        <a:spcAft>
                          <a:spcPts val="0"/>
                        </a:spcAft>
                      </a:pPr>
                      <a:r>
                        <a:rPr lang="en-US" sz="2400"/>
                        <a:t>Doa </a:t>
                      </a:r>
                      <a:endParaRPr lang="en-US" sz="2800">
                        <a:latin typeface="Times New Roman"/>
                        <a:ea typeface="Times New Roman"/>
                      </a:endParaRPr>
                    </a:p>
                  </a:txBody>
                  <a:tcPr marL="68580" marR="68580" marT="0" marB="0"/>
                </a:tc>
                <a:tc>
                  <a:txBody>
                    <a:bodyPr/>
                    <a:lstStyle/>
                    <a:p>
                      <a:pPr algn="justLow">
                        <a:spcAft>
                          <a:spcPts val="0"/>
                        </a:spcAft>
                      </a:pPr>
                      <a:r>
                        <a:rPr lang="en-US" sz="2400"/>
                        <a:t>Hasil</a:t>
                      </a:r>
                      <a:endParaRPr lang="en-US" sz="2800">
                        <a:latin typeface="Times New Roman"/>
                        <a:ea typeface="Times New Roman"/>
                      </a:endParaRPr>
                    </a:p>
                  </a:txBody>
                  <a:tcPr marL="68580" marR="68580" marT="0" marB="0"/>
                </a:tc>
                <a:tc>
                  <a:txBody>
                    <a:bodyPr/>
                    <a:lstStyle/>
                    <a:p>
                      <a:pPr algn="justLow">
                        <a:spcAft>
                          <a:spcPts val="0"/>
                        </a:spcAft>
                      </a:pPr>
                      <a:r>
                        <a:rPr lang="en-US" sz="2400"/>
                        <a:t>Taqdir</a:t>
                      </a:r>
                      <a:endParaRPr lang="en-US" sz="2800">
                        <a:latin typeface="Times New Roman"/>
                        <a:ea typeface="Times New Roman"/>
                      </a:endParaRPr>
                    </a:p>
                  </a:txBody>
                  <a:tcPr marL="68580" marR="68580" marT="0" marB="0"/>
                </a:tc>
                <a:tc>
                  <a:txBody>
                    <a:bodyPr/>
                    <a:lstStyle/>
                    <a:p>
                      <a:pPr algn="justLow">
                        <a:spcAft>
                          <a:spcPts val="0"/>
                        </a:spcAft>
                      </a:pPr>
                      <a:r>
                        <a:rPr lang="en-US" sz="2400"/>
                        <a:t>Tindak lanjut</a:t>
                      </a:r>
                      <a:endParaRPr lang="en-US" sz="2800">
                        <a:latin typeface="Times New Roman"/>
                        <a:ea typeface="Times New Roman"/>
                      </a:endParaRPr>
                    </a:p>
                  </a:txBody>
                  <a:tcPr marL="68580" marR="68580" marT="0" marB="0"/>
                </a:tc>
                <a:extLst>
                  <a:ext uri="{0D108BD9-81ED-4DB2-BD59-A6C34878D82A}">
                    <a16:rowId xmlns:a16="http://schemas.microsoft.com/office/drawing/2014/main" val="10000"/>
                  </a:ext>
                </a:extLst>
              </a:tr>
              <a:tr h="0">
                <a:tc>
                  <a:txBody>
                    <a:bodyPr/>
                    <a:lstStyle/>
                    <a:p>
                      <a:pPr algn="ctr">
                        <a:spcAft>
                          <a:spcPts val="0"/>
                        </a:spcAft>
                      </a:pPr>
                      <a:r>
                        <a:rPr lang="en-US" sz="2000"/>
                        <a:t>+</a:t>
                      </a:r>
                      <a:endParaRPr lang="en-US" sz="2400" b="1">
                        <a:latin typeface="Times New Roman"/>
                        <a:ea typeface="Times New Roman"/>
                      </a:endParaRPr>
                    </a:p>
                  </a:txBody>
                  <a:tcPr marL="68580" marR="68580" marT="0" marB="0"/>
                </a:tc>
                <a:tc>
                  <a:txBody>
                    <a:bodyPr/>
                    <a:lstStyle/>
                    <a:p>
                      <a:pPr algn="ctr">
                        <a:spcAft>
                          <a:spcPts val="0"/>
                        </a:spcAft>
                      </a:pPr>
                      <a:r>
                        <a:rPr lang="en-US" sz="2000"/>
                        <a:t>+</a:t>
                      </a:r>
                      <a:endParaRPr lang="en-US" sz="2400" b="1">
                        <a:latin typeface="Times New Roman"/>
                        <a:ea typeface="Times New Roman"/>
                      </a:endParaRPr>
                    </a:p>
                  </a:txBody>
                  <a:tcPr marL="68580" marR="68580" marT="0" marB="0"/>
                </a:tc>
                <a:tc>
                  <a:txBody>
                    <a:bodyPr/>
                    <a:lstStyle/>
                    <a:p>
                      <a:pPr>
                        <a:spcAft>
                          <a:spcPts val="0"/>
                        </a:spcAft>
                      </a:pPr>
                      <a:r>
                        <a:rPr lang="en-US" sz="2000"/>
                        <a:t>Sukses</a:t>
                      </a:r>
                      <a:endParaRPr lang="en-US" sz="2400">
                        <a:latin typeface="Times New Roman"/>
                        <a:ea typeface="Times New Roman"/>
                      </a:endParaRPr>
                    </a:p>
                  </a:txBody>
                  <a:tcPr marL="68580" marR="68580" marT="0" marB="0"/>
                </a:tc>
                <a:tc>
                  <a:txBody>
                    <a:bodyPr/>
                    <a:lstStyle/>
                    <a:p>
                      <a:pPr>
                        <a:spcAft>
                          <a:spcPts val="0"/>
                        </a:spcAft>
                      </a:pPr>
                      <a:r>
                        <a:rPr lang="en-US" sz="2000"/>
                        <a:t>Taqdir baik (nikmat)</a:t>
                      </a:r>
                      <a:endParaRPr lang="en-US" sz="2400">
                        <a:latin typeface="Times New Roman"/>
                        <a:ea typeface="Times New Roman"/>
                      </a:endParaRPr>
                    </a:p>
                  </a:txBody>
                  <a:tcPr marL="68580" marR="68580" marT="0" marB="0"/>
                </a:tc>
                <a:tc>
                  <a:txBody>
                    <a:bodyPr/>
                    <a:lstStyle/>
                    <a:p>
                      <a:pPr>
                        <a:spcAft>
                          <a:spcPts val="0"/>
                        </a:spcAft>
                      </a:pPr>
                      <a:r>
                        <a:rPr lang="en-US" sz="2000"/>
                        <a:t>Syukur</a:t>
                      </a:r>
                      <a:endParaRPr lang="en-US" sz="2400">
                        <a:latin typeface="Times New Roman"/>
                        <a:ea typeface="Times New Roman"/>
                      </a:endParaRPr>
                    </a:p>
                  </a:txBody>
                  <a:tcPr marL="68580" marR="68580" marT="0" marB="0"/>
                </a:tc>
                <a:extLst>
                  <a:ext uri="{0D108BD9-81ED-4DB2-BD59-A6C34878D82A}">
                    <a16:rowId xmlns:a16="http://schemas.microsoft.com/office/drawing/2014/main" val="10001"/>
                  </a:ext>
                </a:extLst>
              </a:tr>
              <a:tr h="0">
                <a:tc>
                  <a:txBody>
                    <a:bodyPr/>
                    <a:lstStyle/>
                    <a:p>
                      <a:pPr algn="ctr">
                        <a:spcAft>
                          <a:spcPts val="0"/>
                        </a:spcAft>
                      </a:pPr>
                      <a:r>
                        <a:rPr lang="en-US" sz="2000"/>
                        <a:t>+</a:t>
                      </a:r>
                      <a:endParaRPr lang="en-US" sz="2400" b="1">
                        <a:latin typeface="Times New Roman"/>
                        <a:ea typeface="Times New Roman"/>
                      </a:endParaRPr>
                    </a:p>
                  </a:txBody>
                  <a:tcPr marL="68580" marR="68580" marT="0" marB="0"/>
                </a:tc>
                <a:tc>
                  <a:txBody>
                    <a:bodyPr/>
                    <a:lstStyle/>
                    <a:p>
                      <a:pPr algn="ctr">
                        <a:spcAft>
                          <a:spcPts val="0"/>
                        </a:spcAft>
                      </a:pPr>
                      <a:r>
                        <a:rPr lang="en-US" sz="2000"/>
                        <a:t>+</a:t>
                      </a:r>
                      <a:endParaRPr lang="en-US" sz="2400" b="1">
                        <a:latin typeface="Times New Roman"/>
                        <a:ea typeface="Times New Roman"/>
                      </a:endParaRPr>
                    </a:p>
                  </a:txBody>
                  <a:tcPr marL="68580" marR="68580" marT="0" marB="0"/>
                </a:tc>
                <a:tc>
                  <a:txBody>
                    <a:bodyPr/>
                    <a:lstStyle/>
                    <a:p>
                      <a:pPr>
                        <a:spcAft>
                          <a:spcPts val="0"/>
                        </a:spcAft>
                      </a:pPr>
                      <a:r>
                        <a:rPr lang="en-US" sz="2000"/>
                        <a:t>Gagal </a:t>
                      </a:r>
                      <a:endParaRPr lang="en-US" sz="2400">
                        <a:latin typeface="Times New Roman"/>
                        <a:ea typeface="Times New Roman"/>
                      </a:endParaRPr>
                    </a:p>
                  </a:txBody>
                  <a:tcPr marL="68580" marR="68580" marT="0" marB="0"/>
                </a:tc>
                <a:tc>
                  <a:txBody>
                    <a:bodyPr/>
                    <a:lstStyle/>
                    <a:p>
                      <a:pPr>
                        <a:spcAft>
                          <a:spcPts val="0"/>
                        </a:spcAft>
                      </a:pPr>
                      <a:r>
                        <a:rPr lang="en-US" sz="2000"/>
                        <a:t>Secara lahiriyah adalah taqdir buruk disebut Mushibah.</a:t>
                      </a:r>
                      <a:endParaRPr lang="en-US" sz="2400">
                        <a:latin typeface="Times New Roman"/>
                        <a:ea typeface="Times New Roman"/>
                      </a:endParaRPr>
                    </a:p>
                  </a:txBody>
                  <a:tcPr marL="68580" marR="68580" marT="0" marB="0"/>
                </a:tc>
                <a:tc>
                  <a:txBody>
                    <a:bodyPr/>
                    <a:lstStyle/>
                    <a:p>
                      <a:pPr>
                        <a:spcAft>
                          <a:spcPts val="0"/>
                        </a:spcAft>
                      </a:pPr>
                      <a:r>
                        <a:rPr lang="en-US" sz="2000"/>
                        <a:t>Sabar</a:t>
                      </a:r>
                      <a:endParaRPr lang="en-US" sz="2400">
                        <a:latin typeface="Times New Roman"/>
                        <a:ea typeface="Times New Roman"/>
                      </a:endParaRPr>
                    </a:p>
                  </a:txBody>
                  <a:tcPr marL="68580" marR="68580" marT="0" marB="0"/>
                </a:tc>
                <a:extLst>
                  <a:ext uri="{0D108BD9-81ED-4DB2-BD59-A6C34878D82A}">
                    <a16:rowId xmlns:a16="http://schemas.microsoft.com/office/drawing/2014/main" val="10002"/>
                  </a:ext>
                </a:extLst>
              </a:tr>
              <a:tr h="0">
                <a:tc>
                  <a:txBody>
                    <a:bodyPr/>
                    <a:lstStyle/>
                    <a:p>
                      <a:pPr algn="ctr">
                        <a:spcAft>
                          <a:spcPts val="0"/>
                        </a:spcAft>
                      </a:pPr>
                      <a:r>
                        <a:rPr lang="en-US" sz="2000"/>
                        <a:t>X</a:t>
                      </a:r>
                      <a:endParaRPr lang="en-US" sz="2400" b="1">
                        <a:latin typeface="Times New Roman"/>
                        <a:ea typeface="Times New Roman"/>
                      </a:endParaRPr>
                    </a:p>
                  </a:txBody>
                  <a:tcPr marL="68580" marR="68580" marT="0" marB="0"/>
                </a:tc>
                <a:tc>
                  <a:txBody>
                    <a:bodyPr/>
                    <a:lstStyle/>
                    <a:p>
                      <a:pPr algn="ctr">
                        <a:spcAft>
                          <a:spcPts val="0"/>
                        </a:spcAft>
                      </a:pPr>
                      <a:r>
                        <a:rPr lang="en-US" sz="2000"/>
                        <a:t>X</a:t>
                      </a:r>
                      <a:endParaRPr lang="en-US" sz="2400" b="1">
                        <a:latin typeface="Times New Roman"/>
                        <a:ea typeface="Times New Roman"/>
                      </a:endParaRPr>
                    </a:p>
                  </a:txBody>
                  <a:tcPr marL="68580" marR="68580" marT="0" marB="0"/>
                </a:tc>
                <a:tc>
                  <a:txBody>
                    <a:bodyPr/>
                    <a:lstStyle/>
                    <a:p>
                      <a:pPr>
                        <a:spcAft>
                          <a:spcPts val="0"/>
                        </a:spcAft>
                      </a:pPr>
                      <a:r>
                        <a:rPr lang="en-US" sz="2000"/>
                        <a:t>Gagal </a:t>
                      </a:r>
                      <a:endParaRPr lang="en-US" sz="2400">
                        <a:latin typeface="Times New Roman"/>
                        <a:ea typeface="Times New Roman"/>
                      </a:endParaRPr>
                    </a:p>
                  </a:txBody>
                  <a:tcPr marL="68580" marR="68580" marT="0" marB="0"/>
                </a:tc>
                <a:tc>
                  <a:txBody>
                    <a:bodyPr/>
                    <a:lstStyle/>
                    <a:p>
                      <a:pPr>
                        <a:spcAft>
                          <a:spcPts val="0"/>
                        </a:spcAft>
                      </a:pPr>
                      <a:r>
                        <a:rPr lang="en-US" sz="2000"/>
                        <a:t>Taqdir buruk disebut Halkan</a:t>
                      </a:r>
                      <a:endParaRPr lang="en-US" sz="2400">
                        <a:latin typeface="Times New Roman"/>
                        <a:ea typeface="Times New Roman"/>
                      </a:endParaRPr>
                    </a:p>
                  </a:txBody>
                  <a:tcPr marL="68580" marR="68580" marT="0" marB="0"/>
                </a:tc>
                <a:tc>
                  <a:txBody>
                    <a:bodyPr/>
                    <a:lstStyle/>
                    <a:p>
                      <a:pPr>
                        <a:spcAft>
                          <a:spcPts val="0"/>
                        </a:spcAft>
                      </a:pPr>
                      <a:r>
                        <a:rPr lang="en-US" sz="2000"/>
                        <a:t>Taubat</a:t>
                      </a:r>
                      <a:endParaRPr lang="en-US" sz="2400">
                        <a:latin typeface="Times New Roman"/>
                        <a:ea typeface="Times New Roman"/>
                      </a:endParaRPr>
                    </a:p>
                  </a:txBody>
                  <a:tcPr marL="68580" marR="68580" marT="0" marB="0"/>
                </a:tc>
                <a:extLst>
                  <a:ext uri="{0D108BD9-81ED-4DB2-BD59-A6C34878D82A}">
                    <a16:rowId xmlns:a16="http://schemas.microsoft.com/office/drawing/2014/main" val="10003"/>
                  </a:ext>
                </a:extLst>
              </a:tr>
              <a:tr h="0">
                <a:tc>
                  <a:txBody>
                    <a:bodyPr/>
                    <a:lstStyle/>
                    <a:p>
                      <a:pPr algn="ctr">
                        <a:spcAft>
                          <a:spcPts val="0"/>
                        </a:spcAft>
                      </a:pPr>
                      <a:r>
                        <a:rPr lang="en-US" sz="2000"/>
                        <a:t>X</a:t>
                      </a:r>
                      <a:endParaRPr lang="en-US" sz="2400" b="1">
                        <a:latin typeface="Times New Roman"/>
                        <a:ea typeface="Times New Roman"/>
                      </a:endParaRPr>
                    </a:p>
                  </a:txBody>
                  <a:tcPr marL="68580" marR="68580" marT="0" marB="0"/>
                </a:tc>
                <a:tc>
                  <a:txBody>
                    <a:bodyPr/>
                    <a:lstStyle/>
                    <a:p>
                      <a:pPr algn="ctr">
                        <a:spcAft>
                          <a:spcPts val="0"/>
                        </a:spcAft>
                      </a:pPr>
                      <a:r>
                        <a:rPr lang="en-US" sz="2000"/>
                        <a:t>X</a:t>
                      </a:r>
                      <a:endParaRPr lang="en-US" sz="2400" b="1">
                        <a:latin typeface="Times New Roman"/>
                        <a:ea typeface="Times New Roman"/>
                      </a:endParaRPr>
                    </a:p>
                  </a:txBody>
                  <a:tcPr marL="68580" marR="68580" marT="0" marB="0"/>
                </a:tc>
                <a:tc>
                  <a:txBody>
                    <a:bodyPr/>
                    <a:lstStyle/>
                    <a:p>
                      <a:pPr>
                        <a:spcAft>
                          <a:spcPts val="0"/>
                        </a:spcAft>
                      </a:pPr>
                      <a:r>
                        <a:rPr lang="en-US" sz="2000"/>
                        <a:t>Sukses</a:t>
                      </a:r>
                      <a:endParaRPr lang="en-US" sz="2400">
                        <a:latin typeface="Times New Roman"/>
                        <a:ea typeface="Times New Roman"/>
                      </a:endParaRPr>
                    </a:p>
                  </a:txBody>
                  <a:tcPr marL="68580" marR="68580" marT="0" marB="0"/>
                </a:tc>
                <a:tc>
                  <a:txBody>
                    <a:bodyPr/>
                    <a:lstStyle/>
                    <a:p>
                      <a:pPr>
                        <a:spcAft>
                          <a:spcPts val="0"/>
                        </a:spcAft>
                      </a:pPr>
                      <a:r>
                        <a:rPr lang="en-US" sz="2000"/>
                        <a:t>Seakan taqdir baik, disebut Istijrad</a:t>
                      </a:r>
                      <a:endParaRPr lang="en-US" sz="2400">
                        <a:latin typeface="Times New Roman"/>
                        <a:ea typeface="Times New Roman"/>
                      </a:endParaRPr>
                    </a:p>
                  </a:txBody>
                  <a:tcPr marL="68580" marR="68580" marT="0" marB="0"/>
                </a:tc>
                <a:tc>
                  <a:txBody>
                    <a:bodyPr/>
                    <a:lstStyle/>
                    <a:p>
                      <a:pPr>
                        <a:spcAft>
                          <a:spcPts val="0"/>
                        </a:spcAft>
                      </a:pPr>
                      <a:r>
                        <a:rPr lang="en-US" sz="2000"/>
                        <a:t>Taubat</a:t>
                      </a:r>
                      <a:endParaRPr lang="en-US" sz="2400">
                        <a:latin typeface="Times New Roman"/>
                        <a:ea typeface="Times New Roman"/>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86371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ID" b="1">
                <a:latin typeface="Arial Rounded MT Bold" panose="020F0704030504030204" pitchFamily="34" charset="0"/>
              </a:rPr>
              <a:t>Materi Pokok</a:t>
            </a:r>
            <a:endParaRPr lang="id-ID" b="1">
              <a:latin typeface="Arial Rounded MT Bold" panose="020F0704030504030204" pitchFamily="34" charset="0"/>
            </a:endParaRPr>
          </a:p>
        </p:txBody>
      </p:sp>
      <p:graphicFrame>
        <p:nvGraphicFramePr>
          <p:cNvPr id="9" name="Diagram 8"/>
          <p:cNvGraphicFramePr/>
          <p:nvPr>
            <p:extLst>
              <p:ext uri="{D42A27DB-BD31-4B8C-83A1-F6EECF244321}">
                <p14:modId xmlns:p14="http://schemas.microsoft.com/office/powerpoint/2010/main" val="3450377142"/>
              </p:ext>
            </p:extLst>
          </p:nvPr>
        </p:nvGraphicFramePr>
        <p:xfrm>
          <a:off x="1678674" y="1787858"/>
          <a:ext cx="9103056" cy="44869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73805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mage result for terimakasih"/>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465998" y="915037"/>
            <a:ext cx="9753600" cy="5419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4216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latin typeface="Arial Rounded MT Bold" panose="020F0704030504030204" pitchFamily="34" charset="0"/>
              </a:rPr>
              <a:t>Prolog</a:t>
            </a:r>
            <a:endParaRPr lang="en-US">
              <a:latin typeface="Arial Rounded MT Bold" panose="020F0704030504030204" pitchFamily="34" charset="0"/>
            </a:endParaRPr>
          </a:p>
        </p:txBody>
      </p:sp>
      <p:sp>
        <p:nvSpPr>
          <p:cNvPr id="7" name="Rectangle 6"/>
          <p:cNvSpPr/>
          <p:nvPr/>
        </p:nvSpPr>
        <p:spPr>
          <a:xfrm>
            <a:off x="1130531" y="1455566"/>
            <a:ext cx="9992394" cy="954107"/>
          </a:xfrm>
          <a:prstGeom prst="rect">
            <a:avLst/>
          </a:prstGeom>
        </p:spPr>
        <p:txBody>
          <a:bodyPr wrap="square">
            <a:spAutoFit/>
          </a:bodyPr>
          <a:lstStyle/>
          <a:p>
            <a:r>
              <a:rPr lang="id-ID" sz="2800"/>
              <a:t>Manusia dari jaman kejaman memilki </a:t>
            </a:r>
            <a:r>
              <a:rPr lang="id-ID" sz="2800" b="1" i="1"/>
              <a:t>Naturaliter Religiosa</a:t>
            </a:r>
            <a:r>
              <a:rPr lang="id-ID" sz="2800"/>
              <a:t> atau instink untuk beragama:</a:t>
            </a:r>
            <a:endParaRPr lang="en-US" sz="2800"/>
          </a:p>
        </p:txBody>
      </p:sp>
      <p:sp>
        <p:nvSpPr>
          <p:cNvPr id="10" name="Content Placeholder 2"/>
          <p:cNvSpPr txBox="1">
            <a:spLocks/>
          </p:cNvSpPr>
          <p:nvPr/>
        </p:nvSpPr>
        <p:spPr>
          <a:xfrm>
            <a:off x="2359807" y="2409673"/>
            <a:ext cx="7472386" cy="857256"/>
          </a:xfrm>
          <a:prstGeom prst="rect">
            <a:avLst/>
          </a:prstGeom>
        </p:spPr>
        <p:txBody>
          <a:bodyPr vert="horz" lIns="91440" tIns="45720" rIns="91440" bIns="45720" rtlCol="0">
            <a:noAutofit/>
          </a:bodyPr>
          <a:lstStyle/>
          <a:p>
            <a:pPr marL="273050" indent="-273050">
              <a:buFont typeface="Arial" pitchFamily="34" charset="0"/>
              <a:buChar char="•"/>
            </a:pPr>
            <a:r>
              <a:rPr lang="id-ID" sz="2800"/>
              <a:t>Saat manusia dalam kondisi bahaya</a:t>
            </a:r>
            <a:endParaRPr lang="en-US" sz="2800"/>
          </a:p>
          <a:p>
            <a:pPr marL="273050" indent="-273050">
              <a:buFont typeface="Arial" pitchFamily="34" charset="0"/>
              <a:buChar char="•"/>
            </a:pPr>
            <a:r>
              <a:rPr lang="id-ID" sz="2800"/>
              <a:t>Saat mengalami kesulitan hidup</a:t>
            </a:r>
            <a:endParaRPr lang="en-US" sz="2800"/>
          </a:p>
        </p:txBody>
      </p:sp>
      <p:sp>
        <p:nvSpPr>
          <p:cNvPr id="18434" name="Rectangle 2"/>
          <p:cNvSpPr>
            <a:spLocks noChangeArrowheads="1"/>
          </p:cNvSpPr>
          <p:nvPr/>
        </p:nvSpPr>
        <p:spPr bwMode="auto">
          <a:xfrm>
            <a:off x="1296537" y="3374990"/>
            <a:ext cx="10399593" cy="267765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id-ID" sz="2400">
                <a:solidFill>
                  <a:srgbClr val="000000"/>
                </a:solidFill>
                <a:ea typeface="Times New Roman" pitchFamily="18" charset="0"/>
                <a:cs typeface="Arial" pitchFamily="34" charset="0"/>
              </a:rPr>
              <a:t>QS. Yunus, 10: 12,</a:t>
            </a:r>
            <a:endParaRPr lang="en-US" sz="2400">
              <a:solidFill>
                <a:schemeClr val="tx1"/>
              </a:solidFill>
              <a:cs typeface="Arial" pitchFamily="34" charset="0"/>
            </a:endParaRPr>
          </a:p>
          <a:p>
            <a:pPr lvl="1" eaLnBrk="0" fontAlgn="base" hangingPunct="0">
              <a:spcBef>
                <a:spcPct val="0"/>
              </a:spcBef>
              <a:spcAft>
                <a:spcPct val="0"/>
              </a:spcAft>
            </a:pPr>
            <a:r>
              <a:rPr lang="id-ID" sz="2400">
                <a:solidFill>
                  <a:srgbClr val="000000"/>
                </a:solidFill>
                <a:ea typeface="Times New Roman" pitchFamily="18" charset="0"/>
                <a:cs typeface="Arial" pitchFamily="34" charset="0"/>
              </a:rPr>
              <a:t>Dan apabila manusia ditimpa bahaya, dia berdo'a kepada Kami sambil berbaring, duduk atau berdiri.</a:t>
            </a:r>
            <a:endParaRPr lang="en-US" sz="2400">
              <a:solidFill>
                <a:srgbClr val="000000"/>
              </a:solidFill>
              <a:ea typeface="Times New Roman" pitchFamily="18" charset="0"/>
              <a:cs typeface="Arial" pitchFamily="34" charset="0"/>
            </a:endParaRPr>
          </a:p>
          <a:p>
            <a:pPr lvl="1" eaLnBrk="0" fontAlgn="base" hangingPunct="0">
              <a:spcBef>
                <a:spcPct val="0"/>
              </a:spcBef>
              <a:spcAft>
                <a:spcPct val="0"/>
              </a:spcAft>
            </a:pPr>
            <a:endParaRPr lang="en-US" sz="2400">
              <a:solidFill>
                <a:schemeClr val="tx1"/>
              </a:solidFill>
              <a:cs typeface="Arial" pitchFamily="34" charset="0"/>
            </a:endParaRPr>
          </a:p>
          <a:p>
            <a:pPr eaLnBrk="0" fontAlgn="base" hangingPunct="0">
              <a:spcBef>
                <a:spcPct val="0"/>
              </a:spcBef>
              <a:spcAft>
                <a:spcPct val="0"/>
              </a:spcAft>
            </a:pPr>
            <a:r>
              <a:rPr lang="id-ID" sz="2400">
                <a:solidFill>
                  <a:srgbClr val="000000"/>
                </a:solidFill>
                <a:ea typeface="Calibri" pitchFamily="34" charset="0"/>
                <a:cs typeface="Times New Roman" pitchFamily="18" charset="0"/>
              </a:rPr>
              <a:t>QS. Az-Zumar, 39 : 38,</a:t>
            </a:r>
          </a:p>
          <a:p>
            <a:pPr lvl="1" eaLnBrk="0" fontAlgn="base" hangingPunct="0">
              <a:spcBef>
                <a:spcPct val="0"/>
              </a:spcBef>
              <a:spcAft>
                <a:spcPct val="0"/>
              </a:spcAft>
            </a:pPr>
            <a:r>
              <a:rPr lang="id-ID" sz="2400">
                <a:solidFill>
                  <a:srgbClr val="000000"/>
                </a:solidFill>
                <a:ea typeface="Calibri" pitchFamily="34" charset="0"/>
                <a:cs typeface="Times New Roman" pitchFamily="18" charset="0"/>
              </a:rPr>
              <a:t>Sungguh jika kamu bertanya kepada mereka : "Siapakah yang menciptakan langit dan bumi?", niscaya mereka menjawab: "Allah"!</a:t>
            </a:r>
            <a:r>
              <a:rPr lang="en-US" sz="2400">
                <a:solidFill>
                  <a:schemeClr val="tx1"/>
                </a:solidFill>
                <a:cs typeface="Arial" pitchFamily="34" charset="0"/>
              </a:rPr>
              <a:t> </a:t>
            </a:r>
          </a:p>
        </p:txBody>
      </p:sp>
    </p:spTree>
    <p:extLst>
      <p:ext uri="{BB962C8B-B14F-4D97-AF65-F5344CB8AC3E}">
        <p14:creationId xmlns:p14="http://schemas.microsoft.com/office/powerpoint/2010/main" val="3265295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latin typeface="Arial Rounded MT Bold" panose="020F0704030504030204" pitchFamily="34" charset="0"/>
              </a:rPr>
              <a:t>Prolog</a:t>
            </a:r>
            <a:endParaRPr lang="en-US">
              <a:latin typeface="Arial Rounded MT Bold" panose="020F0704030504030204" pitchFamily="34" charset="0"/>
            </a:endParaRPr>
          </a:p>
        </p:txBody>
      </p:sp>
      <p:sp>
        <p:nvSpPr>
          <p:cNvPr id="3" name="Content Placeholder 2"/>
          <p:cNvSpPr>
            <a:spLocks noGrp="1"/>
          </p:cNvSpPr>
          <p:nvPr>
            <p:ph idx="1"/>
          </p:nvPr>
        </p:nvSpPr>
        <p:spPr>
          <a:xfrm>
            <a:off x="838200" y="2074459"/>
            <a:ext cx="10776046" cy="3256071"/>
          </a:xfrm>
        </p:spPr>
        <p:txBody>
          <a:bodyPr>
            <a:noAutofit/>
          </a:bodyPr>
          <a:lstStyle/>
          <a:p>
            <a:pPr marL="273050" indent="-273050">
              <a:spcAft>
                <a:spcPts val="600"/>
              </a:spcAft>
            </a:pPr>
            <a:r>
              <a:rPr lang="en-US" sz="3200"/>
              <a:t>Manusia senantiasa mencari siapa penguasa tertingi (</a:t>
            </a:r>
            <a:r>
              <a:rPr lang="en-US" sz="3200" i="1"/>
              <a:t>ultimate reality</a:t>
            </a:r>
            <a:r>
              <a:rPr lang="en-US" sz="3200"/>
              <a:t>) di alam ini. Penguasa tertinggi itu kemudian disebutlah Tuhan</a:t>
            </a:r>
          </a:p>
          <a:p>
            <a:pPr marL="273050" indent="-273050">
              <a:spcAft>
                <a:spcPts val="600"/>
              </a:spcAft>
            </a:pPr>
            <a:r>
              <a:rPr lang="en-US" sz="3200"/>
              <a:t>Dalam bahasa lain istilah tuhan disebut </a:t>
            </a:r>
            <a:r>
              <a:rPr lang="en-US" sz="3200" b="1"/>
              <a:t>illah, god, hyang, ely</a:t>
            </a:r>
            <a:r>
              <a:rPr lang="en-US" sz="3200"/>
              <a:t>, dll.</a:t>
            </a:r>
          </a:p>
          <a:p>
            <a:pPr marL="273050" indent="-273050">
              <a:spcAft>
                <a:spcPts val="600"/>
              </a:spcAft>
            </a:pPr>
            <a:r>
              <a:rPr lang="en-US" sz="3200"/>
              <a:t>Di dalam Al-Qur’an tuhan itu adalah Allah</a:t>
            </a:r>
          </a:p>
        </p:txBody>
      </p:sp>
    </p:spTree>
    <p:extLst>
      <p:ext uri="{BB962C8B-B14F-4D97-AF65-F5344CB8AC3E}">
        <p14:creationId xmlns:p14="http://schemas.microsoft.com/office/powerpoint/2010/main" val="982859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latin typeface="Arial Rounded MT Bold" panose="020F0704030504030204" pitchFamily="34" charset="0"/>
              </a:rPr>
              <a:t>Prolog</a:t>
            </a:r>
            <a:endParaRPr lang="en-US">
              <a:latin typeface="Arial Rounded MT Bold" panose="020F0704030504030204" pitchFamily="34" charset="0"/>
            </a:endParaRPr>
          </a:p>
        </p:txBody>
      </p:sp>
      <p:sp>
        <p:nvSpPr>
          <p:cNvPr id="3" name="Content Placeholder 2"/>
          <p:cNvSpPr>
            <a:spLocks noGrp="1"/>
          </p:cNvSpPr>
          <p:nvPr>
            <p:ph idx="1"/>
          </p:nvPr>
        </p:nvSpPr>
        <p:spPr>
          <a:xfrm>
            <a:off x="561702" y="1601192"/>
            <a:ext cx="10315564" cy="918434"/>
          </a:xfrm>
          <a:solidFill>
            <a:schemeClr val="accent4">
              <a:lumMod val="20000"/>
              <a:lumOff val="80000"/>
            </a:schemeClr>
          </a:solidFill>
        </p:spPr>
        <p:txBody>
          <a:bodyPr>
            <a:noAutofit/>
          </a:bodyPr>
          <a:lstStyle/>
          <a:p>
            <a:pPr marL="0" indent="0">
              <a:spcAft>
                <a:spcPts val="600"/>
              </a:spcAft>
              <a:buNone/>
            </a:pPr>
            <a:r>
              <a:rPr lang="en-US"/>
              <a:t>Betapa kecilnya manusia dibandingkan dengan jagad raya atau alam semesta ini…..</a:t>
            </a:r>
          </a:p>
        </p:txBody>
      </p:sp>
      <p:pic>
        <p:nvPicPr>
          <p:cNvPr id="1028" name="Picture 4" descr="http://1.bp.blogspot.com/-PDdi8K9srHc/T63BPO_2mwI/AAAAAAAABmk/ZDDzBd231Yk/s1600/galaksi_bimasakti.jpg"/>
          <p:cNvPicPr>
            <a:picLocks noChangeAspect="1" noChangeArrowheads="1"/>
          </p:cNvPicPr>
          <p:nvPr/>
        </p:nvPicPr>
        <p:blipFill>
          <a:blip r:embed="rId2" cstate="print"/>
          <a:srcRect/>
          <a:stretch>
            <a:fillRect/>
          </a:stretch>
        </p:blipFill>
        <p:spPr bwMode="auto">
          <a:xfrm>
            <a:off x="8234360" y="3176997"/>
            <a:ext cx="3119440" cy="2304256"/>
          </a:xfrm>
          <a:prstGeom prst="rect">
            <a:avLst/>
          </a:prstGeom>
          <a:noFill/>
        </p:spPr>
      </p:pic>
      <p:sp>
        <p:nvSpPr>
          <p:cNvPr id="7" name="Rectangle 6"/>
          <p:cNvSpPr/>
          <p:nvPr/>
        </p:nvSpPr>
        <p:spPr>
          <a:xfrm>
            <a:off x="300251" y="2906080"/>
            <a:ext cx="7533564" cy="2677656"/>
          </a:xfrm>
          <a:prstGeom prst="rect">
            <a:avLst/>
          </a:prstGeom>
        </p:spPr>
        <p:txBody>
          <a:bodyPr wrap="square">
            <a:spAutoFit/>
          </a:bodyPr>
          <a:lstStyle/>
          <a:p>
            <a:pPr marL="360363" indent="-360363">
              <a:buFont typeface="Arial" pitchFamily="34" charset="0"/>
              <a:buChar char="•"/>
            </a:pPr>
            <a:r>
              <a:rPr lang="en-US" sz="2400"/>
              <a:t>Terdapat lebih dari 100 miliar (10</a:t>
            </a:r>
            <a:r>
              <a:rPr lang="en-US" sz="2400" baseline="30000"/>
              <a:t>11</a:t>
            </a:r>
            <a:r>
              <a:rPr lang="en-US" sz="2400"/>
              <a:t>) galaksi pada alam semesta teramati. Sebagian besar galaksi berdiameter 1000 hingga 100.000 parsec  dan biasanya dipisahkan oleh jarak yang dihitung dalam jutaan parsec (atau megaparsec). </a:t>
            </a:r>
          </a:p>
          <a:p>
            <a:pPr marL="360363" indent="-360363">
              <a:buFont typeface="Arial" pitchFamily="34" charset="0"/>
              <a:buChar char="•"/>
            </a:pPr>
            <a:r>
              <a:rPr lang="en-US" sz="2400"/>
              <a:t>Ruang antar galaksi terisi dengan gas yang memiliki kerapatan massa kurang dari satu atom per meter kubik</a:t>
            </a:r>
          </a:p>
        </p:txBody>
      </p:sp>
      <p:sp>
        <p:nvSpPr>
          <p:cNvPr id="8" name="TextBox 7"/>
          <p:cNvSpPr txBox="1"/>
          <p:nvPr/>
        </p:nvSpPr>
        <p:spPr>
          <a:xfrm>
            <a:off x="8234360" y="5481253"/>
            <a:ext cx="3413114" cy="646331"/>
          </a:xfrm>
          <a:prstGeom prst="rect">
            <a:avLst/>
          </a:prstGeom>
          <a:noFill/>
        </p:spPr>
        <p:txBody>
          <a:bodyPr wrap="square" rtlCol="0">
            <a:spAutoFit/>
          </a:bodyPr>
          <a:lstStyle/>
          <a:p>
            <a:pPr algn="ctr"/>
            <a:r>
              <a:rPr lang="en-US"/>
              <a:t>1 parsec (paralac of one arc second = 3,2 thn cahaya</a:t>
            </a:r>
          </a:p>
        </p:txBody>
      </p:sp>
    </p:spTree>
    <p:extLst>
      <p:ext uri="{BB962C8B-B14F-4D97-AF65-F5344CB8AC3E}">
        <p14:creationId xmlns:p14="http://schemas.microsoft.com/office/powerpoint/2010/main" val="4040292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latin typeface="Arial Rounded MT Bold" panose="020F0704030504030204" pitchFamily="34" charset="0"/>
              </a:rPr>
              <a:t>Prolog</a:t>
            </a:r>
            <a:endParaRPr lang="en-US">
              <a:latin typeface="Arial Rounded MT Bold" panose="020F0704030504030204" pitchFamily="34" charset="0"/>
            </a:endParaRPr>
          </a:p>
        </p:txBody>
      </p:sp>
      <p:sp>
        <p:nvSpPr>
          <p:cNvPr id="8" name="Text Box 6"/>
          <p:cNvSpPr txBox="1">
            <a:spLocks noChangeArrowheads="1"/>
          </p:cNvSpPr>
          <p:nvPr/>
        </p:nvSpPr>
        <p:spPr bwMode="auto">
          <a:xfrm>
            <a:off x="607261" y="1685598"/>
            <a:ext cx="4645824" cy="584775"/>
          </a:xfrm>
          <a:prstGeom prst="rect">
            <a:avLst/>
          </a:prstGeom>
          <a:noFill/>
          <a:ln w="9525">
            <a:noFill/>
            <a:miter lim="800000"/>
            <a:headEnd/>
            <a:tailEnd/>
          </a:ln>
          <a:effectLst/>
        </p:spPr>
        <p:txBody>
          <a:bodyPr wrap="none">
            <a:spAutoFit/>
          </a:bodyPr>
          <a:lstStyle/>
          <a:p>
            <a:r>
              <a:rPr lang="en-US" sz="3200" b="1">
                <a:solidFill>
                  <a:srgbClr val="00B050"/>
                </a:solidFill>
                <a:latin typeface="Arial" charset="0"/>
              </a:rPr>
              <a:t>The known universe….</a:t>
            </a:r>
          </a:p>
        </p:txBody>
      </p:sp>
      <p:sp>
        <p:nvSpPr>
          <p:cNvPr id="5" name="TextBox 4"/>
          <p:cNvSpPr txBox="1"/>
          <p:nvPr/>
        </p:nvSpPr>
        <p:spPr>
          <a:xfrm>
            <a:off x="5936610" y="2508691"/>
            <a:ext cx="4032448" cy="1384995"/>
          </a:xfrm>
          <a:prstGeom prst="rect">
            <a:avLst/>
          </a:prstGeom>
          <a:noFill/>
        </p:spPr>
        <p:txBody>
          <a:bodyPr wrap="square" rtlCol="0">
            <a:spAutoFit/>
          </a:bodyPr>
          <a:lstStyle/>
          <a:p>
            <a:r>
              <a:rPr lang="en-US" sz="2800"/>
              <a:t>“Betapa kecilnya manusia dibandingkan dengan alam raya ciptaan Allah” </a:t>
            </a:r>
          </a:p>
        </p:txBody>
      </p:sp>
      <p:sp>
        <p:nvSpPr>
          <p:cNvPr id="9" name="TextBox 8"/>
          <p:cNvSpPr txBox="1"/>
          <p:nvPr/>
        </p:nvSpPr>
        <p:spPr>
          <a:xfrm>
            <a:off x="4299908" y="5587782"/>
            <a:ext cx="1130438" cy="369332"/>
          </a:xfrm>
          <a:prstGeom prst="rect">
            <a:avLst/>
          </a:prstGeom>
          <a:noFill/>
        </p:spPr>
        <p:txBody>
          <a:bodyPr wrap="none" rtlCol="0">
            <a:spAutoFit/>
          </a:bodyPr>
          <a:lstStyle/>
          <a:p>
            <a:r>
              <a:rPr lang="en-US"/>
              <a:t>Link video</a:t>
            </a:r>
          </a:p>
        </p:txBody>
      </p:sp>
      <p:pic>
        <p:nvPicPr>
          <p:cNvPr id="4" name="17jymDn0W6U"/>
          <p:cNvPicPr>
            <a:picLocks noRot="1" noChangeAspect="1"/>
          </p:cNvPicPr>
          <p:nvPr>
            <a:videoFile r:link="rId1"/>
          </p:nvPr>
        </p:nvPicPr>
        <p:blipFill>
          <a:blip r:embed="rId3"/>
          <a:stretch>
            <a:fillRect/>
          </a:stretch>
        </p:blipFill>
        <p:spPr>
          <a:xfrm>
            <a:off x="681085" y="2508691"/>
            <a:ext cx="4572000" cy="2571750"/>
          </a:xfrm>
          <a:prstGeom prst="rect">
            <a:avLst/>
          </a:prstGeom>
        </p:spPr>
      </p:pic>
      <p:sp>
        <p:nvSpPr>
          <p:cNvPr id="6" name="Rectangle 5"/>
          <p:cNvSpPr/>
          <p:nvPr/>
        </p:nvSpPr>
        <p:spPr>
          <a:xfrm>
            <a:off x="777412" y="5195612"/>
            <a:ext cx="5089663" cy="646331"/>
          </a:xfrm>
          <a:prstGeom prst="rect">
            <a:avLst/>
          </a:prstGeom>
        </p:spPr>
        <p:txBody>
          <a:bodyPr wrap="none">
            <a:spAutoFit/>
          </a:bodyPr>
          <a:lstStyle/>
          <a:p>
            <a:r>
              <a:rPr lang="en-US">
                <a:hlinkClick r:id="rId4"/>
              </a:rPr>
              <a:t>https://www.youtube.com/watch?v=17jymDn0W6U</a:t>
            </a:r>
            <a:endParaRPr lang="en-US"/>
          </a:p>
          <a:p>
            <a:endParaRPr lang="en-US"/>
          </a:p>
        </p:txBody>
      </p:sp>
    </p:spTree>
    <p:extLst>
      <p:ext uri="{BB962C8B-B14F-4D97-AF65-F5344CB8AC3E}">
        <p14:creationId xmlns:p14="http://schemas.microsoft.com/office/powerpoint/2010/main" val="419636314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cTn>
                <p:tgtEl>
                  <p:spTgt spid="4"/>
                </p:tgtEl>
              </p:cMediaNode>
            </p:vide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latin typeface="Arial Rounded MT Bold" panose="020F0704030504030204" pitchFamily="34" charset="0"/>
              </a:rPr>
              <a:t>Pengertian Tuhan</a:t>
            </a:r>
            <a:endParaRPr lang="en-US">
              <a:latin typeface="Arial Rounded MT Bold" panose="020F0704030504030204" pitchFamily="34" charset="0"/>
            </a:endParaRPr>
          </a:p>
        </p:txBody>
      </p:sp>
      <p:sp>
        <p:nvSpPr>
          <p:cNvPr id="3" name="Content Placeholder 2"/>
          <p:cNvSpPr>
            <a:spLocks noGrp="1"/>
          </p:cNvSpPr>
          <p:nvPr>
            <p:ph idx="1"/>
          </p:nvPr>
        </p:nvSpPr>
        <p:spPr>
          <a:xfrm>
            <a:off x="2809852" y="2052489"/>
            <a:ext cx="7572428" cy="2286016"/>
          </a:xfrm>
        </p:spPr>
        <p:txBody>
          <a:bodyPr>
            <a:normAutofit fontScale="92500"/>
          </a:bodyPr>
          <a:lstStyle/>
          <a:p>
            <a:pPr marL="0" indent="0">
              <a:buNone/>
            </a:pPr>
            <a:r>
              <a:rPr lang="en-US" sz="3000"/>
              <a:t>Tuhan (Bahasa Indonesia)  sinonim dengan kata: </a:t>
            </a:r>
          </a:p>
          <a:p>
            <a:pPr marL="177800" indent="-177800">
              <a:spcBef>
                <a:spcPts val="0"/>
              </a:spcBef>
            </a:pPr>
            <a:r>
              <a:rPr lang="en-US" sz="2600" i="1"/>
              <a:t>God, The Lord God, Almighty  God, Deity</a:t>
            </a:r>
            <a:r>
              <a:rPr lang="en-US" sz="2600"/>
              <a:t> (bahasa Inggris),</a:t>
            </a:r>
          </a:p>
          <a:p>
            <a:pPr marL="177800" indent="-177800">
              <a:spcBef>
                <a:spcPts val="0"/>
              </a:spcBef>
            </a:pPr>
            <a:r>
              <a:rPr lang="en-US" sz="2600" i="1"/>
              <a:t>Got</a:t>
            </a:r>
            <a:r>
              <a:rPr lang="en-US" sz="2600"/>
              <a:t> (Belanda), </a:t>
            </a:r>
            <a:r>
              <a:rPr lang="en-US" sz="2600" i="1"/>
              <a:t>Golt </a:t>
            </a:r>
            <a:r>
              <a:rPr lang="en-US" sz="2600"/>
              <a:t>(Jerman), </a:t>
            </a:r>
          </a:p>
          <a:p>
            <a:pPr marL="177800" indent="-177800">
              <a:spcBef>
                <a:spcPts val="0"/>
              </a:spcBef>
            </a:pPr>
            <a:r>
              <a:rPr lang="en-US" sz="2600" i="1"/>
              <a:t>Gudd </a:t>
            </a:r>
            <a:r>
              <a:rPr lang="en-US" sz="2600"/>
              <a:t>(Swedia, Norwegia), </a:t>
            </a:r>
          </a:p>
          <a:p>
            <a:pPr marL="177800" indent="-177800">
              <a:spcBef>
                <a:spcPts val="0"/>
              </a:spcBef>
            </a:pPr>
            <a:r>
              <a:rPr lang="en-US" sz="2600" i="1"/>
              <a:t>Allon</a:t>
            </a:r>
            <a:r>
              <a:rPr lang="en-US" sz="2600"/>
              <a:t> (Phoenicians), </a:t>
            </a:r>
            <a:r>
              <a:rPr lang="en-US" sz="2600" i="1"/>
              <a:t>Ado </a:t>
            </a:r>
            <a:r>
              <a:rPr lang="en-US" sz="2600"/>
              <a:t>(Canaanites</a:t>
            </a:r>
            <a:r>
              <a:rPr lang="en-US" sz="2600" i="1"/>
              <a:t>), </a:t>
            </a:r>
          </a:p>
          <a:p>
            <a:pPr marL="177800" indent="-177800">
              <a:spcBef>
                <a:spcPts val="0"/>
              </a:spcBef>
            </a:pPr>
            <a:r>
              <a:rPr lang="en-US" sz="2600" i="1"/>
              <a:t>Adonai, Yahuwa, Elohim, Ekah, Eli</a:t>
            </a:r>
            <a:r>
              <a:rPr lang="en-US" sz="2600"/>
              <a:t> (Yahudi)</a:t>
            </a:r>
            <a:endParaRPr lang="en-US"/>
          </a:p>
        </p:txBody>
      </p:sp>
      <p:sp>
        <p:nvSpPr>
          <p:cNvPr id="4" name="Text Box 6"/>
          <p:cNvSpPr txBox="1">
            <a:spLocks noChangeArrowheads="1"/>
          </p:cNvSpPr>
          <p:nvPr/>
        </p:nvSpPr>
        <p:spPr bwMode="auto">
          <a:xfrm>
            <a:off x="1981201" y="1552439"/>
            <a:ext cx="2864887" cy="523220"/>
          </a:xfrm>
          <a:prstGeom prst="rect">
            <a:avLst/>
          </a:prstGeom>
          <a:noFill/>
          <a:ln w="9525">
            <a:noFill/>
            <a:miter lim="800000"/>
            <a:headEnd/>
            <a:tailEnd/>
          </a:ln>
          <a:effectLst/>
        </p:spPr>
        <p:txBody>
          <a:bodyPr wrap="none">
            <a:spAutoFit/>
          </a:bodyPr>
          <a:lstStyle/>
          <a:p>
            <a:r>
              <a:rPr lang="en-US" sz="2800" b="1">
                <a:latin typeface="Arial" charset="0"/>
              </a:rPr>
              <a:t>Secara Bahasa:</a:t>
            </a:r>
          </a:p>
        </p:txBody>
      </p:sp>
      <p:sp>
        <p:nvSpPr>
          <p:cNvPr id="5" name="Content Placeholder 2"/>
          <p:cNvSpPr txBox="1">
            <a:spLocks/>
          </p:cNvSpPr>
          <p:nvPr/>
        </p:nvSpPr>
        <p:spPr>
          <a:xfrm>
            <a:off x="2809852" y="4664893"/>
            <a:ext cx="7553348" cy="673745"/>
          </a:xfrm>
          <a:prstGeom prst="rect">
            <a:avLst/>
          </a:prstGeom>
        </p:spPr>
        <p:txBody>
          <a:bodyPr vert="horz" lIns="91440" tIns="45720" rIns="91440" bIns="45720" rtlCol="0">
            <a:normAutofit/>
          </a:bodyPr>
          <a:lstStyle/>
          <a:p>
            <a:pPr>
              <a:spcBef>
                <a:spcPct val="20000"/>
              </a:spcBef>
              <a:defRPr/>
            </a:pPr>
            <a:r>
              <a:rPr lang="en-US" sz="2800"/>
              <a:t>Tuhan adalah segala sesuatu yang </a:t>
            </a:r>
            <a:r>
              <a:rPr lang="en-US" sz="2800" b="1"/>
              <a:t>paling dicintai</a:t>
            </a:r>
            <a:r>
              <a:rPr lang="en-US" sz="2800"/>
              <a:t>.</a:t>
            </a:r>
          </a:p>
        </p:txBody>
      </p:sp>
      <p:sp>
        <p:nvSpPr>
          <p:cNvPr id="6" name="Text Box 6"/>
          <p:cNvSpPr txBox="1">
            <a:spLocks noChangeArrowheads="1"/>
          </p:cNvSpPr>
          <p:nvPr/>
        </p:nvSpPr>
        <p:spPr bwMode="auto">
          <a:xfrm>
            <a:off x="2016667" y="4267067"/>
            <a:ext cx="2622834" cy="523220"/>
          </a:xfrm>
          <a:prstGeom prst="rect">
            <a:avLst/>
          </a:prstGeom>
          <a:noFill/>
          <a:ln w="9525">
            <a:noFill/>
            <a:miter lim="800000"/>
            <a:headEnd/>
            <a:tailEnd/>
          </a:ln>
          <a:effectLst/>
        </p:spPr>
        <p:txBody>
          <a:bodyPr wrap="none">
            <a:spAutoFit/>
          </a:bodyPr>
          <a:lstStyle/>
          <a:p>
            <a:r>
              <a:rPr lang="en-US" sz="2800" b="1">
                <a:latin typeface="Arial" charset="0"/>
              </a:rPr>
              <a:t>Secara Istilah:</a:t>
            </a:r>
          </a:p>
        </p:txBody>
      </p:sp>
      <p:sp>
        <p:nvSpPr>
          <p:cNvPr id="7" name="Rectangle 6"/>
          <p:cNvSpPr/>
          <p:nvPr/>
        </p:nvSpPr>
        <p:spPr>
          <a:xfrm>
            <a:off x="2016667" y="5481508"/>
            <a:ext cx="8001056" cy="830997"/>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lvl="0" algn="ctr">
              <a:spcBef>
                <a:spcPct val="20000"/>
              </a:spcBef>
              <a:defRPr/>
            </a:pPr>
            <a:r>
              <a:rPr lang="en-US" sz="2400"/>
              <a:t>"</a:t>
            </a:r>
            <a:r>
              <a:rPr lang="en-US" sz="2400" i="1"/>
              <a:t>Maka pernahkah kamu melihat orang-orang yang menjadikan hawa nafsunya sebagai tuhannya ?"</a:t>
            </a:r>
            <a:r>
              <a:rPr lang="en-US" sz="2400"/>
              <a:t> (QS. 45 : 23).</a:t>
            </a:r>
          </a:p>
        </p:txBody>
      </p:sp>
    </p:spTree>
    <p:extLst>
      <p:ext uri="{BB962C8B-B14F-4D97-AF65-F5344CB8AC3E}">
        <p14:creationId xmlns:p14="http://schemas.microsoft.com/office/powerpoint/2010/main" val="1702642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t>Mengapa Tuhan harus satu </a:t>
            </a:r>
            <a:endParaRPr lang="en-US"/>
          </a:p>
        </p:txBody>
      </p:sp>
      <p:sp>
        <p:nvSpPr>
          <p:cNvPr id="4" name="Content Placeholder 3"/>
          <p:cNvSpPr>
            <a:spLocks noGrp="1"/>
          </p:cNvSpPr>
          <p:nvPr>
            <p:ph idx="1"/>
          </p:nvPr>
        </p:nvSpPr>
        <p:spPr/>
        <p:txBody>
          <a:bodyPr>
            <a:normAutofit/>
          </a:bodyPr>
          <a:lstStyle/>
          <a:p>
            <a:r>
              <a:rPr lang="en-US"/>
              <a:t>Menurut Rasio : akal manusia  tidak mungkin dapat  menerima kalau tuhan sebagai </a:t>
            </a:r>
            <a:r>
              <a:rPr lang="en-US" i="1"/>
              <a:t>Ultimate Reality </a:t>
            </a:r>
            <a:r>
              <a:rPr lang="en-US"/>
              <a:t> lebih dari satu. Bagaimana mungkin pemegang kekuasaan tertinggi lebih dari satu. Ini bisa berbahaya,  niscara akan terjadi pertengkaran.</a:t>
            </a:r>
          </a:p>
          <a:p>
            <a:r>
              <a:rPr lang="en-US"/>
              <a:t>Menurut Al-Qur'an, kalau Tuhan dua niscaya Tuhan dengan ciptaannya masing-masing akan blok-blokkan dan berusaha saling mengalahkan (QS. 23 : 91)</a:t>
            </a:r>
          </a:p>
        </p:txBody>
      </p:sp>
    </p:spTree>
    <p:extLst>
      <p:ext uri="{BB962C8B-B14F-4D97-AF65-F5344CB8AC3E}">
        <p14:creationId xmlns:p14="http://schemas.microsoft.com/office/powerpoint/2010/main" val="25453061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18991</TotalTime>
  <Words>1514</Words>
  <Application>Microsoft Office PowerPoint</Application>
  <PresentationFormat>Widescreen</PresentationFormat>
  <Paragraphs>221</Paragraphs>
  <Slides>30</Slides>
  <Notes>0</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Arial Narrow</vt:lpstr>
      <vt:lpstr>Arial Rounded MT Bold</vt:lpstr>
      <vt:lpstr>Calibri</vt:lpstr>
      <vt:lpstr>Calibri Light</vt:lpstr>
      <vt:lpstr>Times New Roman</vt:lpstr>
      <vt:lpstr>Office Theme</vt:lpstr>
      <vt:lpstr>ARTI KALIMAT TAUHID LAA ILAHA ILALLOH</vt:lpstr>
      <vt:lpstr>Kemampuan Akhir/Sub-CPMK</vt:lpstr>
      <vt:lpstr>Materi Pokok</vt:lpstr>
      <vt:lpstr>Prolog</vt:lpstr>
      <vt:lpstr>Prolog</vt:lpstr>
      <vt:lpstr>Prolog</vt:lpstr>
      <vt:lpstr>Prolog</vt:lpstr>
      <vt:lpstr>Pengertian Tuhan</vt:lpstr>
      <vt:lpstr>Mengapa Tuhan harus satu </vt:lpstr>
      <vt:lpstr>Siapakah Tuhan yang Satu itu? </vt:lpstr>
      <vt:lpstr>Pemahaman La ilaaha illallah </vt:lpstr>
      <vt:lpstr>Pemahaman La ilaaha illaah </vt:lpstr>
      <vt:lpstr>Iman dan taqwa</vt:lpstr>
      <vt:lpstr>Aspek manusia sbg makhluk</vt:lpstr>
      <vt:lpstr>Kufur</vt:lpstr>
      <vt:lpstr>Kufur</vt:lpstr>
      <vt:lpstr>Ilmu Ketuhanan</vt:lpstr>
      <vt:lpstr>Ilmu Ketuhanan</vt:lpstr>
      <vt:lpstr>Ilmu Ketuhanan</vt:lpstr>
      <vt:lpstr>Ilmu Ketuhanan</vt:lpstr>
      <vt:lpstr>Ilmu Ketuhanan</vt:lpstr>
      <vt:lpstr>Ilmu Ketuhanan</vt:lpstr>
      <vt:lpstr>Ilmu Ketuhanan</vt:lpstr>
      <vt:lpstr>Ilmu Ketuhanan</vt:lpstr>
      <vt:lpstr>Taqdir Allah</vt:lpstr>
      <vt:lpstr>Taqdir Allah</vt:lpstr>
      <vt:lpstr>Taqdir Allah</vt:lpstr>
      <vt:lpstr>Taqdir Allah</vt:lpstr>
      <vt:lpstr>Taqdir Allah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211</cp:revision>
  <dcterms:created xsi:type="dcterms:W3CDTF">2018-02-24T14:41:55Z</dcterms:created>
  <dcterms:modified xsi:type="dcterms:W3CDTF">2025-09-29T02:07:51Z</dcterms:modified>
</cp:coreProperties>
</file>