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13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33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724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7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62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60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044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7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83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66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712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07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726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57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093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458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287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44655F-93F7-44A8-8266-DD572FEC4973}" type="datetimeFigureOut">
              <a:rPr lang="en-ID" smtClean="0"/>
              <a:t>03/10/2025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855A-2A47-478E-9632-35475069668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931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696B-7577-93A1-FB12-5658C631C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Dasar </a:t>
            </a:r>
            <a:r>
              <a:rPr lang="en-ID" dirty="0" err="1"/>
              <a:t>Inovasi</a:t>
            </a:r>
            <a:r>
              <a:rPr lang="en-ID" dirty="0"/>
              <a:t> Digital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F1109-EBBB-2FC2-B8F6-4D91659F8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086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41DB-16AE-887E-9C10-A94DFB78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8395-62BB-08E9-6097-8390BA1C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C476E-38EF-5B3C-72F1-730A2FB2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2" y="1271588"/>
            <a:ext cx="93965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4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02EA-A548-DE8C-0A9A-B2A70332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6DD3-C463-7732-56CE-9401AD4E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95689-86B6-9A4B-A90C-646684D2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6" y="634084"/>
            <a:ext cx="10201274" cy="55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6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C55B-5A07-0979-3480-9FAC3B90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78DC-3559-B4F1-A21B-0952ECEB2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07D90-D347-99D7-AB17-FCDEE5702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700088"/>
            <a:ext cx="97631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FDA4-EA5C-7A98-A892-4AF5B9A3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A08C-425B-933D-E8BB-F6156203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A9896-1732-8C42-8EBA-B169A3993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65775"/>
            <a:ext cx="9385398" cy="47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94C5-3B1F-CCA4-9858-9D7C0AC0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982C-17B4-39A1-72BF-A2A733D1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45261-0CA6-59EF-D222-D8D88290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412899"/>
            <a:ext cx="10144125" cy="4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8739-16EF-B541-75D0-DFF8A953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6813-8681-FA60-6D06-8C0BF83A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8A764-E1EA-6435-FF1F-6E0366C0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32" y="1381125"/>
            <a:ext cx="11026585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CB4F-7A68-3C6B-FD0C-C0786CD7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DA9C-49C2-1EC1-DFCA-92EA4F9D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4DC4B-D1F9-B7D5-B221-4529D172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681037"/>
            <a:ext cx="8662987" cy="50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2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27EA-BFE4-A58C-8729-DA3DBE3F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AA9A-C54C-656F-E621-8D79A302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9A79A-85AC-B53F-1E4C-8E1100F3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9" y="1034063"/>
            <a:ext cx="9291636" cy="45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7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8FD7-199C-4F94-9B9F-3CC97373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C4EF-90E5-8C43-89BB-2E5371DB5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169BA-72EA-44E4-F0AA-B5E7322B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242179"/>
            <a:ext cx="9507892" cy="47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A48A-C6AC-0A95-50D5-E00C4DD6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EB0A-04A4-69B8-E5A6-81A2FE02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FE1CE-0F3B-1371-F6E2-978A8753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8" y="1082134"/>
            <a:ext cx="9891712" cy="51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6C46-2176-0E50-3570-C6E2C87F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D81E-AD90-3DA2-8C91-840C5A57C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C3FAD-5DB6-487E-9428-9A3D3CB2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7" y="835025"/>
            <a:ext cx="10657756" cy="49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00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4037-1CF6-9E5E-4613-A827B5E3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9C9FB-C34D-5B1F-407D-AD783DE8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05A1E-3CDA-D9E5-0CF5-371B8E34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45" y="528637"/>
            <a:ext cx="9194006" cy="368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2CEBF-A375-E4BC-9970-2BE1C7B4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245" y="4378324"/>
            <a:ext cx="75057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9FF3-EAAB-79AF-9256-DB823906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D424-76A9-CC01-6391-9C8DBBC8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7B567-0743-1C9B-D061-55EE8DC2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8" y="1261811"/>
            <a:ext cx="8786812" cy="4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16B1-186A-23E0-1C60-1188048A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6F65-5528-435B-1F0E-3BCA42263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ADCA5-CF9C-069D-9B72-9FB52CF1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60748"/>
            <a:ext cx="9286875" cy="47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CBA5-A058-E296-1FAA-4E7190F0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E796-BDD7-F412-A22A-05F675294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3D5A9-85DF-385E-8F2E-4E1C204C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04" y="1027906"/>
            <a:ext cx="9691991" cy="49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F1D7-FC0E-F015-F4EE-C4E5401F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210B-FFE5-DD8A-5580-2CC1C032F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A719D-2418-01C7-8922-FDEC268C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694609"/>
            <a:ext cx="8858249" cy="52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713-A563-7D24-38A3-6FEA8687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6CA2-179D-4CD6-6899-4A1A24D0C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5D5DB-BD49-B8EA-612F-47067DB9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681037"/>
            <a:ext cx="9043988" cy="59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2CC7-2188-710D-37D2-8A151283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361E-A4A0-D085-6732-11FAE229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14071-AB26-2B2B-6BB8-AA7DCA0A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0" y="1514475"/>
            <a:ext cx="10478622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7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79EC-5283-C55D-4C6B-DA4AFCD9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56AC-A5F0-7A50-B12A-EFE81D30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BF6D-CA48-9336-E599-B7FA44FD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4" y="1168145"/>
            <a:ext cx="8758236" cy="50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1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EA73-B408-8A6F-70C4-C771E4E8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047-9CB5-BEE4-8486-3621E2B0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F210E-A4E7-2598-A37F-053C6486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24" y="1278731"/>
            <a:ext cx="9550888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257B-F805-C4B0-34A7-B0CD4BA2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6914-E212-95A4-C36E-07BEDC041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60558-95C6-A1FA-5B3E-72C53311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109627"/>
            <a:ext cx="8486775" cy="44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4220-355D-5BFB-2DB3-318B8F79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3D81-E53B-CC28-C5AE-A7C219722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5C5F2-96F6-5741-DBC9-C449D4BE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01" y="800100"/>
            <a:ext cx="9828797" cy="50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A3C3-2A8E-6824-7673-6A9B2F64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30532-03F1-2E64-CBC4-E1152C0E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EB625-A818-E26E-468A-65A39366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738088"/>
            <a:ext cx="9155763" cy="52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33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7082-9FE6-6825-AE8E-622234F1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7CD0-81D1-D384-18BC-97408FB0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CE947-F974-1554-EA9F-96C93915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482025"/>
            <a:ext cx="8710612" cy="56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6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AE28-8FA4-7C98-8DC8-5E37521A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B1EB-2B49-137F-6599-3630C33E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87C70-0DF2-E4BA-EE89-EB27A5D5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8" y="1568610"/>
            <a:ext cx="8624887" cy="37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3CC1-DE07-588A-A57A-D8854E16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1B41-073B-0C5F-1A04-1AAE880C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87563-172C-B74D-F289-34D171B6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50" y="1825625"/>
            <a:ext cx="8409088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4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A05E-0C7D-DE4A-309A-97F4F717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F1A7-FE24-31FD-7F2B-583F3C01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FAB6A-68B2-BF0B-0FC5-42E7572C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1" y="579578"/>
            <a:ext cx="7658099" cy="52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8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D169-054D-D4C4-5C66-701322D9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58B2-7A9D-AEB3-7FBD-2D7D77172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2688C-A1BF-7D2E-64D5-FD85A787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808668"/>
            <a:ext cx="8215312" cy="48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7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2601-A269-20F4-580F-ACB6F044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C6306-91ED-EF8F-ACC1-EF36305D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2F208-12F7-38F0-5F73-31FF4841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328738"/>
            <a:ext cx="9043988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4188-E068-4DAF-7249-ED5CB837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89B6-C63B-6934-024D-078F04F3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313CA-6932-9DA6-344C-EED7A538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493824"/>
            <a:ext cx="7862772" cy="51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8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A886-9491-267F-FEB3-38714242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693D-A76E-BA5E-E1BA-E9C1A597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7A519-C78E-BA4A-C387-4B86FD6B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16" y="1128713"/>
            <a:ext cx="9912592" cy="46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FD25-A249-2EEF-0A0B-9E0A6760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AD52-4C45-D534-4C7B-9A4DCD82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4C25A-AE7F-43DB-4C93-3718FF62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825625"/>
            <a:ext cx="9001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ACAE-F7BB-14C1-BC50-B032E08C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4B3A2-1424-6480-96E7-4D3022ABD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2FD3B-BEA7-AF94-84C8-42910AE7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18" y="2257426"/>
            <a:ext cx="10354363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5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0579-0767-1392-F301-4B697071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A99E-67A5-A64A-0620-5C0B65CF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A97CF-832B-B85F-C65D-811C6161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4" y="365125"/>
            <a:ext cx="8701087" cy="60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7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403-DECD-0EFE-CC04-148A2CC0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99B2-4893-B3EA-B3A1-542EE618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C52B1-5BFE-E569-153D-F77389F5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681037"/>
            <a:ext cx="9015412" cy="5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2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75EE-1006-6FA3-C045-FEA14D0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F8E1-26E7-B7CD-D47C-1B4CE310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DA8A1-F34E-A2C1-0AE2-8C1AF944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342458"/>
            <a:ext cx="9185688" cy="61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6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3015-41E2-3367-0D6C-9419A017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AE8C-D6E7-0D17-867D-0C80FE67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629CF-54C4-B108-E046-A9ECC4B0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9" y="681037"/>
            <a:ext cx="7967662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7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EBC7-54EC-02A4-4262-5EAE50D8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C9A2-262B-6F8A-EE59-0003F582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B03C2-E131-0B02-2BB1-CA6EB27C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1" y="436248"/>
            <a:ext cx="7434262" cy="60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64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11F9-A28E-DE5D-CAFF-AD489A42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DAAB-2983-9092-141C-BEE4C0B8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A259-36F2-3282-EFB2-FD32658F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878002"/>
            <a:ext cx="9772649" cy="52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1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32F2-B112-DC25-6B90-461BE996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B808-479C-40A4-0F2D-4221751A9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ED4DD-1DFB-85EE-3203-9EE13832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920626"/>
            <a:ext cx="9159473" cy="45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9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8A7D-DF33-310F-10C3-6A013AF6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FE39-0595-8ED6-D2C8-F04EECC5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C3D56-672B-DC3A-2E2A-7ADAB4B2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39"/>
          <a:stretch>
            <a:fillRect/>
          </a:stretch>
        </p:blipFill>
        <p:spPr>
          <a:xfrm>
            <a:off x="1585913" y="1228725"/>
            <a:ext cx="8763217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8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A036-623A-D027-C60E-C2671B55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12B0-D57C-64DB-0B0D-E9036D3B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F28D9-D46A-1C23-CFF1-3607D93A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7536"/>
            <a:ext cx="93707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9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2DEC-5D51-85A2-EEFE-EF1E9B94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1C73-2854-DDB2-F287-0577449E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AD7D4-6BC0-D1F0-00BD-755016A6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1" t="9653" r="-801" b="-9653"/>
          <a:stretch>
            <a:fillRect/>
          </a:stretch>
        </p:blipFill>
        <p:spPr>
          <a:xfrm>
            <a:off x="1371601" y="1142293"/>
            <a:ext cx="8915400" cy="51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865A-C077-1939-6F68-9EF6E740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2D03-BBC5-34A4-8008-706381FAB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7496A-A2DE-0EF7-0E5B-82721747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46781"/>
            <a:ext cx="9658349" cy="51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0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8A50-E8C6-D256-ACD5-00207687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055C-FB17-DF42-2CFD-4DE2461B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E454B-C0FC-8648-4949-757F7CFB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00"/>
          <a:stretch>
            <a:fillRect/>
          </a:stretch>
        </p:blipFill>
        <p:spPr>
          <a:xfrm>
            <a:off x="838200" y="1057275"/>
            <a:ext cx="9805988" cy="50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5274-E924-1112-6D55-A3F44DFA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285D-1E01-FB20-72DE-0E772322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D8792-2270-E89F-B393-D816BD75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21" y="811609"/>
            <a:ext cx="8950617" cy="1758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9D55F-43FA-7383-3926-2A3784AD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45" y="2704703"/>
            <a:ext cx="9429768" cy="21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2D2F-CEE8-C1EE-2F02-7A6C72F2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5FBF-D2FF-E5F3-2CB9-1293A67B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F52B6-994A-86A5-EB56-451006404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40" y="1690688"/>
            <a:ext cx="10525585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2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F476-BC2D-363C-3F90-E30A3C42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1C29-DC19-BFCC-C9BA-A4AACC1C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6F53E-8756-35C0-54C7-00DAC7CC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1214438"/>
            <a:ext cx="9091612" cy="40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D57B-1339-6C05-B6C6-512C219A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782E-B26B-974F-8FE8-F57329134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A5C69-50F6-0297-8D49-67D0CFE3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043095"/>
            <a:ext cx="9458325" cy="47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105</Words>
  <Application>Microsoft Office PowerPoint</Application>
  <PresentationFormat>Widescreen</PresentationFormat>
  <Paragraphs>100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Century Gothic</vt:lpstr>
      <vt:lpstr>Wingdings 3</vt:lpstr>
      <vt:lpstr>Ion</vt:lpstr>
      <vt:lpstr>Konsep Dasar Inovasi Digital dalam Bisnis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indera _</dc:creator>
  <cp:lastModifiedBy>indera _</cp:lastModifiedBy>
  <cp:revision>1</cp:revision>
  <dcterms:created xsi:type="dcterms:W3CDTF">2025-10-03T01:55:23Z</dcterms:created>
  <dcterms:modified xsi:type="dcterms:W3CDTF">2025-10-03T02:58:02Z</dcterms:modified>
</cp:coreProperties>
</file>