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367" r:id="rId3"/>
    <p:sldId id="368" r:id="rId4"/>
    <p:sldId id="358" r:id="rId5"/>
    <p:sldId id="329" r:id="rId6"/>
    <p:sldId id="328" r:id="rId7"/>
    <p:sldId id="360" r:id="rId8"/>
    <p:sldId id="361" r:id="rId9"/>
    <p:sldId id="321" r:id="rId10"/>
    <p:sldId id="359" r:id="rId11"/>
    <p:sldId id="323" r:id="rId12"/>
    <p:sldId id="363" r:id="rId13"/>
    <p:sldId id="364" r:id="rId14"/>
    <p:sldId id="306" r:id="rId15"/>
    <p:sldId id="320" r:id="rId16"/>
    <p:sldId id="366" r:id="rId17"/>
    <p:sldId id="307" r:id="rId18"/>
    <p:sldId id="300" r:id="rId19"/>
  </p:sldIdLst>
  <p:sldSz cx="9144000" cy="6858000" type="screen4x3"/>
  <p:notesSz cx="7045325" cy="9345613"/>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94580" autoAdjust="0"/>
  </p:normalViewPr>
  <p:slideViewPr>
    <p:cSldViewPr>
      <p:cViewPr varScale="1">
        <p:scale>
          <a:sx n="68" d="100"/>
          <a:sy n="68" d="100"/>
        </p:scale>
        <p:origin x="510"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 Id="rId27"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50EBC2-E79C-44E7-A381-0367A620FC6D}"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ID"/>
        </a:p>
      </dgm:t>
    </dgm:pt>
    <dgm:pt modelId="{828DB3FC-54DA-4E7F-8925-78F6E93F1FD8}">
      <dgm:prSet phldrT="[Text]"/>
      <dgm:spPr/>
      <dgm:t>
        <a:bodyPr/>
        <a:lstStyle/>
        <a:p>
          <a:r>
            <a:rPr lang="en-US" dirty="0" err="1">
              <a:latin typeface="Cambria" panose="02040503050406030204" pitchFamily="18" charset="0"/>
              <a:ea typeface="Cambria" panose="02040503050406030204" pitchFamily="18" charset="0"/>
            </a:rPr>
            <a:t>Memberikan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sesuatu</a:t>
          </a:r>
          <a:endParaRPr lang="en-ID" dirty="0">
            <a:latin typeface="Cambria" panose="02040503050406030204" pitchFamily="18" charset="0"/>
            <a:ea typeface="Cambria" panose="02040503050406030204" pitchFamily="18" charset="0"/>
          </a:endParaRPr>
        </a:p>
      </dgm:t>
    </dgm:pt>
    <dgm:pt modelId="{8113A033-F8B3-4DF7-901B-29D475254351}" type="parTrans" cxnId="{3CD0B118-01B6-4E1B-A80D-E5A16A07C8A6}">
      <dgm:prSet/>
      <dgm:spPr/>
      <dgm:t>
        <a:bodyPr/>
        <a:lstStyle/>
        <a:p>
          <a:endParaRPr lang="en-ID"/>
        </a:p>
      </dgm:t>
    </dgm:pt>
    <dgm:pt modelId="{AC4D6F87-1FC6-4014-B3F8-5F598007578E}" type="sibTrans" cxnId="{3CD0B118-01B6-4E1B-A80D-E5A16A07C8A6}">
      <dgm:prSet/>
      <dgm:spPr/>
      <dgm:t>
        <a:bodyPr/>
        <a:lstStyle/>
        <a:p>
          <a:endParaRPr lang="en-ID"/>
        </a:p>
      </dgm:t>
    </dgm:pt>
    <dgm:pt modelId="{7A67F623-4832-4EC6-B8D1-71DDEA9399E5}">
      <dgm:prSet phldrT="[Text]"/>
      <dgm:spPr/>
      <dgm:t>
        <a:bodyPr/>
        <a:lstStyle/>
        <a:p>
          <a:r>
            <a:rPr lang="en-US" dirty="0" err="1">
              <a:latin typeface="Cambria" panose="02040503050406030204" pitchFamily="18" charset="0"/>
              <a:ea typeface="Cambria" panose="02040503050406030204" pitchFamily="18" charset="0"/>
            </a:rPr>
            <a:t>Berbuat</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sesuatu</a:t>
          </a:r>
          <a:endParaRPr lang="en-ID" dirty="0">
            <a:latin typeface="Cambria" panose="02040503050406030204" pitchFamily="18" charset="0"/>
            <a:ea typeface="Cambria" panose="02040503050406030204" pitchFamily="18" charset="0"/>
          </a:endParaRPr>
        </a:p>
      </dgm:t>
    </dgm:pt>
    <dgm:pt modelId="{0E6D091C-21CE-4CE1-BE62-7B287526D4A1}" type="parTrans" cxnId="{802F18DF-58BA-4C21-A5A9-72B56623E423}">
      <dgm:prSet/>
      <dgm:spPr/>
      <dgm:t>
        <a:bodyPr/>
        <a:lstStyle/>
        <a:p>
          <a:endParaRPr lang="en-ID"/>
        </a:p>
      </dgm:t>
    </dgm:pt>
    <dgm:pt modelId="{DE668E8E-4A90-4488-8E8E-1CA438080210}" type="sibTrans" cxnId="{802F18DF-58BA-4C21-A5A9-72B56623E423}">
      <dgm:prSet/>
      <dgm:spPr/>
      <dgm:t>
        <a:bodyPr/>
        <a:lstStyle/>
        <a:p>
          <a:endParaRPr lang="en-ID"/>
        </a:p>
      </dgm:t>
    </dgm:pt>
    <dgm:pt modelId="{E6132EAB-2538-4916-AFA7-31FFE6C85C32}">
      <dgm:prSet phldrT="[Text]"/>
      <dgm:spPr/>
      <dgm:t>
        <a:bodyPr/>
        <a:lstStyle/>
        <a:p>
          <a:r>
            <a:rPr lang="en-US" dirty="0" err="1">
              <a:latin typeface="Cambria" panose="02040503050406030204" pitchFamily="18" charset="0"/>
              <a:ea typeface="Cambria" panose="02040503050406030204" pitchFamily="18" charset="0"/>
            </a:rPr>
            <a:t>Tidak</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berbuat</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sesuatu</a:t>
          </a:r>
          <a:endParaRPr lang="en-ID" dirty="0">
            <a:latin typeface="Cambria" panose="02040503050406030204" pitchFamily="18" charset="0"/>
            <a:ea typeface="Cambria" panose="02040503050406030204" pitchFamily="18" charset="0"/>
          </a:endParaRPr>
        </a:p>
      </dgm:t>
    </dgm:pt>
    <dgm:pt modelId="{5CA0F014-0FEF-4F3E-B6C4-0C69E8432D0F}" type="parTrans" cxnId="{B318D668-5F7D-4FB8-B670-0C36D6C64364}">
      <dgm:prSet/>
      <dgm:spPr/>
      <dgm:t>
        <a:bodyPr/>
        <a:lstStyle/>
        <a:p>
          <a:endParaRPr lang="en-ID"/>
        </a:p>
      </dgm:t>
    </dgm:pt>
    <dgm:pt modelId="{9639943E-F1BD-4EE1-944F-7B663ACBD4FD}" type="sibTrans" cxnId="{B318D668-5F7D-4FB8-B670-0C36D6C64364}">
      <dgm:prSet/>
      <dgm:spPr/>
      <dgm:t>
        <a:bodyPr/>
        <a:lstStyle/>
        <a:p>
          <a:endParaRPr lang="en-ID"/>
        </a:p>
      </dgm:t>
    </dgm:pt>
    <dgm:pt modelId="{53C70D95-D0BC-4FFC-9B11-BF5417D9BA6E}" type="pres">
      <dgm:prSet presAssocID="{F050EBC2-E79C-44E7-A381-0367A620FC6D}" presName="Name0" presStyleCnt="0">
        <dgm:presLayoutVars>
          <dgm:chMax val="7"/>
          <dgm:chPref val="7"/>
          <dgm:dir/>
        </dgm:presLayoutVars>
      </dgm:prSet>
      <dgm:spPr/>
    </dgm:pt>
    <dgm:pt modelId="{0223C812-8BA3-484B-A76E-150385CC8C99}" type="pres">
      <dgm:prSet presAssocID="{F050EBC2-E79C-44E7-A381-0367A620FC6D}" presName="Name1" presStyleCnt="0"/>
      <dgm:spPr/>
    </dgm:pt>
    <dgm:pt modelId="{11DEBBB1-F6BB-4685-A08A-897040358E3E}" type="pres">
      <dgm:prSet presAssocID="{F050EBC2-E79C-44E7-A381-0367A620FC6D}" presName="cycle" presStyleCnt="0"/>
      <dgm:spPr/>
    </dgm:pt>
    <dgm:pt modelId="{0B74BBDE-029B-436C-B9AD-24054CA71F41}" type="pres">
      <dgm:prSet presAssocID="{F050EBC2-E79C-44E7-A381-0367A620FC6D}" presName="srcNode" presStyleLbl="node1" presStyleIdx="0" presStyleCnt="3"/>
      <dgm:spPr/>
    </dgm:pt>
    <dgm:pt modelId="{E7971814-A88B-49D3-B659-85656E4C663F}" type="pres">
      <dgm:prSet presAssocID="{F050EBC2-E79C-44E7-A381-0367A620FC6D}" presName="conn" presStyleLbl="parChTrans1D2" presStyleIdx="0" presStyleCnt="1"/>
      <dgm:spPr/>
    </dgm:pt>
    <dgm:pt modelId="{D7A4BAAA-30AE-44B5-80E1-A8B93CEA70F1}" type="pres">
      <dgm:prSet presAssocID="{F050EBC2-E79C-44E7-A381-0367A620FC6D}" presName="extraNode" presStyleLbl="node1" presStyleIdx="0" presStyleCnt="3"/>
      <dgm:spPr/>
    </dgm:pt>
    <dgm:pt modelId="{86E54881-7F37-46C8-B64C-987EE0295DE0}" type="pres">
      <dgm:prSet presAssocID="{F050EBC2-E79C-44E7-A381-0367A620FC6D}" presName="dstNode" presStyleLbl="node1" presStyleIdx="0" presStyleCnt="3"/>
      <dgm:spPr/>
    </dgm:pt>
    <dgm:pt modelId="{7F4ABD70-4678-488E-AAE5-6FC91DE3F867}" type="pres">
      <dgm:prSet presAssocID="{828DB3FC-54DA-4E7F-8925-78F6E93F1FD8}" presName="text_1" presStyleLbl="node1" presStyleIdx="0" presStyleCnt="3">
        <dgm:presLayoutVars>
          <dgm:bulletEnabled val="1"/>
        </dgm:presLayoutVars>
      </dgm:prSet>
      <dgm:spPr/>
    </dgm:pt>
    <dgm:pt modelId="{9C8A807A-4AC1-469D-8AF2-D650C15A66CC}" type="pres">
      <dgm:prSet presAssocID="{828DB3FC-54DA-4E7F-8925-78F6E93F1FD8}" presName="accent_1" presStyleCnt="0"/>
      <dgm:spPr/>
    </dgm:pt>
    <dgm:pt modelId="{0CF4BD7E-1226-4874-89CF-7D7A9E41BC38}" type="pres">
      <dgm:prSet presAssocID="{828DB3FC-54DA-4E7F-8925-78F6E93F1FD8}" presName="accentRepeatNode" presStyleLbl="solidFgAcc1" presStyleIdx="0" presStyleCnt="3"/>
      <dgm:spPr/>
    </dgm:pt>
    <dgm:pt modelId="{45EA4027-143C-4C17-8B81-907D3C02750E}" type="pres">
      <dgm:prSet presAssocID="{7A67F623-4832-4EC6-B8D1-71DDEA9399E5}" presName="text_2" presStyleLbl="node1" presStyleIdx="1" presStyleCnt="3">
        <dgm:presLayoutVars>
          <dgm:bulletEnabled val="1"/>
        </dgm:presLayoutVars>
      </dgm:prSet>
      <dgm:spPr/>
    </dgm:pt>
    <dgm:pt modelId="{FC906B2A-3745-419F-BE15-C06F52093442}" type="pres">
      <dgm:prSet presAssocID="{7A67F623-4832-4EC6-B8D1-71DDEA9399E5}" presName="accent_2" presStyleCnt="0"/>
      <dgm:spPr/>
    </dgm:pt>
    <dgm:pt modelId="{A8C81F7D-EC21-4BD3-9E91-A0140EE7A75F}" type="pres">
      <dgm:prSet presAssocID="{7A67F623-4832-4EC6-B8D1-71DDEA9399E5}" presName="accentRepeatNode" presStyleLbl="solidFgAcc1" presStyleIdx="1" presStyleCnt="3"/>
      <dgm:spPr/>
    </dgm:pt>
    <dgm:pt modelId="{4083095E-01E4-455C-97DD-46AC0988C2E9}" type="pres">
      <dgm:prSet presAssocID="{E6132EAB-2538-4916-AFA7-31FFE6C85C32}" presName="text_3" presStyleLbl="node1" presStyleIdx="2" presStyleCnt="3">
        <dgm:presLayoutVars>
          <dgm:bulletEnabled val="1"/>
        </dgm:presLayoutVars>
      </dgm:prSet>
      <dgm:spPr/>
    </dgm:pt>
    <dgm:pt modelId="{5D1F1655-275D-4EE6-B3D0-2DF6DC688E71}" type="pres">
      <dgm:prSet presAssocID="{E6132EAB-2538-4916-AFA7-31FFE6C85C32}" presName="accent_3" presStyleCnt="0"/>
      <dgm:spPr/>
    </dgm:pt>
    <dgm:pt modelId="{FA15CE42-2E49-4E68-AC1E-2259F59E86E1}" type="pres">
      <dgm:prSet presAssocID="{E6132EAB-2538-4916-AFA7-31FFE6C85C32}" presName="accentRepeatNode" presStyleLbl="solidFgAcc1" presStyleIdx="2" presStyleCnt="3"/>
      <dgm:spPr/>
    </dgm:pt>
  </dgm:ptLst>
  <dgm:cxnLst>
    <dgm:cxn modelId="{3CD0B118-01B6-4E1B-A80D-E5A16A07C8A6}" srcId="{F050EBC2-E79C-44E7-A381-0367A620FC6D}" destId="{828DB3FC-54DA-4E7F-8925-78F6E93F1FD8}" srcOrd="0" destOrd="0" parTransId="{8113A033-F8B3-4DF7-901B-29D475254351}" sibTransId="{AC4D6F87-1FC6-4014-B3F8-5F598007578E}"/>
    <dgm:cxn modelId="{0C81E132-92BB-41DE-8862-DE5C99CAA55F}" type="presOf" srcId="{828DB3FC-54DA-4E7F-8925-78F6E93F1FD8}" destId="{7F4ABD70-4678-488E-AAE5-6FC91DE3F867}" srcOrd="0" destOrd="0" presId="urn:microsoft.com/office/officeart/2008/layout/VerticalCurvedList"/>
    <dgm:cxn modelId="{52837560-B2D8-4B94-8404-2192FE89029B}" type="presOf" srcId="{7A67F623-4832-4EC6-B8D1-71DDEA9399E5}" destId="{45EA4027-143C-4C17-8B81-907D3C02750E}" srcOrd="0" destOrd="0" presId="urn:microsoft.com/office/officeart/2008/layout/VerticalCurvedList"/>
    <dgm:cxn modelId="{426E6363-954B-446E-B472-AC7C4EDD2CC3}" type="presOf" srcId="{F050EBC2-E79C-44E7-A381-0367A620FC6D}" destId="{53C70D95-D0BC-4FFC-9B11-BF5417D9BA6E}" srcOrd="0" destOrd="0" presId="urn:microsoft.com/office/officeart/2008/layout/VerticalCurvedList"/>
    <dgm:cxn modelId="{B318D668-5F7D-4FB8-B670-0C36D6C64364}" srcId="{F050EBC2-E79C-44E7-A381-0367A620FC6D}" destId="{E6132EAB-2538-4916-AFA7-31FFE6C85C32}" srcOrd="2" destOrd="0" parTransId="{5CA0F014-0FEF-4F3E-B6C4-0C69E8432D0F}" sibTransId="{9639943E-F1BD-4EE1-944F-7B663ACBD4FD}"/>
    <dgm:cxn modelId="{19BFC452-8CD4-4FA6-8B0D-4CF31CAC5FF7}" type="presOf" srcId="{E6132EAB-2538-4916-AFA7-31FFE6C85C32}" destId="{4083095E-01E4-455C-97DD-46AC0988C2E9}" srcOrd="0" destOrd="0" presId="urn:microsoft.com/office/officeart/2008/layout/VerticalCurvedList"/>
    <dgm:cxn modelId="{67AA3E94-A878-4E80-BF0D-A0619D575FB0}" type="presOf" srcId="{AC4D6F87-1FC6-4014-B3F8-5F598007578E}" destId="{E7971814-A88B-49D3-B659-85656E4C663F}" srcOrd="0" destOrd="0" presId="urn:microsoft.com/office/officeart/2008/layout/VerticalCurvedList"/>
    <dgm:cxn modelId="{802F18DF-58BA-4C21-A5A9-72B56623E423}" srcId="{F050EBC2-E79C-44E7-A381-0367A620FC6D}" destId="{7A67F623-4832-4EC6-B8D1-71DDEA9399E5}" srcOrd="1" destOrd="0" parTransId="{0E6D091C-21CE-4CE1-BE62-7B287526D4A1}" sibTransId="{DE668E8E-4A90-4488-8E8E-1CA438080210}"/>
    <dgm:cxn modelId="{F120D451-C6F2-4B23-B138-F5D126476AC9}" type="presParOf" srcId="{53C70D95-D0BC-4FFC-9B11-BF5417D9BA6E}" destId="{0223C812-8BA3-484B-A76E-150385CC8C99}" srcOrd="0" destOrd="0" presId="urn:microsoft.com/office/officeart/2008/layout/VerticalCurvedList"/>
    <dgm:cxn modelId="{49D7AB51-CA07-4A75-AC7B-F2B5A7EEB8D2}" type="presParOf" srcId="{0223C812-8BA3-484B-A76E-150385CC8C99}" destId="{11DEBBB1-F6BB-4685-A08A-897040358E3E}" srcOrd="0" destOrd="0" presId="urn:microsoft.com/office/officeart/2008/layout/VerticalCurvedList"/>
    <dgm:cxn modelId="{451A3D42-0379-4B7C-9D58-8F7E781DB8B9}" type="presParOf" srcId="{11DEBBB1-F6BB-4685-A08A-897040358E3E}" destId="{0B74BBDE-029B-436C-B9AD-24054CA71F41}" srcOrd="0" destOrd="0" presId="urn:microsoft.com/office/officeart/2008/layout/VerticalCurvedList"/>
    <dgm:cxn modelId="{213CEB08-AD6E-4441-A03D-1C3C5A374229}" type="presParOf" srcId="{11DEBBB1-F6BB-4685-A08A-897040358E3E}" destId="{E7971814-A88B-49D3-B659-85656E4C663F}" srcOrd="1" destOrd="0" presId="urn:microsoft.com/office/officeart/2008/layout/VerticalCurvedList"/>
    <dgm:cxn modelId="{CDA2555D-D316-47FF-B361-E31521FFD35E}" type="presParOf" srcId="{11DEBBB1-F6BB-4685-A08A-897040358E3E}" destId="{D7A4BAAA-30AE-44B5-80E1-A8B93CEA70F1}" srcOrd="2" destOrd="0" presId="urn:microsoft.com/office/officeart/2008/layout/VerticalCurvedList"/>
    <dgm:cxn modelId="{CD8D8DBC-1017-4473-B11A-589FAE46E85B}" type="presParOf" srcId="{11DEBBB1-F6BB-4685-A08A-897040358E3E}" destId="{86E54881-7F37-46C8-B64C-987EE0295DE0}" srcOrd="3" destOrd="0" presId="urn:microsoft.com/office/officeart/2008/layout/VerticalCurvedList"/>
    <dgm:cxn modelId="{55756719-92ED-497F-97B3-B67DA26A1F41}" type="presParOf" srcId="{0223C812-8BA3-484B-A76E-150385CC8C99}" destId="{7F4ABD70-4678-488E-AAE5-6FC91DE3F867}" srcOrd="1" destOrd="0" presId="urn:microsoft.com/office/officeart/2008/layout/VerticalCurvedList"/>
    <dgm:cxn modelId="{99B050D2-688A-48A4-BC22-B0EE1D8D5D5B}" type="presParOf" srcId="{0223C812-8BA3-484B-A76E-150385CC8C99}" destId="{9C8A807A-4AC1-469D-8AF2-D650C15A66CC}" srcOrd="2" destOrd="0" presId="urn:microsoft.com/office/officeart/2008/layout/VerticalCurvedList"/>
    <dgm:cxn modelId="{3897D8B1-9921-419D-8C66-3C6F9D567281}" type="presParOf" srcId="{9C8A807A-4AC1-469D-8AF2-D650C15A66CC}" destId="{0CF4BD7E-1226-4874-89CF-7D7A9E41BC38}" srcOrd="0" destOrd="0" presId="urn:microsoft.com/office/officeart/2008/layout/VerticalCurvedList"/>
    <dgm:cxn modelId="{CCBAF74D-7A0A-4864-90DC-8DDC48C5A76A}" type="presParOf" srcId="{0223C812-8BA3-484B-A76E-150385CC8C99}" destId="{45EA4027-143C-4C17-8B81-907D3C02750E}" srcOrd="3" destOrd="0" presId="urn:microsoft.com/office/officeart/2008/layout/VerticalCurvedList"/>
    <dgm:cxn modelId="{0AAB2139-3E74-4E4B-912A-49F66994A10B}" type="presParOf" srcId="{0223C812-8BA3-484B-A76E-150385CC8C99}" destId="{FC906B2A-3745-419F-BE15-C06F52093442}" srcOrd="4" destOrd="0" presId="urn:microsoft.com/office/officeart/2008/layout/VerticalCurvedList"/>
    <dgm:cxn modelId="{11198547-67EA-4027-AFB6-3CB69253D1F2}" type="presParOf" srcId="{FC906B2A-3745-419F-BE15-C06F52093442}" destId="{A8C81F7D-EC21-4BD3-9E91-A0140EE7A75F}" srcOrd="0" destOrd="0" presId="urn:microsoft.com/office/officeart/2008/layout/VerticalCurvedList"/>
    <dgm:cxn modelId="{D9D39BAE-19D4-4426-BFDE-8B91983CE476}" type="presParOf" srcId="{0223C812-8BA3-484B-A76E-150385CC8C99}" destId="{4083095E-01E4-455C-97DD-46AC0988C2E9}" srcOrd="5" destOrd="0" presId="urn:microsoft.com/office/officeart/2008/layout/VerticalCurvedList"/>
    <dgm:cxn modelId="{A5D34C04-4D7D-480E-80D0-36429D60B022}" type="presParOf" srcId="{0223C812-8BA3-484B-A76E-150385CC8C99}" destId="{5D1F1655-275D-4EE6-B3D0-2DF6DC688E71}" srcOrd="6" destOrd="0" presId="urn:microsoft.com/office/officeart/2008/layout/VerticalCurvedList"/>
    <dgm:cxn modelId="{E2899CFE-56AE-4CFC-89CB-58FD7361A40C}" type="presParOf" srcId="{5D1F1655-275D-4EE6-B3D0-2DF6DC688E71}" destId="{FA15CE42-2E49-4E68-AC1E-2259F59E86E1}"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971814-A88B-49D3-B659-85656E4C663F}">
      <dsp:nvSpPr>
        <dsp:cNvPr id="0" name=""/>
        <dsp:cNvSpPr/>
      </dsp:nvSpPr>
      <dsp:spPr>
        <a:xfrm>
          <a:off x="-3680333" y="-565455"/>
          <a:ext cx="4387046" cy="4387046"/>
        </a:xfrm>
        <a:prstGeom prst="blockArc">
          <a:avLst>
            <a:gd name="adj1" fmla="val 18900000"/>
            <a:gd name="adj2" fmla="val 2700000"/>
            <a:gd name="adj3" fmla="val 492"/>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4ABD70-4678-488E-AAE5-6FC91DE3F867}">
      <dsp:nvSpPr>
        <dsp:cNvPr id="0" name=""/>
        <dsp:cNvSpPr/>
      </dsp:nvSpPr>
      <dsp:spPr>
        <a:xfrm>
          <a:off x="454459" y="325613"/>
          <a:ext cx="5287417" cy="65122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6912"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dirty="0" err="1">
              <a:latin typeface="Cambria" panose="02040503050406030204" pitchFamily="18" charset="0"/>
              <a:ea typeface="Cambria" panose="02040503050406030204" pitchFamily="18" charset="0"/>
            </a:rPr>
            <a:t>Memberikan</a:t>
          </a:r>
          <a:r>
            <a:rPr lang="en-US" sz="3500" kern="1200" dirty="0">
              <a:latin typeface="Cambria" panose="02040503050406030204" pitchFamily="18" charset="0"/>
              <a:ea typeface="Cambria" panose="02040503050406030204" pitchFamily="18" charset="0"/>
            </a:rPr>
            <a:t> </a:t>
          </a:r>
          <a:r>
            <a:rPr lang="en-US" sz="3500" kern="1200" dirty="0" err="1">
              <a:latin typeface="Cambria" panose="02040503050406030204" pitchFamily="18" charset="0"/>
              <a:ea typeface="Cambria" panose="02040503050406030204" pitchFamily="18" charset="0"/>
            </a:rPr>
            <a:t>sesuatu</a:t>
          </a:r>
          <a:endParaRPr lang="en-ID" sz="3500" kern="1200" dirty="0">
            <a:latin typeface="Cambria" panose="02040503050406030204" pitchFamily="18" charset="0"/>
            <a:ea typeface="Cambria" panose="02040503050406030204" pitchFamily="18" charset="0"/>
          </a:endParaRPr>
        </a:p>
      </dsp:txBody>
      <dsp:txXfrm>
        <a:off x="454459" y="325613"/>
        <a:ext cx="5287417" cy="651227"/>
      </dsp:txXfrm>
    </dsp:sp>
    <dsp:sp modelId="{0CF4BD7E-1226-4874-89CF-7D7A9E41BC38}">
      <dsp:nvSpPr>
        <dsp:cNvPr id="0" name=""/>
        <dsp:cNvSpPr/>
      </dsp:nvSpPr>
      <dsp:spPr>
        <a:xfrm>
          <a:off x="47442" y="244210"/>
          <a:ext cx="814034" cy="814034"/>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5EA4027-143C-4C17-8B81-907D3C02750E}">
      <dsp:nvSpPr>
        <dsp:cNvPr id="0" name=""/>
        <dsp:cNvSpPr/>
      </dsp:nvSpPr>
      <dsp:spPr>
        <a:xfrm>
          <a:off x="691180" y="1302454"/>
          <a:ext cx="5050696" cy="65122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6912"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dirty="0" err="1">
              <a:latin typeface="Cambria" panose="02040503050406030204" pitchFamily="18" charset="0"/>
              <a:ea typeface="Cambria" panose="02040503050406030204" pitchFamily="18" charset="0"/>
            </a:rPr>
            <a:t>Berbuat</a:t>
          </a:r>
          <a:r>
            <a:rPr lang="en-US" sz="3500" kern="1200" dirty="0">
              <a:latin typeface="Cambria" panose="02040503050406030204" pitchFamily="18" charset="0"/>
              <a:ea typeface="Cambria" panose="02040503050406030204" pitchFamily="18" charset="0"/>
            </a:rPr>
            <a:t> </a:t>
          </a:r>
          <a:r>
            <a:rPr lang="en-US" sz="3500" kern="1200" dirty="0" err="1">
              <a:latin typeface="Cambria" panose="02040503050406030204" pitchFamily="18" charset="0"/>
              <a:ea typeface="Cambria" panose="02040503050406030204" pitchFamily="18" charset="0"/>
            </a:rPr>
            <a:t>sesuatu</a:t>
          </a:r>
          <a:endParaRPr lang="en-ID" sz="3500" kern="1200" dirty="0">
            <a:latin typeface="Cambria" panose="02040503050406030204" pitchFamily="18" charset="0"/>
            <a:ea typeface="Cambria" panose="02040503050406030204" pitchFamily="18" charset="0"/>
          </a:endParaRPr>
        </a:p>
      </dsp:txBody>
      <dsp:txXfrm>
        <a:off x="691180" y="1302454"/>
        <a:ext cx="5050696" cy="651227"/>
      </dsp:txXfrm>
    </dsp:sp>
    <dsp:sp modelId="{A8C81F7D-EC21-4BD3-9E91-A0140EE7A75F}">
      <dsp:nvSpPr>
        <dsp:cNvPr id="0" name=""/>
        <dsp:cNvSpPr/>
      </dsp:nvSpPr>
      <dsp:spPr>
        <a:xfrm>
          <a:off x="284163" y="1221051"/>
          <a:ext cx="814034" cy="814034"/>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083095E-01E4-455C-97DD-46AC0988C2E9}">
      <dsp:nvSpPr>
        <dsp:cNvPr id="0" name=""/>
        <dsp:cNvSpPr/>
      </dsp:nvSpPr>
      <dsp:spPr>
        <a:xfrm>
          <a:off x="454459" y="2279295"/>
          <a:ext cx="5287417" cy="65122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6912"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dirty="0" err="1">
              <a:latin typeface="Cambria" panose="02040503050406030204" pitchFamily="18" charset="0"/>
              <a:ea typeface="Cambria" panose="02040503050406030204" pitchFamily="18" charset="0"/>
            </a:rPr>
            <a:t>Tidak</a:t>
          </a:r>
          <a:r>
            <a:rPr lang="en-US" sz="3500" kern="1200" dirty="0">
              <a:latin typeface="Cambria" panose="02040503050406030204" pitchFamily="18" charset="0"/>
              <a:ea typeface="Cambria" panose="02040503050406030204" pitchFamily="18" charset="0"/>
            </a:rPr>
            <a:t> </a:t>
          </a:r>
          <a:r>
            <a:rPr lang="en-US" sz="3500" kern="1200" dirty="0" err="1">
              <a:latin typeface="Cambria" panose="02040503050406030204" pitchFamily="18" charset="0"/>
              <a:ea typeface="Cambria" panose="02040503050406030204" pitchFamily="18" charset="0"/>
            </a:rPr>
            <a:t>berbuat</a:t>
          </a:r>
          <a:r>
            <a:rPr lang="en-US" sz="3500" kern="1200" dirty="0">
              <a:latin typeface="Cambria" panose="02040503050406030204" pitchFamily="18" charset="0"/>
              <a:ea typeface="Cambria" panose="02040503050406030204" pitchFamily="18" charset="0"/>
            </a:rPr>
            <a:t> </a:t>
          </a:r>
          <a:r>
            <a:rPr lang="en-US" sz="3500" kern="1200" dirty="0" err="1">
              <a:latin typeface="Cambria" panose="02040503050406030204" pitchFamily="18" charset="0"/>
              <a:ea typeface="Cambria" panose="02040503050406030204" pitchFamily="18" charset="0"/>
            </a:rPr>
            <a:t>sesuatu</a:t>
          </a:r>
          <a:endParaRPr lang="en-ID" sz="3500" kern="1200" dirty="0">
            <a:latin typeface="Cambria" panose="02040503050406030204" pitchFamily="18" charset="0"/>
            <a:ea typeface="Cambria" panose="02040503050406030204" pitchFamily="18" charset="0"/>
          </a:endParaRPr>
        </a:p>
      </dsp:txBody>
      <dsp:txXfrm>
        <a:off x="454459" y="2279295"/>
        <a:ext cx="5287417" cy="651227"/>
      </dsp:txXfrm>
    </dsp:sp>
    <dsp:sp modelId="{FA15CE42-2E49-4E68-AC1E-2259F59E86E1}">
      <dsp:nvSpPr>
        <dsp:cNvPr id="0" name=""/>
        <dsp:cNvSpPr/>
      </dsp:nvSpPr>
      <dsp:spPr>
        <a:xfrm>
          <a:off x="47442" y="2197891"/>
          <a:ext cx="814034" cy="814034"/>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800" b="0" i="0" dirty="0">
                <a:solidFill>
                  <a:srgbClr val="000000"/>
                </a:solidFill>
                <a:effectLst/>
                <a:latin typeface="TimesNewRomanPSMT"/>
              </a:rPr>
              <a:t>Pada </a:t>
            </a:r>
            <a:r>
              <a:rPr lang="en-ID" sz="1800" b="0" i="0" dirty="0" err="1">
                <a:solidFill>
                  <a:srgbClr val="000000"/>
                </a:solidFill>
                <a:effectLst/>
                <a:latin typeface="TimesNewRomanPSMT"/>
              </a:rPr>
              <a:t>setiap</a:t>
            </a:r>
            <a:r>
              <a:rPr lang="en-ID" sz="1800" b="0" i="0" dirty="0">
                <a:solidFill>
                  <a:srgbClr val="000000"/>
                </a:solidFill>
                <a:effectLst/>
                <a:latin typeface="TimesNewRomanPSMT"/>
              </a:rPr>
              <a:t> </a:t>
            </a:r>
            <a:r>
              <a:rPr lang="en-ID" sz="1800" b="0" i="0" dirty="0" err="1">
                <a:solidFill>
                  <a:srgbClr val="000000"/>
                </a:solidFill>
                <a:effectLst/>
                <a:latin typeface="TimesNewRomanPSMT"/>
              </a:rPr>
              <a:t>perikatan</a:t>
            </a:r>
            <a:r>
              <a:rPr lang="en-ID" sz="1800" b="0" i="0" dirty="0">
                <a:solidFill>
                  <a:srgbClr val="000000"/>
                </a:solidFill>
                <a:effectLst/>
                <a:latin typeface="TimesNewRomanPSMT"/>
              </a:rPr>
              <a:t> </a:t>
            </a:r>
            <a:r>
              <a:rPr lang="en-ID" sz="1800" b="0" i="0" dirty="0" err="1">
                <a:solidFill>
                  <a:srgbClr val="000000"/>
                </a:solidFill>
                <a:effectLst/>
                <a:latin typeface="TimesNewRomanPSMT"/>
              </a:rPr>
              <a:t>sekurang-kurangnya</a:t>
            </a:r>
            <a:r>
              <a:rPr lang="en-ID" sz="1800" b="0" i="0" dirty="0">
                <a:solidFill>
                  <a:srgbClr val="000000"/>
                </a:solidFill>
                <a:effectLst/>
                <a:latin typeface="TimesNewRomanPSMT"/>
              </a:rPr>
              <a:t> </a:t>
            </a:r>
            <a:r>
              <a:rPr lang="en-ID" sz="1800" b="0" i="0" dirty="0" err="1">
                <a:solidFill>
                  <a:srgbClr val="000000"/>
                </a:solidFill>
                <a:effectLst/>
                <a:latin typeface="TimesNewRomanPSMT"/>
              </a:rPr>
              <a:t>harus</a:t>
            </a:r>
            <a:r>
              <a:rPr lang="en-ID" sz="1800" b="0" i="0" dirty="0">
                <a:solidFill>
                  <a:srgbClr val="000000"/>
                </a:solidFill>
                <a:effectLst/>
                <a:latin typeface="TimesNewRomanPSMT"/>
              </a:rPr>
              <a:t> </a:t>
            </a:r>
            <a:r>
              <a:rPr lang="en-ID" sz="1800" b="0" i="0" dirty="0" err="1">
                <a:solidFill>
                  <a:srgbClr val="000000"/>
                </a:solidFill>
                <a:effectLst/>
                <a:latin typeface="TimesNewRomanPSMT"/>
              </a:rPr>
              <a:t>terdapat</a:t>
            </a:r>
            <a:r>
              <a:rPr lang="en-ID" sz="1800" b="0" i="0" dirty="0">
                <a:solidFill>
                  <a:srgbClr val="000000"/>
                </a:solidFill>
                <a:effectLst/>
                <a:latin typeface="TimesNewRomanPSMT"/>
              </a:rPr>
              <a:t> 1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dan </a:t>
            </a:r>
            <a:r>
              <a:rPr lang="en-ID" sz="1800" b="0" i="0" dirty="0" err="1">
                <a:solidFill>
                  <a:srgbClr val="000000"/>
                </a:solidFill>
                <a:effectLst/>
                <a:latin typeface="TimesNewRomanPSMT"/>
              </a:rPr>
              <a:t>sekurang-kurangnya</a:t>
            </a:r>
            <a:r>
              <a:rPr lang="en-ID" sz="1800" b="0" i="0" dirty="0">
                <a:solidFill>
                  <a:srgbClr val="000000"/>
                </a:solidFill>
                <a:effectLst/>
                <a:latin typeface="TimesNewRomanPSMT"/>
              </a:rPr>
              <a:t> </a:t>
            </a:r>
            <a:r>
              <a:rPr lang="en-ID" sz="1800" b="0" i="0" dirty="0" err="1">
                <a:solidFill>
                  <a:srgbClr val="000000"/>
                </a:solidFill>
                <a:effectLst/>
                <a:latin typeface="TimesNewRomanPSMT"/>
              </a:rPr>
              <a:t>terdapat</a:t>
            </a:r>
            <a:r>
              <a:rPr lang="en-ID" sz="1800" b="0" i="0" dirty="0">
                <a:solidFill>
                  <a:srgbClr val="000000"/>
                </a:solidFill>
                <a:effectLst/>
                <a:latin typeface="TimesNewRomanPSMT"/>
              </a:rPr>
              <a:t> 1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dengan</a:t>
            </a:r>
            <a:r>
              <a:rPr lang="en-ID" sz="1800" b="0" i="0" dirty="0">
                <a:solidFill>
                  <a:srgbClr val="000000"/>
                </a:solidFill>
                <a:effectLst/>
                <a:latin typeface="TimesNewRomanPSMT"/>
              </a:rPr>
              <a:t> </a:t>
            </a:r>
            <a:r>
              <a:rPr lang="en-ID" sz="1800" b="0" i="0" dirty="0" err="1">
                <a:solidFill>
                  <a:srgbClr val="000000"/>
                </a:solidFill>
                <a:effectLst/>
                <a:latin typeface="TimesNewRomanPSMT"/>
              </a:rPr>
              <a:t>demikian</a:t>
            </a:r>
            <a:r>
              <a:rPr lang="en-ID" sz="1800" b="0" i="0" dirty="0">
                <a:solidFill>
                  <a:srgbClr val="000000"/>
                </a:solidFill>
                <a:effectLst/>
                <a:latin typeface="TimesNewRomanPSMT"/>
              </a:rPr>
              <a:t> </a:t>
            </a:r>
            <a:r>
              <a:rPr lang="en-ID" sz="1800" b="0" i="0" dirty="0" err="1">
                <a:solidFill>
                  <a:srgbClr val="000000"/>
                </a:solidFill>
                <a:effectLst/>
                <a:latin typeface="TimesNewRomanPSMT"/>
              </a:rPr>
              <a:t>dapat</a:t>
            </a:r>
            <a:r>
              <a:rPr lang="en-ID" sz="1800" b="0" i="0" dirty="0">
                <a:solidFill>
                  <a:srgbClr val="000000"/>
                </a:solidFill>
                <a:effectLst/>
                <a:latin typeface="TimesNewRomanPSMT"/>
              </a:rPr>
              <a:t> </a:t>
            </a:r>
            <a:r>
              <a:rPr lang="en-ID" sz="1800" b="0" i="0" dirty="0" err="1">
                <a:solidFill>
                  <a:srgbClr val="000000"/>
                </a:solidFill>
                <a:effectLst/>
                <a:latin typeface="TimesNewRomanPSMT"/>
              </a:rPr>
              <a:t>secara</a:t>
            </a:r>
            <a:r>
              <a:rPr lang="en-ID" sz="1800" b="0" i="0" dirty="0">
                <a:solidFill>
                  <a:srgbClr val="000000"/>
                </a:solidFill>
                <a:effectLst/>
                <a:latin typeface="TimesNewRomanPSMT"/>
              </a:rPr>
              <a:t> </a:t>
            </a:r>
            <a:r>
              <a:rPr lang="en-ID" sz="1800" b="0" i="0" dirty="0" err="1">
                <a:solidFill>
                  <a:srgbClr val="000000"/>
                </a:solidFill>
                <a:effectLst/>
                <a:latin typeface="TimesNewRomanPSMT"/>
              </a:rPr>
              <a:t>analogi</a:t>
            </a:r>
            <a:r>
              <a:rPr lang="en-ID" sz="1800" b="0" i="0" dirty="0">
                <a:solidFill>
                  <a:srgbClr val="000000"/>
                </a:solidFill>
                <a:effectLst/>
                <a:latin typeface="TimesNewRomanPSMT"/>
              </a:rPr>
              <a:t> </a:t>
            </a:r>
            <a:r>
              <a:rPr lang="en-ID" sz="1800" b="0" i="0" dirty="0" err="1">
                <a:solidFill>
                  <a:srgbClr val="000000"/>
                </a:solidFill>
                <a:effectLst/>
                <a:latin typeface="TimesNewRomanPSMT"/>
              </a:rPr>
              <a:t>diartikan</a:t>
            </a:r>
            <a:r>
              <a:rPr lang="en-ID" sz="1800" b="0" i="0" dirty="0">
                <a:solidFill>
                  <a:srgbClr val="000000"/>
                </a:solidFill>
                <a:effectLst/>
                <a:latin typeface="TimesNewRomanPSMT"/>
              </a:rPr>
              <a:t> </a:t>
            </a:r>
            <a:r>
              <a:rPr lang="en-ID" sz="1800" b="0" i="0" dirty="0" err="1">
                <a:solidFill>
                  <a:srgbClr val="000000"/>
                </a:solidFill>
                <a:effectLst/>
                <a:latin typeface="TimesNewRomanPSMT"/>
              </a:rPr>
              <a:t>bahwa</a:t>
            </a:r>
            <a:r>
              <a:rPr lang="en-ID" sz="1800" b="0" i="0" dirty="0">
                <a:solidFill>
                  <a:srgbClr val="000000"/>
                </a:solidFill>
                <a:effectLst/>
                <a:latin typeface="TimesNewRomanPSMT"/>
              </a:rPr>
              <a:t> </a:t>
            </a:r>
            <a:r>
              <a:rPr lang="en-ID" sz="1800" b="0" i="0" dirty="0" err="1">
                <a:solidFill>
                  <a:srgbClr val="000000"/>
                </a:solidFill>
                <a:effectLst/>
                <a:latin typeface="TimesNewRomanPSMT"/>
              </a:rPr>
              <a:t>dalam</a:t>
            </a:r>
            <a:r>
              <a:rPr lang="en-ID" sz="1800" b="0" i="0" dirty="0">
                <a:solidFill>
                  <a:srgbClr val="000000"/>
                </a:solidFill>
                <a:effectLst/>
                <a:latin typeface="TimesNewRomanPSMT"/>
              </a:rPr>
              <a:t>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perikatan</a:t>
            </a:r>
            <a:r>
              <a:rPr lang="en-ID" sz="1800" b="0" i="0" dirty="0">
                <a:solidFill>
                  <a:srgbClr val="000000"/>
                </a:solidFill>
                <a:effectLst/>
                <a:latin typeface="TimesNewRomanPSMT"/>
              </a:rPr>
              <a:t> </a:t>
            </a:r>
            <a:r>
              <a:rPr lang="en-ID" sz="1800" b="0" i="0" dirty="0" err="1">
                <a:solidFill>
                  <a:srgbClr val="000000"/>
                </a:solidFill>
                <a:effectLst/>
                <a:latin typeface="TimesNewRomanPSMT"/>
              </a:rPr>
              <a:t>tidak</a:t>
            </a:r>
            <a:r>
              <a:rPr lang="en-ID" sz="1800" b="0" i="0" dirty="0">
                <a:solidFill>
                  <a:srgbClr val="000000"/>
                </a:solidFill>
                <a:effectLst/>
                <a:latin typeface="TimesNewRomanPSMT"/>
              </a:rPr>
              <a:t> </a:t>
            </a:r>
            <a:r>
              <a:rPr lang="en-ID" sz="1800" b="0" i="0" dirty="0" err="1">
                <a:solidFill>
                  <a:srgbClr val="000000"/>
                </a:solidFill>
                <a:effectLst/>
                <a:latin typeface="TimesNewRomanPSMT"/>
              </a:rPr>
              <a:t>menutup</a:t>
            </a:r>
            <a:r>
              <a:rPr lang="en-ID" sz="1800" b="0" i="0" dirty="0">
                <a:solidFill>
                  <a:srgbClr val="000000"/>
                </a:solidFill>
                <a:effectLst/>
                <a:latin typeface="TimesNewRomanPSMT"/>
              </a:rPr>
              <a:t> </a:t>
            </a:r>
            <a:r>
              <a:rPr lang="en-ID" sz="1800" b="0" i="0" dirty="0" err="1">
                <a:solidFill>
                  <a:srgbClr val="000000"/>
                </a:solidFill>
                <a:effectLst/>
                <a:latin typeface="TimesNewRomanPSMT"/>
              </a:rPr>
              <a:t>kemungkinan</a:t>
            </a:r>
            <a:r>
              <a:rPr lang="en-ID" sz="1800" b="0" i="0" dirty="0">
                <a:solidFill>
                  <a:srgbClr val="000000"/>
                </a:solidFill>
                <a:effectLst/>
                <a:latin typeface="TimesNewRomanPSMT"/>
              </a:rPr>
              <a:t> </a:t>
            </a:r>
            <a:r>
              <a:rPr lang="en-ID" sz="1800" b="0" i="0" dirty="0" err="1">
                <a:solidFill>
                  <a:srgbClr val="000000"/>
                </a:solidFill>
                <a:effectLst/>
                <a:latin typeface="TimesNewRomanPSMT"/>
              </a:rPr>
              <a:t>terdapat</a:t>
            </a:r>
            <a:r>
              <a:rPr lang="en-ID" sz="1800" b="0" i="0" dirty="0">
                <a:solidFill>
                  <a:srgbClr val="000000"/>
                </a:solidFill>
                <a:effectLst/>
                <a:latin typeface="TimesNewRomanPSMT"/>
              </a:rPr>
              <a:t> </a:t>
            </a:r>
            <a:r>
              <a:rPr lang="en-ID" sz="1800" b="0" i="0" dirty="0" err="1">
                <a:solidFill>
                  <a:srgbClr val="000000"/>
                </a:solidFill>
                <a:effectLst/>
                <a:latin typeface="TimesNewRomanPSMT"/>
              </a:rPr>
              <a:t>beberapa</a:t>
            </a:r>
            <a:r>
              <a:rPr lang="en-ID" sz="1800" b="0" i="0" dirty="0">
                <a:solidFill>
                  <a:srgbClr val="000000"/>
                </a:solidFill>
                <a:effectLst/>
                <a:latin typeface="TimesNewRomanPSMT"/>
              </a:rPr>
              <a:t>/</a:t>
            </a:r>
            <a:r>
              <a:rPr lang="en-ID" sz="1800" b="0" i="0" dirty="0" err="1">
                <a:solidFill>
                  <a:srgbClr val="000000"/>
                </a:solidFill>
                <a:effectLst/>
                <a:latin typeface="TimesNewRomanPSMT"/>
              </a:rPr>
              <a:t>lebih</a:t>
            </a:r>
            <a:r>
              <a:rPr lang="en-ID" sz="1800" b="0" i="0" dirty="0">
                <a:solidFill>
                  <a:srgbClr val="000000"/>
                </a:solidFill>
                <a:effectLst/>
                <a:latin typeface="TimesNewRomanPSMT"/>
              </a:rPr>
              <a:t> </a:t>
            </a:r>
            <a:r>
              <a:rPr lang="en-ID" sz="1800" b="0" i="0" dirty="0" err="1">
                <a:solidFill>
                  <a:srgbClr val="000000"/>
                </a:solidFill>
                <a:effectLst/>
                <a:latin typeface="TimesNewRomanPSMT"/>
              </a:rPr>
              <a:t>dari</a:t>
            </a:r>
            <a:r>
              <a:rPr lang="en-ID" sz="1800" b="0" i="0" dirty="0">
                <a:solidFill>
                  <a:srgbClr val="000000"/>
                </a:solidFill>
                <a:effectLst/>
                <a:latin typeface="TimesNewRomanPSMT"/>
              </a:rPr>
              <a:t> 1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dan 1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Dalam</a:t>
            </a:r>
            <a:r>
              <a:rPr lang="en-ID" sz="1800" b="0" i="0" dirty="0">
                <a:solidFill>
                  <a:srgbClr val="000000"/>
                </a:solidFill>
                <a:effectLst/>
                <a:latin typeface="TimesNewRomanPSMT"/>
              </a:rPr>
              <a:t> </a:t>
            </a:r>
            <a:r>
              <a:rPr lang="en-ID" sz="1800" b="0" i="0" dirty="0" err="1">
                <a:solidFill>
                  <a:srgbClr val="000000"/>
                </a:solidFill>
                <a:effectLst/>
                <a:latin typeface="TimesNewRomanPSMT"/>
              </a:rPr>
              <a:t>sautu</a:t>
            </a:r>
            <a:r>
              <a:rPr lang="en-ID" sz="1800" b="0" i="0" dirty="0">
                <a:solidFill>
                  <a:srgbClr val="000000"/>
                </a:solidFill>
                <a:effectLst/>
                <a:latin typeface="TimesNewRomanPSMT"/>
              </a:rPr>
              <a:t> </a:t>
            </a:r>
            <a:r>
              <a:rPr lang="en-ID" sz="1800" b="0" i="0" dirty="0" err="1">
                <a:solidFill>
                  <a:srgbClr val="000000"/>
                </a:solidFill>
                <a:effectLst/>
                <a:latin typeface="TimesNewRomanPSMT"/>
              </a:rPr>
              <a:t>perikatan</a:t>
            </a:r>
            <a:r>
              <a:rPr lang="en-ID" sz="1800" b="0" i="0" dirty="0">
                <a:solidFill>
                  <a:srgbClr val="000000"/>
                </a:solidFill>
                <a:effectLst/>
                <a:latin typeface="TimesNewRomanPSMT"/>
              </a:rPr>
              <a:t> para </a:t>
            </a:r>
            <a:r>
              <a:rPr lang="en-ID" sz="1800" b="0" i="0" dirty="0" err="1">
                <a:solidFill>
                  <a:srgbClr val="000000"/>
                </a:solidFill>
                <a:effectLst/>
                <a:latin typeface="TimesNewRomanPSMT"/>
              </a:rPr>
              <a:t>pihaknya</a:t>
            </a:r>
            <a:r>
              <a:rPr lang="en-ID" sz="1800" b="0" i="0" dirty="0">
                <a:solidFill>
                  <a:srgbClr val="000000"/>
                </a:solidFill>
                <a:effectLst/>
                <a:latin typeface="TimesNewRomanPSMT"/>
              </a:rPr>
              <a:t> </a:t>
            </a:r>
            <a:r>
              <a:rPr lang="en-ID" sz="1800" b="0" i="0" dirty="0" err="1">
                <a:solidFill>
                  <a:srgbClr val="000000"/>
                </a:solidFill>
                <a:effectLst/>
                <a:latin typeface="TimesNewRomanPSMT"/>
              </a:rPr>
              <a:t>yaitu</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dan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dapat</a:t>
            </a:r>
            <a:r>
              <a:rPr lang="en-ID" sz="1800" b="0" i="0" dirty="0">
                <a:solidFill>
                  <a:srgbClr val="000000"/>
                </a:solidFill>
                <a:effectLst/>
                <a:latin typeface="TimesNewRomanPSMT"/>
              </a:rPr>
              <a:t> </a:t>
            </a:r>
            <a:r>
              <a:rPr lang="en-ID" sz="1800" b="0" i="0" dirty="0" err="1">
                <a:solidFill>
                  <a:srgbClr val="000000"/>
                </a:solidFill>
                <a:effectLst/>
                <a:latin typeface="TimesNewRomanPSMT"/>
              </a:rPr>
              <a:t>diganti</a:t>
            </a:r>
            <a:r>
              <a:rPr lang="en-ID" sz="1800" b="0" i="0" dirty="0">
                <a:solidFill>
                  <a:srgbClr val="000000"/>
                </a:solidFill>
                <a:effectLst/>
                <a:latin typeface="TimesNewRomanPSMT"/>
              </a:rPr>
              <a:t>. </a:t>
            </a:r>
            <a:r>
              <a:rPr lang="en-ID" sz="1800" b="0" i="0" dirty="0" err="1">
                <a:solidFill>
                  <a:srgbClr val="000000"/>
                </a:solidFill>
                <a:effectLst/>
                <a:latin typeface="TimesNewRomanPSMT"/>
              </a:rPr>
              <a:t>Penggantian</a:t>
            </a:r>
            <a:r>
              <a:rPr lang="en-ID" sz="1800" b="0" i="0" dirty="0">
                <a:solidFill>
                  <a:srgbClr val="000000"/>
                </a:solidFill>
                <a:effectLst/>
                <a:latin typeface="TimesNewRomanPSMT"/>
              </a:rPr>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harus</a:t>
            </a:r>
            <a:r>
              <a:rPr lang="en-ID" sz="1800" b="0" i="0" dirty="0">
                <a:solidFill>
                  <a:srgbClr val="000000"/>
                </a:solidFill>
                <a:effectLst/>
                <a:latin typeface="TimesNewRomanPSMT"/>
              </a:rPr>
              <a:t> </a:t>
            </a:r>
            <a:r>
              <a:rPr lang="en-ID" sz="1800" b="0" i="0" dirty="0" err="1">
                <a:solidFill>
                  <a:srgbClr val="000000"/>
                </a:solidFill>
                <a:effectLst/>
                <a:latin typeface="TimesNewRomanPSMT"/>
              </a:rPr>
              <a:t>diketahui</a:t>
            </a:r>
            <a:r>
              <a:rPr lang="en-ID" sz="1800" b="0" i="0" dirty="0">
                <a:solidFill>
                  <a:srgbClr val="000000"/>
                </a:solidFill>
                <a:effectLst/>
                <a:latin typeface="TimesNewRomanPSMT"/>
              </a:rPr>
              <a:t> </a:t>
            </a:r>
            <a:r>
              <a:rPr lang="en-ID" sz="1800" b="0" i="0" dirty="0" err="1">
                <a:solidFill>
                  <a:srgbClr val="000000"/>
                </a:solidFill>
                <a:effectLst/>
                <a:latin typeface="TimesNewRomanPSMT"/>
              </a:rPr>
              <a:t>atau</a:t>
            </a:r>
            <a:r>
              <a:rPr lang="en-ID" sz="1800" b="0" i="0" dirty="0">
                <a:solidFill>
                  <a:srgbClr val="000000"/>
                </a:solidFill>
                <a:effectLst/>
                <a:latin typeface="TimesNewRomanPSMT"/>
              </a:rPr>
              <a:t> </a:t>
            </a:r>
            <a:r>
              <a:rPr lang="en-ID" sz="1800" b="0" i="0" dirty="0" err="1">
                <a:solidFill>
                  <a:srgbClr val="000000"/>
                </a:solidFill>
                <a:effectLst/>
                <a:latin typeface="TimesNewRomanPSMT"/>
              </a:rPr>
              <a:t>atas</a:t>
            </a:r>
            <a:r>
              <a:rPr lang="en-ID" sz="1800" b="0" i="0" dirty="0">
                <a:solidFill>
                  <a:srgbClr val="000000"/>
                </a:solidFill>
                <a:effectLst/>
                <a:latin typeface="TimesNewRomanPSMT"/>
              </a:rPr>
              <a:t> </a:t>
            </a:r>
            <a:r>
              <a:rPr lang="en-ID" sz="1800" b="0" i="0" dirty="0" err="1">
                <a:solidFill>
                  <a:srgbClr val="000000"/>
                </a:solidFill>
                <a:effectLst/>
                <a:latin typeface="TimesNewRomanPSMT"/>
              </a:rPr>
              <a:t>persetujuan</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sedangkan</a:t>
            </a:r>
            <a:r>
              <a:rPr lang="en-ID" sz="1800" b="0" i="0" dirty="0">
                <a:solidFill>
                  <a:srgbClr val="000000"/>
                </a:solidFill>
                <a:effectLst/>
                <a:latin typeface="TimesNewRomanPSMT"/>
              </a:rPr>
              <a:t> </a:t>
            </a:r>
            <a:r>
              <a:rPr lang="en-ID" sz="1800" b="0" i="0" dirty="0" err="1">
                <a:solidFill>
                  <a:srgbClr val="000000"/>
                </a:solidFill>
                <a:effectLst/>
                <a:latin typeface="TimesNewRomanPSMT"/>
              </a:rPr>
              <a:t>penggantian</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dapat</a:t>
            </a:r>
            <a:r>
              <a:rPr lang="en-ID" sz="1800" b="0" i="0" dirty="0">
                <a:solidFill>
                  <a:srgbClr val="000000"/>
                </a:solidFill>
                <a:effectLst/>
                <a:latin typeface="TimesNewRomanPSMT"/>
              </a:rPr>
              <a:t> </a:t>
            </a:r>
            <a:r>
              <a:rPr lang="en-ID" sz="1800" b="0" i="0" dirty="0" err="1">
                <a:solidFill>
                  <a:srgbClr val="000000"/>
                </a:solidFill>
                <a:effectLst/>
                <a:latin typeface="TimesNewRomanPSMT"/>
              </a:rPr>
              <a:t>terjadi</a:t>
            </a:r>
            <a:r>
              <a:rPr lang="en-ID" sz="1800" b="0" i="0" dirty="0">
                <a:solidFill>
                  <a:srgbClr val="000000"/>
                </a:solidFill>
                <a:effectLst/>
                <a:latin typeface="TimesNewRomanPSMT"/>
              </a:rPr>
              <a:t> </a:t>
            </a:r>
            <a:r>
              <a:rPr lang="en-ID" sz="1800" b="0" i="0" dirty="0" err="1">
                <a:solidFill>
                  <a:srgbClr val="000000"/>
                </a:solidFill>
                <a:effectLst/>
                <a:latin typeface="TimesNewRomanPSMT"/>
              </a:rPr>
              <a:t>secara</a:t>
            </a:r>
            <a:r>
              <a:rPr lang="en-ID" sz="1800" b="0" i="0" dirty="0">
                <a:solidFill>
                  <a:srgbClr val="000000"/>
                </a:solidFill>
                <a:effectLst/>
                <a:latin typeface="TimesNewRomanPSMT"/>
              </a:rPr>
              <a:t> </a:t>
            </a:r>
            <a:r>
              <a:rPr lang="en-ID" sz="1800" b="0" i="0" dirty="0" err="1">
                <a:solidFill>
                  <a:srgbClr val="000000"/>
                </a:solidFill>
                <a:effectLst/>
                <a:latin typeface="TimesNewRomanPSMT"/>
              </a:rPr>
              <a:t>sepihak</a:t>
            </a:r>
            <a:r>
              <a:rPr lang="en-ID" sz="1800" b="0" i="0" dirty="0">
                <a:solidFill>
                  <a:srgbClr val="000000"/>
                </a:solidFill>
                <a:effectLst/>
                <a:latin typeface="TimesNewRomanPSMT"/>
              </a:rPr>
              <a:t> </a:t>
            </a:r>
            <a:r>
              <a:rPr lang="en-ID" sz="1800" b="0" i="0" dirty="0" err="1">
                <a:solidFill>
                  <a:srgbClr val="000000"/>
                </a:solidFill>
                <a:effectLst/>
                <a:latin typeface="TimesNewRomanPSMT"/>
              </a:rPr>
              <a:t>saja</a:t>
            </a:r>
            <a:r>
              <a:rPr lang="en-ID" dirty="0"/>
              <a:t> </a:t>
            </a:r>
            <a:br>
              <a:rPr lang="en-ID" dirty="0"/>
            </a:b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4751248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800" b="0" i="0" dirty="0">
                <a:solidFill>
                  <a:srgbClr val="000000"/>
                </a:solidFill>
                <a:effectLst/>
                <a:latin typeface="TimesNewRomanPSMT"/>
              </a:rPr>
              <a:t>Pada </a:t>
            </a:r>
            <a:r>
              <a:rPr lang="en-ID" sz="1800" b="0" i="0" dirty="0" err="1">
                <a:solidFill>
                  <a:srgbClr val="000000"/>
                </a:solidFill>
                <a:effectLst/>
                <a:latin typeface="TimesNewRomanPSMT"/>
              </a:rPr>
              <a:t>setiap</a:t>
            </a:r>
            <a:r>
              <a:rPr lang="en-ID" sz="1800" b="0" i="0" dirty="0">
                <a:solidFill>
                  <a:srgbClr val="000000"/>
                </a:solidFill>
                <a:effectLst/>
                <a:latin typeface="TimesNewRomanPSMT"/>
              </a:rPr>
              <a:t> </a:t>
            </a:r>
            <a:r>
              <a:rPr lang="en-ID" sz="1800" b="0" i="0" dirty="0" err="1">
                <a:solidFill>
                  <a:srgbClr val="000000"/>
                </a:solidFill>
                <a:effectLst/>
                <a:latin typeface="TimesNewRomanPSMT"/>
              </a:rPr>
              <a:t>perikatan</a:t>
            </a:r>
            <a:r>
              <a:rPr lang="en-ID" sz="1800" b="0" i="0" dirty="0">
                <a:solidFill>
                  <a:srgbClr val="000000"/>
                </a:solidFill>
                <a:effectLst/>
                <a:latin typeface="TimesNewRomanPSMT"/>
              </a:rPr>
              <a:t> </a:t>
            </a:r>
            <a:r>
              <a:rPr lang="en-ID" sz="1800" b="0" i="0" dirty="0" err="1">
                <a:solidFill>
                  <a:srgbClr val="000000"/>
                </a:solidFill>
                <a:effectLst/>
                <a:latin typeface="TimesNewRomanPSMT"/>
              </a:rPr>
              <a:t>sekurang-kurangnya</a:t>
            </a:r>
            <a:r>
              <a:rPr lang="en-ID" sz="1800" b="0" i="0" dirty="0">
                <a:solidFill>
                  <a:srgbClr val="000000"/>
                </a:solidFill>
                <a:effectLst/>
                <a:latin typeface="TimesNewRomanPSMT"/>
              </a:rPr>
              <a:t> </a:t>
            </a:r>
            <a:r>
              <a:rPr lang="en-ID" sz="1800" b="0" i="0" dirty="0" err="1">
                <a:solidFill>
                  <a:srgbClr val="000000"/>
                </a:solidFill>
                <a:effectLst/>
                <a:latin typeface="TimesNewRomanPSMT"/>
              </a:rPr>
              <a:t>harus</a:t>
            </a:r>
            <a:r>
              <a:rPr lang="en-ID" sz="1800" b="0" i="0" dirty="0">
                <a:solidFill>
                  <a:srgbClr val="000000"/>
                </a:solidFill>
                <a:effectLst/>
                <a:latin typeface="TimesNewRomanPSMT"/>
              </a:rPr>
              <a:t> </a:t>
            </a:r>
            <a:r>
              <a:rPr lang="en-ID" sz="1800" b="0" i="0" dirty="0" err="1">
                <a:solidFill>
                  <a:srgbClr val="000000"/>
                </a:solidFill>
                <a:effectLst/>
                <a:latin typeface="TimesNewRomanPSMT"/>
              </a:rPr>
              <a:t>terdapat</a:t>
            </a:r>
            <a:r>
              <a:rPr lang="en-ID" sz="1800" b="0" i="0" dirty="0">
                <a:solidFill>
                  <a:srgbClr val="000000"/>
                </a:solidFill>
                <a:effectLst/>
                <a:latin typeface="TimesNewRomanPSMT"/>
              </a:rPr>
              <a:t> 1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dan </a:t>
            </a:r>
            <a:r>
              <a:rPr lang="en-ID" sz="1800" b="0" i="0" dirty="0" err="1">
                <a:solidFill>
                  <a:srgbClr val="000000"/>
                </a:solidFill>
                <a:effectLst/>
                <a:latin typeface="TimesNewRomanPSMT"/>
              </a:rPr>
              <a:t>sekurang-kurangnya</a:t>
            </a:r>
            <a:r>
              <a:rPr lang="en-ID" sz="1800" b="0" i="0" dirty="0">
                <a:solidFill>
                  <a:srgbClr val="000000"/>
                </a:solidFill>
                <a:effectLst/>
                <a:latin typeface="TimesNewRomanPSMT"/>
              </a:rPr>
              <a:t> </a:t>
            </a:r>
            <a:r>
              <a:rPr lang="en-ID" sz="1800" b="0" i="0" dirty="0" err="1">
                <a:solidFill>
                  <a:srgbClr val="000000"/>
                </a:solidFill>
                <a:effectLst/>
                <a:latin typeface="TimesNewRomanPSMT"/>
              </a:rPr>
              <a:t>terdapat</a:t>
            </a:r>
            <a:r>
              <a:rPr lang="en-ID" sz="1800" b="0" i="0" dirty="0">
                <a:solidFill>
                  <a:srgbClr val="000000"/>
                </a:solidFill>
                <a:effectLst/>
                <a:latin typeface="TimesNewRomanPSMT"/>
              </a:rPr>
              <a:t> 1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dengan</a:t>
            </a:r>
            <a:r>
              <a:rPr lang="en-ID" sz="1800" b="0" i="0" dirty="0">
                <a:solidFill>
                  <a:srgbClr val="000000"/>
                </a:solidFill>
                <a:effectLst/>
                <a:latin typeface="TimesNewRomanPSMT"/>
              </a:rPr>
              <a:t> </a:t>
            </a:r>
            <a:r>
              <a:rPr lang="en-ID" sz="1800" b="0" i="0" dirty="0" err="1">
                <a:solidFill>
                  <a:srgbClr val="000000"/>
                </a:solidFill>
                <a:effectLst/>
                <a:latin typeface="TimesNewRomanPSMT"/>
              </a:rPr>
              <a:t>demikian</a:t>
            </a:r>
            <a:r>
              <a:rPr lang="en-ID" sz="1800" b="0" i="0" dirty="0">
                <a:solidFill>
                  <a:srgbClr val="000000"/>
                </a:solidFill>
                <a:effectLst/>
                <a:latin typeface="TimesNewRomanPSMT"/>
              </a:rPr>
              <a:t> </a:t>
            </a:r>
            <a:r>
              <a:rPr lang="en-ID" sz="1800" b="0" i="0" dirty="0" err="1">
                <a:solidFill>
                  <a:srgbClr val="000000"/>
                </a:solidFill>
                <a:effectLst/>
                <a:latin typeface="TimesNewRomanPSMT"/>
              </a:rPr>
              <a:t>dapat</a:t>
            </a:r>
            <a:r>
              <a:rPr lang="en-ID" sz="1800" b="0" i="0" dirty="0">
                <a:solidFill>
                  <a:srgbClr val="000000"/>
                </a:solidFill>
                <a:effectLst/>
                <a:latin typeface="TimesNewRomanPSMT"/>
              </a:rPr>
              <a:t> </a:t>
            </a:r>
            <a:r>
              <a:rPr lang="en-ID" sz="1800" b="0" i="0" dirty="0" err="1">
                <a:solidFill>
                  <a:srgbClr val="000000"/>
                </a:solidFill>
                <a:effectLst/>
                <a:latin typeface="TimesNewRomanPSMT"/>
              </a:rPr>
              <a:t>secara</a:t>
            </a:r>
            <a:r>
              <a:rPr lang="en-ID" sz="1800" b="0" i="0" dirty="0">
                <a:solidFill>
                  <a:srgbClr val="000000"/>
                </a:solidFill>
                <a:effectLst/>
                <a:latin typeface="TimesNewRomanPSMT"/>
              </a:rPr>
              <a:t> </a:t>
            </a:r>
            <a:r>
              <a:rPr lang="en-ID" sz="1800" b="0" i="0" dirty="0" err="1">
                <a:solidFill>
                  <a:srgbClr val="000000"/>
                </a:solidFill>
                <a:effectLst/>
                <a:latin typeface="TimesNewRomanPSMT"/>
              </a:rPr>
              <a:t>analogi</a:t>
            </a:r>
            <a:r>
              <a:rPr lang="en-ID" sz="1800" b="0" i="0" dirty="0">
                <a:solidFill>
                  <a:srgbClr val="000000"/>
                </a:solidFill>
                <a:effectLst/>
                <a:latin typeface="TimesNewRomanPSMT"/>
              </a:rPr>
              <a:t> </a:t>
            </a:r>
            <a:r>
              <a:rPr lang="en-ID" sz="1800" b="0" i="0" dirty="0" err="1">
                <a:solidFill>
                  <a:srgbClr val="000000"/>
                </a:solidFill>
                <a:effectLst/>
                <a:latin typeface="TimesNewRomanPSMT"/>
              </a:rPr>
              <a:t>diartikan</a:t>
            </a:r>
            <a:r>
              <a:rPr lang="en-ID" sz="1800" b="0" i="0" dirty="0">
                <a:solidFill>
                  <a:srgbClr val="000000"/>
                </a:solidFill>
                <a:effectLst/>
                <a:latin typeface="TimesNewRomanPSMT"/>
              </a:rPr>
              <a:t> </a:t>
            </a:r>
            <a:r>
              <a:rPr lang="en-ID" sz="1800" b="0" i="0" dirty="0" err="1">
                <a:solidFill>
                  <a:srgbClr val="000000"/>
                </a:solidFill>
                <a:effectLst/>
                <a:latin typeface="TimesNewRomanPSMT"/>
              </a:rPr>
              <a:t>bahwa</a:t>
            </a:r>
            <a:r>
              <a:rPr lang="en-ID" sz="1800" b="0" i="0" dirty="0">
                <a:solidFill>
                  <a:srgbClr val="000000"/>
                </a:solidFill>
                <a:effectLst/>
                <a:latin typeface="TimesNewRomanPSMT"/>
              </a:rPr>
              <a:t> </a:t>
            </a:r>
            <a:r>
              <a:rPr lang="en-ID" sz="1800" b="0" i="0" dirty="0" err="1">
                <a:solidFill>
                  <a:srgbClr val="000000"/>
                </a:solidFill>
                <a:effectLst/>
                <a:latin typeface="TimesNewRomanPSMT"/>
              </a:rPr>
              <a:t>dalam</a:t>
            </a:r>
            <a:r>
              <a:rPr lang="en-ID" sz="1800" b="0" i="0" dirty="0">
                <a:solidFill>
                  <a:srgbClr val="000000"/>
                </a:solidFill>
                <a:effectLst/>
                <a:latin typeface="TimesNewRomanPSMT"/>
              </a:rPr>
              <a:t>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perikatan</a:t>
            </a:r>
            <a:r>
              <a:rPr lang="en-ID" sz="1800" b="0" i="0" dirty="0">
                <a:solidFill>
                  <a:srgbClr val="000000"/>
                </a:solidFill>
                <a:effectLst/>
                <a:latin typeface="TimesNewRomanPSMT"/>
              </a:rPr>
              <a:t> </a:t>
            </a:r>
            <a:r>
              <a:rPr lang="en-ID" sz="1800" b="0" i="0" dirty="0" err="1">
                <a:solidFill>
                  <a:srgbClr val="000000"/>
                </a:solidFill>
                <a:effectLst/>
                <a:latin typeface="TimesNewRomanPSMT"/>
              </a:rPr>
              <a:t>tidak</a:t>
            </a:r>
            <a:r>
              <a:rPr lang="en-ID" sz="1800" b="0" i="0" dirty="0">
                <a:solidFill>
                  <a:srgbClr val="000000"/>
                </a:solidFill>
                <a:effectLst/>
                <a:latin typeface="TimesNewRomanPSMT"/>
              </a:rPr>
              <a:t> </a:t>
            </a:r>
            <a:r>
              <a:rPr lang="en-ID" sz="1800" b="0" i="0" dirty="0" err="1">
                <a:solidFill>
                  <a:srgbClr val="000000"/>
                </a:solidFill>
                <a:effectLst/>
                <a:latin typeface="TimesNewRomanPSMT"/>
              </a:rPr>
              <a:t>menutup</a:t>
            </a:r>
            <a:r>
              <a:rPr lang="en-ID" sz="1800" b="0" i="0" dirty="0">
                <a:solidFill>
                  <a:srgbClr val="000000"/>
                </a:solidFill>
                <a:effectLst/>
                <a:latin typeface="TimesNewRomanPSMT"/>
              </a:rPr>
              <a:t> </a:t>
            </a:r>
            <a:r>
              <a:rPr lang="en-ID" sz="1800" b="0" i="0" dirty="0" err="1">
                <a:solidFill>
                  <a:srgbClr val="000000"/>
                </a:solidFill>
                <a:effectLst/>
                <a:latin typeface="TimesNewRomanPSMT"/>
              </a:rPr>
              <a:t>kemungkinan</a:t>
            </a:r>
            <a:r>
              <a:rPr lang="en-ID" sz="1800" b="0" i="0" dirty="0">
                <a:solidFill>
                  <a:srgbClr val="000000"/>
                </a:solidFill>
                <a:effectLst/>
                <a:latin typeface="TimesNewRomanPSMT"/>
              </a:rPr>
              <a:t> </a:t>
            </a:r>
            <a:r>
              <a:rPr lang="en-ID" sz="1800" b="0" i="0" dirty="0" err="1">
                <a:solidFill>
                  <a:srgbClr val="000000"/>
                </a:solidFill>
                <a:effectLst/>
                <a:latin typeface="TimesNewRomanPSMT"/>
              </a:rPr>
              <a:t>terdapat</a:t>
            </a:r>
            <a:r>
              <a:rPr lang="en-ID" sz="1800" b="0" i="0" dirty="0">
                <a:solidFill>
                  <a:srgbClr val="000000"/>
                </a:solidFill>
                <a:effectLst/>
                <a:latin typeface="TimesNewRomanPSMT"/>
              </a:rPr>
              <a:t> </a:t>
            </a:r>
            <a:r>
              <a:rPr lang="en-ID" sz="1800" b="0" i="0" dirty="0" err="1">
                <a:solidFill>
                  <a:srgbClr val="000000"/>
                </a:solidFill>
                <a:effectLst/>
                <a:latin typeface="TimesNewRomanPSMT"/>
              </a:rPr>
              <a:t>beberapa</a:t>
            </a:r>
            <a:r>
              <a:rPr lang="en-ID" sz="1800" b="0" i="0" dirty="0">
                <a:solidFill>
                  <a:srgbClr val="000000"/>
                </a:solidFill>
                <a:effectLst/>
                <a:latin typeface="TimesNewRomanPSMT"/>
              </a:rPr>
              <a:t>/</a:t>
            </a:r>
            <a:r>
              <a:rPr lang="en-ID" sz="1800" b="0" i="0" dirty="0" err="1">
                <a:solidFill>
                  <a:srgbClr val="000000"/>
                </a:solidFill>
                <a:effectLst/>
                <a:latin typeface="TimesNewRomanPSMT"/>
              </a:rPr>
              <a:t>lebih</a:t>
            </a:r>
            <a:r>
              <a:rPr lang="en-ID" sz="1800" b="0" i="0" dirty="0">
                <a:solidFill>
                  <a:srgbClr val="000000"/>
                </a:solidFill>
                <a:effectLst/>
                <a:latin typeface="TimesNewRomanPSMT"/>
              </a:rPr>
              <a:t> </a:t>
            </a:r>
            <a:r>
              <a:rPr lang="en-ID" sz="1800" b="0" i="0" dirty="0" err="1">
                <a:solidFill>
                  <a:srgbClr val="000000"/>
                </a:solidFill>
                <a:effectLst/>
                <a:latin typeface="TimesNewRomanPSMT"/>
              </a:rPr>
              <a:t>dari</a:t>
            </a:r>
            <a:r>
              <a:rPr lang="en-ID" sz="1800" b="0" i="0" dirty="0">
                <a:solidFill>
                  <a:srgbClr val="000000"/>
                </a:solidFill>
                <a:effectLst/>
                <a:latin typeface="TimesNewRomanPSMT"/>
              </a:rPr>
              <a:t> 1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dan 1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Dalam</a:t>
            </a:r>
            <a:r>
              <a:rPr lang="en-ID" sz="1800" b="0" i="0" dirty="0">
                <a:solidFill>
                  <a:srgbClr val="000000"/>
                </a:solidFill>
                <a:effectLst/>
                <a:latin typeface="TimesNewRomanPSMT"/>
              </a:rPr>
              <a:t> </a:t>
            </a:r>
            <a:r>
              <a:rPr lang="en-ID" sz="1800" b="0" i="0" dirty="0" err="1">
                <a:solidFill>
                  <a:srgbClr val="000000"/>
                </a:solidFill>
                <a:effectLst/>
                <a:latin typeface="TimesNewRomanPSMT"/>
              </a:rPr>
              <a:t>sautu</a:t>
            </a:r>
            <a:r>
              <a:rPr lang="en-ID" sz="1800" b="0" i="0" dirty="0">
                <a:solidFill>
                  <a:srgbClr val="000000"/>
                </a:solidFill>
                <a:effectLst/>
                <a:latin typeface="TimesNewRomanPSMT"/>
              </a:rPr>
              <a:t> </a:t>
            </a:r>
            <a:r>
              <a:rPr lang="en-ID" sz="1800" b="0" i="0" dirty="0" err="1">
                <a:solidFill>
                  <a:srgbClr val="000000"/>
                </a:solidFill>
                <a:effectLst/>
                <a:latin typeface="TimesNewRomanPSMT"/>
              </a:rPr>
              <a:t>perikatan</a:t>
            </a:r>
            <a:r>
              <a:rPr lang="en-ID" sz="1800" b="0" i="0" dirty="0">
                <a:solidFill>
                  <a:srgbClr val="000000"/>
                </a:solidFill>
                <a:effectLst/>
                <a:latin typeface="TimesNewRomanPSMT"/>
              </a:rPr>
              <a:t> para </a:t>
            </a:r>
            <a:r>
              <a:rPr lang="en-ID" sz="1800" b="0" i="0" dirty="0" err="1">
                <a:solidFill>
                  <a:srgbClr val="000000"/>
                </a:solidFill>
                <a:effectLst/>
                <a:latin typeface="TimesNewRomanPSMT"/>
              </a:rPr>
              <a:t>pihaknya</a:t>
            </a:r>
            <a:r>
              <a:rPr lang="en-ID" sz="1800" b="0" i="0" dirty="0">
                <a:solidFill>
                  <a:srgbClr val="000000"/>
                </a:solidFill>
                <a:effectLst/>
                <a:latin typeface="TimesNewRomanPSMT"/>
              </a:rPr>
              <a:t> </a:t>
            </a:r>
            <a:r>
              <a:rPr lang="en-ID" sz="1800" b="0" i="0" dirty="0" err="1">
                <a:solidFill>
                  <a:srgbClr val="000000"/>
                </a:solidFill>
                <a:effectLst/>
                <a:latin typeface="TimesNewRomanPSMT"/>
              </a:rPr>
              <a:t>yaitu</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dan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dapat</a:t>
            </a:r>
            <a:r>
              <a:rPr lang="en-ID" sz="1800" b="0" i="0" dirty="0">
                <a:solidFill>
                  <a:srgbClr val="000000"/>
                </a:solidFill>
                <a:effectLst/>
                <a:latin typeface="TimesNewRomanPSMT"/>
              </a:rPr>
              <a:t> </a:t>
            </a:r>
            <a:r>
              <a:rPr lang="en-ID" sz="1800" b="0" i="0" dirty="0" err="1">
                <a:solidFill>
                  <a:srgbClr val="000000"/>
                </a:solidFill>
                <a:effectLst/>
                <a:latin typeface="TimesNewRomanPSMT"/>
              </a:rPr>
              <a:t>diganti</a:t>
            </a:r>
            <a:r>
              <a:rPr lang="en-ID" sz="1800" b="0" i="0" dirty="0">
                <a:solidFill>
                  <a:srgbClr val="000000"/>
                </a:solidFill>
                <a:effectLst/>
                <a:latin typeface="TimesNewRomanPSMT"/>
              </a:rPr>
              <a:t>. </a:t>
            </a:r>
            <a:r>
              <a:rPr lang="en-ID" sz="1800" b="0" i="0" dirty="0" err="1">
                <a:solidFill>
                  <a:srgbClr val="000000"/>
                </a:solidFill>
                <a:effectLst/>
                <a:latin typeface="TimesNewRomanPSMT"/>
              </a:rPr>
              <a:t>Penggantian</a:t>
            </a:r>
            <a:r>
              <a:rPr lang="en-ID" sz="1800" b="0" i="0" dirty="0">
                <a:solidFill>
                  <a:srgbClr val="000000"/>
                </a:solidFill>
                <a:effectLst/>
                <a:latin typeface="TimesNewRomanPSMT"/>
              </a:rPr>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harus</a:t>
            </a:r>
            <a:r>
              <a:rPr lang="en-ID" sz="1800" b="0" i="0" dirty="0">
                <a:solidFill>
                  <a:srgbClr val="000000"/>
                </a:solidFill>
                <a:effectLst/>
                <a:latin typeface="TimesNewRomanPSMT"/>
              </a:rPr>
              <a:t> </a:t>
            </a:r>
            <a:r>
              <a:rPr lang="en-ID" sz="1800" b="0" i="0" dirty="0" err="1">
                <a:solidFill>
                  <a:srgbClr val="000000"/>
                </a:solidFill>
                <a:effectLst/>
                <a:latin typeface="TimesNewRomanPSMT"/>
              </a:rPr>
              <a:t>diketahui</a:t>
            </a:r>
            <a:r>
              <a:rPr lang="en-ID" sz="1800" b="0" i="0" dirty="0">
                <a:solidFill>
                  <a:srgbClr val="000000"/>
                </a:solidFill>
                <a:effectLst/>
                <a:latin typeface="TimesNewRomanPSMT"/>
              </a:rPr>
              <a:t> </a:t>
            </a:r>
            <a:r>
              <a:rPr lang="en-ID" sz="1800" b="0" i="0" dirty="0" err="1">
                <a:solidFill>
                  <a:srgbClr val="000000"/>
                </a:solidFill>
                <a:effectLst/>
                <a:latin typeface="TimesNewRomanPSMT"/>
              </a:rPr>
              <a:t>atau</a:t>
            </a:r>
            <a:r>
              <a:rPr lang="en-ID" sz="1800" b="0" i="0" dirty="0">
                <a:solidFill>
                  <a:srgbClr val="000000"/>
                </a:solidFill>
                <a:effectLst/>
                <a:latin typeface="TimesNewRomanPSMT"/>
              </a:rPr>
              <a:t> </a:t>
            </a:r>
            <a:r>
              <a:rPr lang="en-ID" sz="1800" b="0" i="0" dirty="0" err="1">
                <a:solidFill>
                  <a:srgbClr val="000000"/>
                </a:solidFill>
                <a:effectLst/>
                <a:latin typeface="TimesNewRomanPSMT"/>
              </a:rPr>
              <a:t>atas</a:t>
            </a:r>
            <a:r>
              <a:rPr lang="en-ID" sz="1800" b="0" i="0" dirty="0">
                <a:solidFill>
                  <a:srgbClr val="000000"/>
                </a:solidFill>
                <a:effectLst/>
                <a:latin typeface="TimesNewRomanPSMT"/>
              </a:rPr>
              <a:t> </a:t>
            </a:r>
            <a:r>
              <a:rPr lang="en-ID" sz="1800" b="0" i="0" dirty="0" err="1">
                <a:solidFill>
                  <a:srgbClr val="000000"/>
                </a:solidFill>
                <a:effectLst/>
                <a:latin typeface="TimesNewRomanPSMT"/>
              </a:rPr>
              <a:t>persetujuan</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sedangkan</a:t>
            </a:r>
            <a:r>
              <a:rPr lang="en-ID" sz="1800" b="0" i="0" dirty="0">
                <a:solidFill>
                  <a:srgbClr val="000000"/>
                </a:solidFill>
                <a:effectLst/>
                <a:latin typeface="TimesNewRomanPSMT"/>
              </a:rPr>
              <a:t> </a:t>
            </a:r>
            <a:r>
              <a:rPr lang="en-ID" sz="1800" b="0" i="0" dirty="0" err="1">
                <a:solidFill>
                  <a:srgbClr val="000000"/>
                </a:solidFill>
                <a:effectLst/>
                <a:latin typeface="TimesNewRomanPSMT"/>
              </a:rPr>
              <a:t>penggantian</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dapat</a:t>
            </a:r>
            <a:r>
              <a:rPr lang="en-ID" sz="1800" b="0" i="0" dirty="0">
                <a:solidFill>
                  <a:srgbClr val="000000"/>
                </a:solidFill>
                <a:effectLst/>
                <a:latin typeface="TimesNewRomanPSMT"/>
              </a:rPr>
              <a:t> </a:t>
            </a:r>
            <a:r>
              <a:rPr lang="en-ID" sz="1800" b="0" i="0" dirty="0" err="1">
                <a:solidFill>
                  <a:srgbClr val="000000"/>
                </a:solidFill>
                <a:effectLst/>
                <a:latin typeface="TimesNewRomanPSMT"/>
              </a:rPr>
              <a:t>terjadi</a:t>
            </a:r>
            <a:r>
              <a:rPr lang="en-ID" sz="1800" b="0" i="0" dirty="0">
                <a:solidFill>
                  <a:srgbClr val="000000"/>
                </a:solidFill>
                <a:effectLst/>
                <a:latin typeface="TimesNewRomanPSMT"/>
              </a:rPr>
              <a:t> </a:t>
            </a:r>
            <a:r>
              <a:rPr lang="en-ID" sz="1800" b="0" i="0" dirty="0" err="1">
                <a:solidFill>
                  <a:srgbClr val="000000"/>
                </a:solidFill>
                <a:effectLst/>
                <a:latin typeface="TimesNewRomanPSMT"/>
              </a:rPr>
              <a:t>secara</a:t>
            </a:r>
            <a:r>
              <a:rPr lang="en-ID" sz="1800" b="0" i="0" dirty="0">
                <a:solidFill>
                  <a:srgbClr val="000000"/>
                </a:solidFill>
                <a:effectLst/>
                <a:latin typeface="TimesNewRomanPSMT"/>
              </a:rPr>
              <a:t> </a:t>
            </a:r>
            <a:r>
              <a:rPr lang="en-ID" sz="1800" b="0" i="0" dirty="0" err="1">
                <a:solidFill>
                  <a:srgbClr val="000000"/>
                </a:solidFill>
                <a:effectLst/>
                <a:latin typeface="TimesNewRomanPSMT"/>
              </a:rPr>
              <a:t>sepihak</a:t>
            </a:r>
            <a:r>
              <a:rPr lang="en-ID" sz="1800" b="0" i="0" dirty="0">
                <a:solidFill>
                  <a:srgbClr val="000000"/>
                </a:solidFill>
                <a:effectLst/>
                <a:latin typeface="TimesNewRomanPSMT"/>
              </a:rPr>
              <a:t> </a:t>
            </a:r>
            <a:r>
              <a:rPr lang="en-ID" sz="1800" b="0" i="0" dirty="0" err="1">
                <a:solidFill>
                  <a:srgbClr val="000000"/>
                </a:solidFill>
                <a:effectLst/>
                <a:latin typeface="TimesNewRomanPSMT"/>
              </a:rPr>
              <a:t>saja</a:t>
            </a:r>
            <a:r>
              <a:rPr lang="en-ID" dirty="0"/>
              <a:t> </a:t>
            </a:r>
            <a:br>
              <a:rPr lang="en-ID" dirty="0"/>
            </a:b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3257410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2689311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5713337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800" b="0" i="0" dirty="0" err="1">
                <a:solidFill>
                  <a:srgbClr val="000000"/>
                </a:solidFill>
                <a:effectLst/>
                <a:latin typeface="TimesNewRomanPSMT"/>
              </a:rPr>
              <a:t>Schuld</a:t>
            </a:r>
            <a:r>
              <a:rPr lang="en-ID" sz="1800" b="0" i="0" dirty="0">
                <a:solidFill>
                  <a:srgbClr val="000000"/>
                </a:solidFill>
                <a:effectLst/>
                <a:latin typeface="TimesNewRomanPSMT"/>
              </a:rPr>
              <a:t> </a:t>
            </a:r>
            <a:r>
              <a:rPr lang="en-ID" sz="1800" b="0" i="0" dirty="0" err="1">
                <a:solidFill>
                  <a:srgbClr val="000000"/>
                </a:solidFill>
                <a:effectLst/>
                <a:latin typeface="TimesNewRomanPSMT"/>
              </a:rPr>
              <a:t>merupakan</a:t>
            </a:r>
            <a:r>
              <a:rPr lang="en-ID" sz="1800" b="0" i="0" dirty="0">
                <a:solidFill>
                  <a:srgbClr val="000000"/>
                </a:solidFill>
                <a:effectLst/>
                <a:latin typeface="TimesNewRomanPSMT"/>
              </a:rPr>
              <a:t> </a:t>
            </a:r>
            <a:r>
              <a:rPr lang="en-ID" sz="1800" b="0" i="0" dirty="0" err="1">
                <a:solidFill>
                  <a:srgbClr val="000000"/>
                </a:solidFill>
                <a:effectLst/>
                <a:latin typeface="TimesNewRomanPSMT"/>
              </a:rPr>
              <a:t>kewajiban</a:t>
            </a:r>
            <a:r>
              <a:rPr lang="en-ID" sz="1800" b="0" i="0" dirty="0">
                <a:solidFill>
                  <a:srgbClr val="000000"/>
                </a:solidFill>
                <a:effectLst/>
                <a:latin typeface="TimesNewRomanPSMT"/>
              </a:rPr>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menyerahkan</a:t>
            </a:r>
            <a:r>
              <a:rPr lang="en-ID" sz="1800" b="0" i="0" dirty="0">
                <a:solidFill>
                  <a:srgbClr val="000000"/>
                </a:solidFill>
                <a:effectLst/>
                <a:latin typeface="TimesNewRomanPSMT"/>
              </a:rPr>
              <a:t> </a:t>
            </a:r>
            <a:r>
              <a:rPr lang="en-ID" sz="1800" b="0" i="0" dirty="0" err="1">
                <a:solidFill>
                  <a:srgbClr val="000000"/>
                </a:solidFill>
                <a:effectLst/>
                <a:latin typeface="TimesNewRomanPSMT"/>
              </a:rPr>
              <a:t>prestasi</a:t>
            </a:r>
            <a:r>
              <a:rPr lang="en-ID" sz="1800" b="0" i="0" dirty="0">
                <a:solidFill>
                  <a:srgbClr val="000000"/>
                </a:solidFill>
                <a:effectLst/>
                <a:latin typeface="TimesNewRomanPSMT"/>
              </a:rPr>
              <a:t> </a:t>
            </a:r>
            <a:r>
              <a:rPr lang="en-ID" sz="1800" b="0" i="0" dirty="0" err="1">
                <a:solidFill>
                  <a:srgbClr val="000000"/>
                </a:solidFill>
                <a:effectLst/>
                <a:latin typeface="TimesNewRomanPSMT"/>
              </a:rPr>
              <a:t>kepada</a:t>
            </a:r>
            <a:r>
              <a:rPr lang="en-ID" sz="1800" b="0" i="0" dirty="0">
                <a:solidFill>
                  <a:srgbClr val="000000"/>
                </a:solidFill>
                <a:effectLst/>
                <a:latin typeface="TimesNewRomanPSMT"/>
              </a:rPr>
              <a:t>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Oleh </a:t>
            </a:r>
            <a:r>
              <a:rPr lang="en-ID" sz="1800" b="0" i="0" dirty="0" err="1">
                <a:solidFill>
                  <a:srgbClr val="000000"/>
                </a:solidFill>
                <a:effectLst/>
                <a:latin typeface="TimesNewRomanPSMT"/>
              </a:rPr>
              <a:t>karenanya</a:t>
            </a:r>
            <a:r>
              <a:rPr lang="en-ID" sz="1800" b="0" i="0" dirty="0">
                <a:solidFill>
                  <a:srgbClr val="000000"/>
                </a:solidFill>
                <a:effectLst/>
                <a:latin typeface="TimesNewRomanPSMT"/>
              </a:rPr>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mempunyai</a:t>
            </a:r>
            <a:r>
              <a:rPr lang="en-ID" sz="1800" b="0" i="0" dirty="0">
                <a:solidFill>
                  <a:srgbClr val="000000"/>
                </a:solidFill>
                <a:effectLst/>
                <a:latin typeface="TimesNewRomanPSMT"/>
              </a:rPr>
              <a:t> </a:t>
            </a:r>
            <a:r>
              <a:rPr lang="en-ID" sz="1800" b="0" i="0" dirty="0" err="1">
                <a:solidFill>
                  <a:srgbClr val="000000"/>
                </a:solidFill>
                <a:effectLst/>
                <a:latin typeface="TimesNewRomanPSMT"/>
              </a:rPr>
              <a:t>kewajiban</a:t>
            </a:r>
            <a:r>
              <a:rPr lang="en-ID" sz="1800" b="0" i="0" dirty="0">
                <a:solidFill>
                  <a:srgbClr val="000000"/>
                </a:solidFill>
                <a:effectLst/>
                <a:latin typeface="TimesNewRomanPSMT"/>
              </a:rPr>
              <a:t> </a:t>
            </a:r>
            <a:r>
              <a:rPr lang="en-ID" sz="1800" b="0" i="0" dirty="0" err="1">
                <a:solidFill>
                  <a:srgbClr val="000000"/>
                </a:solidFill>
                <a:effectLst/>
                <a:latin typeface="TimesNewRomanPSMT"/>
              </a:rPr>
              <a:t>membayar</a:t>
            </a:r>
            <a:r>
              <a:rPr lang="en-ID" sz="1800" b="0" i="0" dirty="0">
                <a:solidFill>
                  <a:srgbClr val="000000"/>
                </a:solidFill>
                <a:effectLst/>
                <a:latin typeface="TimesNewRomanPSMT"/>
              </a:rPr>
              <a:t> utang, dan </a:t>
            </a:r>
            <a:r>
              <a:rPr lang="en-ID" sz="1800" b="0" i="0" dirty="0" err="1">
                <a:solidFill>
                  <a:srgbClr val="000000"/>
                </a:solidFill>
                <a:effectLst/>
                <a:latin typeface="TimesNewRomanPSMT"/>
              </a:rPr>
              <a:t>disamping</a:t>
            </a:r>
            <a:r>
              <a:rPr lang="en-ID" sz="1800" b="0" i="0" dirty="0">
                <a:solidFill>
                  <a:srgbClr val="000000"/>
                </a:solidFill>
                <a:effectLst/>
                <a:latin typeface="TimesNewRomanPSMT"/>
              </a:rPr>
              <a:t> </a:t>
            </a:r>
            <a:r>
              <a:rPr lang="en-ID" sz="1800" b="0" i="0" dirty="0" err="1">
                <a:solidFill>
                  <a:srgbClr val="000000"/>
                </a:solidFill>
                <a:effectLst/>
                <a:latin typeface="TimesNewRomanPSMT"/>
              </a:rPr>
              <a:t>kewajiban</a:t>
            </a:r>
            <a:r>
              <a:rPr lang="en-ID" sz="1800" b="0" i="0" dirty="0">
                <a:solidFill>
                  <a:srgbClr val="000000"/>
                </a:solidFill>
                <a:effectLst/>
                <a:latin typeface="TimesNewRomanPSMT"/>
              </a:rPr>
              <a:t> </a:t>
            </a:r>
            <a:r>
              <a:rPr lang="en-ID" sz="1800" b="0" i="0" dirty="0" err="1">
                <a:solidFill>
                  <a:srgbClr val="000000"/>
                </a:solidFill>
                <a:effectLst/>
                <a:latin typeface="TimesNewRomanPSMT"/>
              </a:rPr>
              <a:t>itu</a:t>
            </a:r>
            <a:r>
              <a:rPr lang="en-ID" sz="1800" b="0" i="0" dirty="0">
                <a:solidFill>
                  <a:srgbClr val="000000"/>
                </a:solidFill>
                <a:effectLst/>
                <a:latin typeface="TimesNewRomanPSMT"/>
              </a:rPr>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mempunyai</a:t>
            </a:r>
            <a:r>
              <a:rPr lang="en-ID" sz="1800" b="0" i="0" dirty="0">
                <a:solidFill>
                  <a:srgbClr val="000000"/>
                </a:solidFill>
                <a:effectLst/>
                <a:latin typeface="TimesNewRomanPSMT"/>
              </a:rPr>
              <a:t> </a:t>
            </a:r>
            <a:r>
              <a:rPr lang="en-ID" sz="1800" b="0" i="0" dirty="0" err="1">
                <a:solidFill>
                  <a:srgbClr val="000000"/>
                </a:solidFill>
                <a:effectLst/>
                <a:latin typeface="TimesNewRomanPSMT"/>
              </a:rPr>
              <a:t>kewajiban</a:t>
            </a:r>
            <a:r>
              <a:rPr lang="en-ID" sz="1800" b="0" i="0" dirty="0">
                <a:solidFill>
                  <a:srgbClr val="000000"/>
                </a:solidFill>
                <a:effectLst/>
                <a:latin typeface="TimesNewRomanPSMT"/>
              </a:rPr>
              <a:t> </a:t>
            </a:r>
            <a:r>
              <a:rPr lang="en-ID" sz="1800" b="0" i="0" dirty="0" err="1">
                <a:solidFill>
                  <a:srgbClr val="000000"/>
                </a:solidFill>
                <a:effectLst/>
                <a:latin typeface="TimesNewRomanPSMT"/>
              </a:rPr>
              <a:t>untuk</a:t>
            </a:r>
            <a:r>
              <a:rPr lang="en-ID" sz="1800" b="0" i="0" dirty="0">
                <a:solidFill>
                  <a:srgbClr val="000000"/>
                </a:solidFill>
                <a:effectLst/>
                <a:latin typeface="TimesNewRomanPSMT"/>
              </a:rPr>
              <a:t> </a:t>
            </a:r>
            <a:r>
              <a:rPr lang="en-ID" sz="1800" b="0" i="0" dirty="0" err="1">
                <a:solidFill>
                  <a:srgbClr val="000000"/>
                </a:solidFill>
                <a:effectLst/>
                <a:latin typeface="TimesNewRomanPSMT"/>
              </a:rPr>
              <a:t>membiarkan</a:t>
            </a:r>
            <a:r>
              <a:rPr lang="en-ID" sz="1800" b="0" i="0" dirty="0">
                <a:solidFill>
                  <a:srgbClr val="000000"/>
                </a:solidFill>
                <a:effectLst/>
                <a:latin typeface="TimesNewRomanPSMT"/>
              </a:rPr>
              <a:t> </a:t>
            </a:r>
            <a:r>
              <a:rPr lang="en-ID" sz="1800" b="0" i="0" dirty="0" err="1">
                <a:solidFill>
                  <a:srgbClr val="000000"/>
                </a:solidFill>
                <a:effectLst/>
                <a:latin typeface="TimesNewRomanPSMT"/>
              </a:rPr>
              <a:t>harta</a:t>
            </a:r>
            <a:r>
              <a:rPr lang="en-ID" sz="1800" b="0" i="0" dirty="0">
                <a:solidFill>
                  <a:srgbClr val="000000"/>
                </a:solidFill>
                <a:effectLst/>
                <a:latin typeface="TimesNewRomanPSMT"/>
              </a:rPr>
              <a:t> </a:t>
            </a:r>
            <a:r>
              <a:rPr lang="en-ID" sz="1800" b="0" i="0" dirty="0" err="1">
                <a:solidFill>
                  <a:srgbClr val="000000"/>
                </a:solidFill>
                <a:effectLst/>
                <a:latin typeface="TimesNewRomanPSMT"/>
              </a:rPr>
              <a:t>kekayaannya</a:t>
            </a:r>
            <a:r>
              <a:rPr lang="en-ID" sz="1800" b="0" i="0" dirty="0">
                <a:solidFill>
                  <a:srgbClr val="000000"/>
                </a:solidFill>
                <a:effectLst/>
                <a:latin typeface="TimesNewRomanPSMT"/>
              </a:rPr>
              <a:t> </a:t>
            </a:r>
            <a:r>
              <a:rPr lang="en-ID" sz="1800" b="0" i="0" dirty="0" err="1">
                <a:solidFill>
                  <a:srgbClr val="000000"/>
                </a:solidFill>
                <a:effectLst/>
                <a:latin typeface="TimesNewRomanPSMT"/>
              </a:rPr>
              <a:t>diambil</a:t>
            </a:r>
            <a:r>
              <a:rPr lang="en-ID" sz="1800" b="0" i="0" dirty="0">
                <a:solidFill>
                  <a:srgbClr val="000000"/>
                </a:solidFill>
                <a:effectLst/>
                <a:latin typeface="TimesNewRomanPSMT"/>
              </a:rPr>
              <a:t> oleh </a:t>
            </a:r>
            <a:r>
              <a:rPr lang="en-ID" sz="1800" b="0" i="0" dirty="0" err="1">
                <a:solidFill>
                  <a:srgbClr val="000000"/>
                </a:solidFill>
                <a:effectLst/>
                <a:latin typeface="TimesNewRomanPSMT"/>
              </a:rPr>
              <a:t>kreditur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sebanyak</a:t>
            </a:r>
            <a:r>
              <a:rPr lang="en-ID" sz="1800" b="0" i="0" dirty="0">
                <a:solidFill>
                  <a:srgbClr val="000000"/>
                </a:solidFill>
                <a:effectLst/>
                <a:latin typeface="TimesNewRomanPSMT"/>
              </a:rPr>
              <a:t> utang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untuk</a:t>
            </a:r>
            <a:r>
              <a:rPr lang="en-ID" sz="1800" b="0" i="0" dirty="0">
                <a:solidFill>
                  <a:srgbClr val="000000"/>
                </a:solidFill>
                <a:effectLst/>
                <a:latin typeface="TimesNewRomanPSMT"/>
              </a:rPr>
              <a:t> </a:t>
            </a:r>
            <a:r>
              <a:rPr lang="en-ID" sz="1800" b="0" i="0" dirty="0" err="1">
                <a:solidFill>
                  <a:srgbClr val="000000"/>
                </a:solidFill>
                <a:effectLst/>
                <a:latin typeface="TimesNewRomanPSMT"/>
              </a:rPr>
              <a:t>pelunasan</a:t>
            </a:r>
            <a:r>
              <a:rPr lang="en-ID" sz="1800" b="0" i="0" dirty="0">
                <a:solidFill>
                  <a:srgbClr val="000000"/>
                </a:solidFill>
                <a:effectLst/>
                <a:latin typeface="TimesNewRomanPSMT"/>
              </a:rPr>
              <a:t> utang </a:t>
            </a:r>
            <a:r>
              <a:rPr lang="en-ID" sz="1800" b="0" i="0" dirty="0" err="1">
                <a:solidFill>
                  <a:srgbClr val="000000"/>
                </a:solidFill>
                <a:effectLst/>
                <a:latin typeface="TimesNewRomanPSMT"/>
              </a:rPr>
              <a:t>tadi</a:t>
            </a:r>
            <a:r>
              <a:rPr lang="en-ID" sz="1800" b="0" i="0" dirty="0">
                <a:solidFill>
                  <a:srgbClr val="000000"/>
                </a:solidFill>
                <a:effectLst/>
                <a:latin typeface="TimesNewRomanPSMT"/>
              </a:rPr>
              <a:t> </a:t>
            </a:r>
            <a:r>
              <a:rPr lang="en-ID" sz="1800" b="0" i="0" dirty="0" err="1">
                <a:solidFill>
                  <a:srgbClr val="000000"/>
                </a:solidFill>
                <a:effectLst/>
                <a:latin typeface="TimesNewRomanPSMT"/>
              </a:rPr>
              <a:t>jika</a:t>
            </a:r>
            <a:r>
              <a:rPr lang="en-ID" sz="1800" b="0" i="0" dirty="0">
                <a:solidFill>
                  <a:srgbClr val="000000"/>
                </a:solidFill>
                <a:effectLst/>
                <a:latin typeface="TimesNewRomanPSMT"/>
              </a:rPr>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tidak</a:t>
            </a:r>
            <a:r>
              <a:rPr lang="en-ID" sz="1800" b="0" i="0" dirty="0">
                <a:solidFill>
                  <a:srgbClr val="000000"/>
                </a:solidFill>
                <a:effectLst/>
                <a:latin typeface="TimesNewRomanPSMT"/>
              </a:rPr>
              <a:t> </a:t>
            </a:r>
            <a:r>
              <a:rPr lang="en-ID" sz="1800" b="0" i="0" dirty="0" err="1">
                <a:solidFill>
                  <a:srgbClr val="000000"/>
                </a:solidFill>
                <a:effectLst/>
                <a:latin typeface="TimesNewRomanPSMT"/>
              </a:rPr>
              <a:t>memenuhi</a:t>
            </a:r>
            <a:r>
              <a:rPr lang="en-ID" sz="1800" b="0" i="0" dirty="0">
                <a:solidFill>
                  <a:srgbClr val="000000"/>
                </a:solidFill>
                <a:effectLst/>
                <a:latin typeface="TimesNewRomanPSMT"/>
              </a:rPr>
              <a:t> </a:t>
            </a:r>
            <a:r>
              <a:rPr lang="en-ID" sz="1800" b="0" i="0" dirty="0" err="1">
                <a:solidFill>
                  <a:srgbClr val="000000"/>
                </a:solidFill>
                <a:effectLst/>
                <a:latin typeface="TimesNewRomanPSMT"/>
              </a:rPr>
              <a:t>kewajibannya</a:t>
            </a:r>
            <a:r>
              <a:rPr lang="en-ID" sz="1800" b="0" i="0" dirty="0">
                <a:solidFill>
                  <a:srgbClr val="000000"/>
                </a:solidFill>
                <a:effectLst/>
                <a:latin typeface="TimesNewRomanPSMT"/>
              </a:rPr>
              <a:t> </a:t>
            </a:r>
            <a:r>
              <a:rPr lang="en-ID" sz="1800" b="0" i="0" dirty="0" err="1">
                <a:solidFill>
                  <a:srgbClr val="000000"/>
                </a:solidFill>
                <a:effectLst/>
                <a:latin typeface="TimesNewRomanPSMT"/>
              </a:rPr>
              <a:t>membayar</a:t>
            </a:r>
            <a:r>
              <a:rPr lang="en-ID" sz="1800" b="0" i="0" dirty="0">
                <a:solidFill>
                  <a:srgbClr val="000000"/>
                </a:solidFill>
                <a:effectLst/>
                <a:latin typeface="TimesNewRomanPSMT"/>
              </a:rPr>
              <a:t> utang</a:t>
            </a:r>
            <a:r>
              <a:rPr lang="en-ID" sz="2800" dirty="0"/>
              <a:t> </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0957309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393478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9626083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800" b="0" i="0" dirty="0">
                <a:solidFill>
                  <a:srgbClr val="000000"/>
                </a:solidFill>
                <a:effectLst/>
                <a:latin typeface="TimesNewRomanPSMT"/>
              </a:rPr>
              <a:t>orang </a:t>
            </a:r>
            <a:r>
              <a:rPr lang="en-ID" sz="1800" b="0" i="0" dirty="0" err="1">
                <a:solidFill>
                  <a:srgbClr val="000000"/>
                </a:solidFill>
                <a:effectLst/>
                <a:latin typeface="TimesNewRomanPSMT"/>
              </a:rPr>
              <a:t>dapat</a:t>
            </a:r>
            <a:r>
              <a:rPr lang="en-ID" sz="1800" b="0" i="0" dirty="0">
                <a:solidFill>
                  <a:srgbClr val="000000"/>
                </a:solidFill>
                <a:effectLst/>
                <a:latin typeface="TimesNewRomanPSMT"/>
              </a:rPr>
              <a:t> </a:t>
            </a:r>
            <a:r>
              <a:rPr lang="en-ID" sz="1800" b="0" i="0" dirty="0" err="1">
                <a:solidFill>
                  <a:srgbClr val="000000"/>
                </a:solidFill>
                <a:effectLst/>
                <a:latin typeface="TimesNewRomanPSMT"/>
              </a:rPr>
              <a:t>mengesampingkan</a:t>
            </a:r>
            <a:r>
              <a:rPr lang="en-ID" sz="1800" b="0" i="0" dirty="0">
                <a:solidFill>
                  <a:srgbClr val="000000"/>
                </a:solidFill>
                <a:effectLst/>
                <a:latin typeface="TimesNewRomanPSMT"/>
              </a:rPr>
              <a:t> </a:t>
            </a:r>
            <a:r>
              <a:rPr lang="en-ID" sz="1800" b="0" i="0" dirty="0" err="1">
                <a:solidFill>
                  <a:srgbClr val="000000"/>
                </a:solidFill>
                <a:effectLst/>
                <a:latin typeface="TimesNewRomanPSMT"/>
              </a:rPr>
              <a:t>peraturan-peraturan</a:t>
            </a:r>
            <a:r>
              <a:rPr lang="en-ID" sz="1800" b="0" i="0" dirty="0">
                <a:solidFill>
                  <a:srgbClr val="000000"/>
                </a:solidFill>
                <a:effectLst/>
                <a:latin typeface="TimesNewRomanPSMT"/>
              </a:rPr>
              <a:t> yang </a:t>
            </a:r>
            <a:r>
              <a:rPr lang="en-ID" sz="1800" b="0" i="0" dirty="0" err="1">
                <a:solidFill>
                  <a:srgbClr val="000000"/>
                </a:solidFill>
                <a:effectLst/>
                <a:latin typeface="TimesNewRomanPSMT"/>
              </a:rPr>
              <a:t>termuat</a:t>
            </a:r>
            <a:r>
              <a:rPr lang="en-ID" sz="1800" b="0" i="0" dirty="0">
                <a:solidFill>
                  <a:srgbClr val="000000"/>
                </a:solidFill>
                <a:effectLst/>
                <a:latin typeface="TimesNewRomanPSMT"/>
              </a:rPr>
              <a:t> </a:t>
            </a:r>
            <a:r>
              <a:rPr lang="en-ID" sz="1800" b="0" i="0" dirty="0" err="1">
                <a:solidFill>
                  <a:srgbClr val="000000"/>
                </a:solidFill>
                <a:effectLst/>
                <a:latin typeface="TimesNewRomanPSMT"/>
              </a:rPr>
              <a:t>dalam</a:t>
            </a:r>
            <a:r>
              <a:rPr lang="en-ID" sz="1800" b="0" i="0" dirty="0">
                <a:solidFill>
                  <a:srgbClr val="000000"/>
                </a:solidFill>
                <a:effectLst/>
                <a:latin typeface="TimesNewRomanPSMT"/>
              </a:rPr>
              <a:t> </a:t>
            </a:r>
            <a:r>
              <a:rPr lang="en-ID" sz="1800" b="0" i="0" dirty="0" err="1">
                <a:solidFill>
                  <a:srgbClr val="000000"/>
                </a:solidFill>
                <a:effectLst/>
                <a:latin typeface="TimesNewRomanPSMT"/>
              </a:rPr>
              <a:t>Buku</a:t>
            </a:r>
            <a:r>
              <a:rPr lang="en-ID" sz="1800" b="0" i="0" dirty="0">
                <a:solidFill>
                  <a:srgbClr val="000000"/>
                </a:solidFill>
                <a:effectLst/>
                <a:latin typeface="TimesNewRomanPSMT"/>
              </a:rPr>
              <a:t> III </a:t>
            </a:r>
            <a:r>
              <a:rPr lang="en-ID" sz="1800" b="0" i="0" dirty="0" err="1">
                <a:solidFill>
                  <a:srgbClr val="000000"/>
                </a:solidFill>
                <a:effectLst/>
                <a:latin typeface="TimesNewRomanPSMT"/>
              </a:rPr>
              <a:t>KUHPerdata</a:t>
            </a:r>
            <a:r>
              <a:rPr lang="en-ID" sz="1800" b="0" i="0" dirty="0">
                <a:solidFill>
                  <a:srgbClr val="000000"/>
                </a:solidFill>
                <a:effectLst/>
                <a:latin typeface="TimesNewRomanPSMT"/>
              </a:rPr>
              <a:t>, </a:t>
            </a:r>
            <a:r>
              <a:rPr lang="en-ID" sz="1800" b="0" i="0" dirty="0" err="1">
                <a:solidFill>
                  <a:srgbClr val="000000"/>
                </a:solidFill>
                <a:effectLst/>
                <a:latin typeface="TimesNewRomanPSMT"/>
              </a:rPr>
              <a:t>untuk</a:t>
            </a:r>
            <a:r>
              <a:rPr lang="en-ID" sz="1800" b="0" i="0" dirty="0">
                <a:solidFill>
                  <a:srgbClr val="000000"/>
                </a:solidFill>
                <a:effectLst/>
                <a:latin typeface="TimesNewRomanPSMT"/>
              </a:rPr>
              <a:t> </a:t>
            </a:r>
            <a:r>
              <a:rPr lang="en-ID" sz="1800" b="0" i="0" dirty="0" err="1">
                <a:solidFill>
                  <a:srgbClr val="000000"/>
                </a:solidFill>
                <a:effectLst/>
                <a:latin typeface="TimesNewRomanPSMT"/>
              </a:rPr>
              <a:t>hal</a:t>
            </a:r>
            <a:r>
              <a:rPr lang="en-ID" sz="1800" b="0" i="0" dirty="0">
                <a:solidFill>
                  <a:srgbClr val="000000"/>
                </a:solidFill>
                <a:effectLst/>
                <a:latin typeface="TimesNewRomanPSMT"/>
              </a:rPr>
              <a:t> </a:t>
            </a:r>
            <a:r>
              <a:rPr lang="en-ID" sz="1800" b="0" i="0" dirty="0" err="1">
                <a:solidFill>
                  <a:srgbClr val="000000"/>
                </a:solidFill>
                <a:effectLst/>
                <a:latin typeface="TimesNewRomanPSMT"/>
              </a:rPr>
              <a:t>ini</a:t>
            </a:r>
            <a:r>
              <a:rPr lang="en-ID" sz="1800" b="0" i="0" dirty="0">
                <a:solidFill>
                  <a:srgbClr val="000000"/>
                </a:solidFill>
                <a:effectLst/>
                <a:latin typeface="TimesNewRomanPSMT"/>
              </a:rPr>
              <a:t> </a:t>
            </a:r>
            <a:r>
              <a:rPr lang="en-ID" sz="1800" b="0" i="0" dirty="0" err="1">
                <a:solidFill>
                  <a:srgbClr val="000000"/>
                </a:solidFill>
                <a:effectLst/>
                <a:latin typeface="TimesNewRomanPSMT"/>
              </a:rPr>
              <a:t>maka</a:t>
            </a:r>
            <a:r>
              <a:rPr lang="en-ID" sz="1800" b="0" i="0" dirty="0">
                <a:solidFill>
                  <a:srgbClr val="000000"/>
                </a:solidFill>
                <a:effectLst/>
                <a:latin typeface="TimesNewRomanPSMT"/>
              </a:rPr>
              <a:t> </a:t>
            </a:r>
            <a:r>
              <a:rPr lang="en-ID" sz="1800" b="0" i="0" dirty="0" err="1">
                <a:solidFill>
                  <a:srgbClr val="000000"/>
                </a:solidFill>
                <a:effectLst/>
                <a:latin typeface="TimesNewRomanPSMT"/>
              </a:rPr>
              <a:t>dapatlah</a:t>
            </a:r>
            <a:r>
              <a:rPr lang="en-ID" sz="1800" b="0" i="0" dirty="0">
                <a:solidFill>
                  <a:srgbClr val="000000"/>
                </a:solidFill>
                <a:effectLst/>
                <a:latin typeface="TimesNewRomanPSMT"/>
              </a:rPr>
              <a:t> </a:t>
            </a:r>
            <a:r>
              <a:rPr lang="en-ID" sz="1800" b="0" i="0" dirty="0" err="1">
                <a:solidFill>
                  <a:srgbClr val="000000"/>
                </a:solidFill>
                <a:effectLst/>
                <a:latin typeface="TimesNewRomanPSMT"/>
              </a:rPr>
              <a:t>dikatakan</a:t>
            </a:r>
            <a:r>
              <a:rPr lang="en-ID" sz="1800" b="0" i="0" dirty="0">
                <a:solidFill>
                  <a:srgbClr val="000000"/>
                </a:solidFill>
                <a:effectLst/>
                <a:latin typeface="TimesNewRomanPSMT"/>
              </a:rPr>
              <a:t> </a:t>
            </a:r>
            <a:r>
              <a:rPr lang="en-ID" sz="1800" b="0" i="0" dirty="0" err="1">
                <a:solidFill>
                  <a:srgbClr val="000000"/>
                </a:solidFill>
                <a:effectLst/>
                <a:latin typeface="TimesNewRomanPSMT"/>
              </a:rPr>
              <a:t>bahwa</a:t>
            </a:r>
            <a:r>
              <a:rPr lang="en-ID" sz="1800" b="0" i="0" dirty="0">
                <a:solidFill>
                  <a:srgbClr val="000000"/>
                </a:solidFill>
                <a:effectLst/>
                <a:latin typeface="TimesNewRomanPSMT"/>
              </a:rPr>
              <a:t> </a:t>
            </a:r>
            <a:r>
              <a:rPr lang="en-ID" sz="1800" b="0" i="0" dirty="0" err="1">
                <a:solidFill>
                  <a:srgbClr val="000000"/>
                </a:solidFill>
                <a:effectLst/>
                <a:latin typeface="TimesNewRomanPSMT"/>
              </a:rPr>
              <a:t>peraturan-peraturan</a:t>
            </a:r>
            <a:r>
              <a:rPr lang="en-ID" sz="1800" b="0" i="0" dirty="0">
                <a:solidFill>
                  <a:srgbClr val="000000"/>
                </a:solidFill>
                <a:effectLst/>
                <a:latin typeface="TimesNewRomanPSMT"/>
              </a:rPr>
              <a:t> yang </a:t>
            </a:r>
            <a:r>
              <a:rPr lang="en-ID" sz="1800" b="0" i="0" dirty="0" err="1">
                <a:solidFill>
                  <a:srgbClr val="000000"/>
                </a:solidFill>
                <a:effectLst/>
                <a:latin typeface="TimesNewRomanPSMT"/>
              </a:rPr>
              <a:t>ditetapkan</a:t>
            </a:r>
            <a:r>
              <a:rPr lang="en-ID" sz="1800" b="0" i="0" dirty="0">
                <a:solidFill>
                  <a:srgbClr val="000000"/>
                </a:solidFill>
                <a:effectLst/>
                <a:latin typeface="TimesNewRomanPSMT"/>
              </a:rPr>
              <a:t> </a:t>
            </a:r>
            <a:r>
              <a:rPr lang="en-ID" sz="1800" b="0" i="0" dirty="0" err="1">
                <a:solidFill>
                  <a:srgbClr val="000000"/>
                </a:solidFill>
                <a:effectLst/>
                <a:latin typeface="TimesNewRomanPSMT"/>
              </a:rPr>
              <a:t>dalam</a:t>
            </a:r>
            <a:r>
              <a:rPr lang="en-ID" sz="1800" b="0" i="0" dirty="0">
                <a:solidFill>
                  <a:srgbClr val="000000"/>
                </a:solidFill>
                <a:effectLst/>
                <a:latin typeface="TimesNewRomanPSMT"/>
              </a:rPr>
              <a:t> </a:t>
            </a:r>
            <a:r>
              <a:rPr lang="en-ID" sz="1800" b="0" i="0" dirty="0" err="1">
                <a:solidFill>
                  <a:srgbClr val="000000"/>
                </a:solidFill>
                <a:effectLst/>
                <a:latin typeface="TimesNewRomanPSMT"/>
              </a:rPr>
              <a:t>Buku</a:t>
            </a:r>
            <a:r>
              <a:rPr lang="en-ID" sz="1800" b="0" i="0" dirty="0">
                <a:solidFill>
                  <a:srgbClr val="000000"/>
                </a:solidFill>
                <a:effectLst/>
                <a:latin typeface="TimesNewRomanPSMT"/>
              </a:rPr>
              <a:t> III </a:t>
            </a:r>
            <a:r>
              <a:rPr lang="en-ID" sz="1800" b="0" i="0" dirty="0" err="1">
                <a:solidFill>
                  <a:srgbClr val="000000"/>
                </a:solidFill>
                <a:effectLst/>
                <a:latin typeface="TimesNewRomanPSMT"/>
              </a:rPr>
              <a:t>KUHPerdata</a:t>
            </a:r>
            <a:r>
              <a:rPr lang="en-ID" sz="1800" b="0" i="0" dirty="0">
                <a:solidFill>
                  <a:srgbClr val="000000"/>
                </a:solidFill>
                <a:effectLst/>
                <a:latin typeface="TimesNewRomanPSMT"/>
              </a:rPr>
              <a:t> </a:t>
            </a:r>
            <a:r>
              <a:rPr lang="en-ID" sz="1800" b="0" i="0" dirty="0" err="1">
                <a:solidFill>
                  <a:srgbClr val="000000"/>
                </a:solidFill>
                <a:effectLst/>
                <a:latin typeface="TimesNewRomanPSMT"/>
              </a:rPr>
              <a:t>tersebut</a:t>
            </a:r>
            <a:r>
              <a:rPr lang="en-ID" sz="1800" b="0" i="0" dirty="0">
                <a:solidFill>
                  <a:srgbClr val="000000"/>
                </a:solidFill>
                <a:effectLst/>
                <a:latin typeface="TimesNewRomanPSMT"/>
              </a:rPr>
              <a:t> </a:t>
            </a:r>
            <a:r>
              <a:rPr lang="en-ID" sz="1800" b="0" i="0" dirty="0" err="1">
                <a:solidFill>
                  <a:srgbClr val="000000"/>
                </a:solidFill>
                <a:effectLst/>
                <a:latin typeface="TimesNewRomanPSMT"/>
              </a:rPr>
              <a:t>hanya</a:t>
            </a:r>
            <a:r>
              <a:rPr lang="en-ID" sz="1800" b="0" i="0" dirty="0">
                <a:solidFill>
                  <a:srgbClr val="000000"/>
                </a:solidFill>
                <a:effectLst/>
                <a:latin typeface="TimesNewRomanPSMT"/>
              </a:rPr>
              <a:t> </a:t>
            </a:r>
            <a:r>
              <a:rPr lang="en-ID" sz="1800" b="0" i="0" dirty="0" err="1">
                <a:solidFill>
                  <a:srgbClr val="000000"/>
                </a:solidFill>
                <a:effectLst/>
                <a:latin typeface="TimesNewRomanPSMT"/>
              </a:rPr>
              <a:t>disediakan</a:t>
            </a:r>
            <a:r>
              <a:rPr lang="en-ID" sz="1800" b="0" i="0" dirty="0">
                <a:solidFill>
                  <a:srgbClr val="000000"/>
                </a:solidFill>
                <a:effectLst/>
                <a:latin typeface="TimesNewRomanPSMT"/>
              </a:rPr>
              <a:t> </a:t>
            </a:r>
            <a:r>
              <a:rPr lang="en-ID" sz="1800" b="0" i="0" dirty="0" err="1">
                <a:solidFill>
                  <a:srgbClr val="000000"/>
                </a:solidFill>
                <a:effectLst/>
                <a:latin typeface="TimesNewRomanPSMT"/>
              </a:rPr>
              <a:t>dalam</a:t>
            </a:r>
            <a:r>
              <a:rPr lang="en-ID" sz="1800" b="0" i="0" dirty="0">
                <a:solidFill>
                  <a:srgbClr val="000000"/>
                </a:solidFill>
                <a:effectLst/>
                <a:latin typeface="TimesNewRomanPSMT"/>
              </a:rPr>
              <a:t> </a:t>
            </a:r>
            <a:r>
              <a:rPr lang="en-ID" sz="1800" b="0" i="0" dirty="0" err="1">
                <a:solidFill>
                  <a:srgbClr val="000000"/>
                </a:solidFill>
                <a:effectLst/>
                <a:latin typeface="TimesNewRomanPSMT"/>
              </a:rPr>
              <a:t>hal</a:t>
            </a:r>
            <a:r>
              <a:rPr lang="en-ID" sz="1800" b="0" i="0" dirty="0">
                <a:solidFill>
                  <a:srgbClr val="000000"/>
                </a:solidFill>
                <a:effectLst/>
                <a:latin typeface="TimesNewRomanPSMT"/>
              </a:rPr>
              <a:t> para </a:t>
            </a:r>
            <a:r>
              <a:rPr lang="en-ID" sz="1800" b="0" i="0" dirty="0" err="1">
                <a:solidFill>
                  <a:srgbClr val="000000"/>
                </a:solidFill>
                <a:effectLst/>
                <a:latin typeface="TimesNewRomanPSMT"/>
              </a:rPr>
              <a:t>pihak</a:t>
            </a:r>
            <a:r>
              <a:rPr lang="en-ID" sz="1800" b="0" i="0" dirty="0">
                <a:solidFill>
                  <a:srgbClr val="000000"/>
                </a:solidFill>
                <a:effectLst/>
                <a:latin typeface="TimesNewRomanPSMT"/>
              </a:rPr>
              <a:t> yang </a:t>
            </a:r>
            <a:r>
              <a:rPr lang="en-ID" sz="1800" b="0" i="0" dirty="0" err="1">
                <a:solidFill>
                  <a:srgbClr val="000000"/>
                </a:solidFill>
                <a:effectLst/>
                <a:latin typeface="TimesNewRomanPSMT"/>
              </a:rPr>
              <a:t>terlibat</a:t>
            </a:r>
            <a:r>
              <a:rPr lang="en-ID" sz="1800" b="0" i="0" dirty="0">
                <a:solidFill>
                  <a:srgbClr val="000000"/>
                </a:solidFill>
                <a:effectLst/>
                <a:latin typeface="TimesNewRomanPSMT"/>
              </a:rPr>
              <a:t> </a:t>
            </a:r>
            <a:r>
              <a:rPr lang="en-ID" sz="1800" b="0" i="0" dirty="0" err="1">
                <a:solidFill>
                  <a:srgbClr val="000000"/>
                </a:solidFill>
                <a:effectLst/>
                <a:latin typeface="TimesNewRomanPSMT"/>
              </a:rPr>
              <a:t>dalam</a:t>
            </a:r>
            <a:r>
              <a:rPr lang="en-ID" sz="1800" b="0" i="0" dirty="0">
                <a:solidFill>
                  <a:srgbClr val="000000"/>
                </a:solidFill>
                <a:effectLst/>
                <a:latin typeface="TimesNewRomanPSMT"/>
              </a:rPr>
              <a:t> </a:t>
            </a:r>
            <a:r>
              <a:rPr lang="en-ID" sz="1800" b="0" i="0" dirty="0" err="1">
                <a:solidFill>
                  <a:srgbClr val="000000"/>
                </a:solidFill>
                <a:effectLst/>
                <a:latin typeface="TimesNewRomanPSMT"/>
              </a:rPr>
              <a:t>perjanjian</a:t>
            </a:r>
            <a:r>
              <a:rPr lang="en-ID" sz="1800" b="0" i="0" dirty="0">
                <a:solidFill>
                  <a:srgbClr val="000000"/>
                </a:solidFill>
                <a:effectLst/>
                <a:latin typeface="TimesNewRomanPSMT"/>
              </a:rPr>
              <a:t> </a:t>
            </a:r>
            <a:r>
              <a:rPr lang="en-ID" sz="1800" b="0" i="0" dirty="0" err="1">
                <a:solidFill>
                  <a:srgbClr val="000000"/>
                </a:solidFill>
                <a:effectLst/>
                <a:latin typeface="TimesNewRomanPSMT"/>
              </a:rPr>
              <a:t>tidak</a:t>
            </a:r>
            <a:r>
              <a:rPr lang="en-ID" sz="1800" b="0" i="0" dirty="0">
                <a:solidFill>
                  <a:srgbClr val="000000"/>
                </a:solidFill>
                <a:effectLst/>
                <a:latin typeface="TimesNewRomanPSMT"/>
              </a:rPr>
              <a:t> </a:t>
            </a:r>
            <a:r>
              <a:rPr lang="en-ID" sz="1800" b="0" i="0" dirty="0" err="1">
                <a:solidFill>
                  <a:srgbClr val="000000"/>
                </a:solidFill>
                <a:effectLst/>
                <a:latin typeface="TimesNewRomanPSMT"/>
              </a:rPr>
              <a:t>membuat</a:t>
            </a:r>
            <a:r>
              <a:rPr lang="en-ID" sz="1800" b="0" i="0" dirty="0">
                <a:solidFill>
                  <a:srgbClr val="000000"/>
                </a:solidFill>
                <a:effectLst/>
                <a:latin typeface="TimesNewRomanPSMT"/>
              </a:rPr>
              <a:t> </a:t>
            </a:r>
            <a:r>
              <a:rPr lang="en-ID" sz="1800" b="0" i="0" dirty="0" err="1">
                <a:solidFill>
                  <a:srgbClr val="000000"/>
                </a:solidFill>
                <a:effectLst/>
                <a:latin typeface="TimesNewRomanPSMT"/>
              </a:rPr>
              <a:t>peraturan</a:t>
            </a:r>
            <a:r>
              <a:rPr lang="en-ID" sz="1800" b="0" i="0" dirty="0">
                <a:solidFill>
                  <a:srgbClr val="000000"/>
                </a:solidFill>
                <a:effectLst/>
                <a:latin typeface="TimesNewRomanPSMT"/>
              </a:rPr>
              <a:t> </a:t>
            </a:r>
            <a:r>
              <a:rPr lang="en-ID" sz="1800" b="0" i="0" dirty="0" err="1">
                <a:solidFill>
                  <a:srgbClr val="000000"/>
                </a:solidFill>
                <a:effectLst/>
                <a:latin typeface="TimesNewRomanPSMT"/>
              </a:rPr>
              <a:t>sendiri</a:t>
            </a:r>
            <a:r>
              <a:rPr lang="en-ID" sz="1800" b="0" i="0" dirty="0">
                <a:solidFill>
                  <a:srgbClr val="000000"/>
                </a:solidFill>
                <a:effectLst/>
                <a:latin typeface="TimesNewRomanPSMT"/>
              </a:rPr>
              <a:t>. </a:t>
            </a:r>
            <a:br>
              <a:rPr lang="en-ID" dirty="0"/>
            </a:b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004672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672343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2751323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3860346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8225399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706597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309855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HKB23407:</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HUKUM PERIKATAN – SISTEMATIKA BUKU III KUHPDT</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HKB23407:</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HUKUM PERIKATAN – SISTEMATIKA BUKU III KUHPDT</a:t>
            </a: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46495"/>
          </a:xfrm>
          <a:prstGeom prst="rect">
            <a:avLst/>
          </a:prstGeom>
          <a:noFill/>
        </p:spPr>
        <p:txBody>
          <a:bodyPr wrap="square" lIns="91440" tIns="45720" rIns="91440" bIns="45720">
            <a:spAutoFit/>
          </a:bodyPr>
          <a:lstStyle/>
          <a:p>
            <a:pPr algn="ctr"/>
            <a:r>
              <a:rPr lang="en-ID" sz="39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SISTEMATIKA BUKU III KUHPDT</a:t>
            </a:r>
            <a:endParaRPr lang="id-ID" sz="39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Penjelasan umum Perikatan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sv-SE" sz="2600" dirty="0">
                <a:solidFill>
                  <a:schemeClr val="tx1"/>
                </a:solidFill>
                <a:latin typeface="Cambria" panose="02040503050406030204" pitchFamily="18" charset="0"/>
                <a:cs typeface="Arial" panose="020B0604020202020204" pitchFamily="34" charset="0"/>
              </a:rPr>
              <a:t>Unsur dalam pengertian perikatan:</a:t>
            </a:r>
          </a:p>
          <a:p>
            <a:pPr marL="514350" indent="-514350" algn="l">
              <a:buAutoNum type="arabicPeriod"/>
            </a:pPr>
            <a:r>
              <a:rPr lang="sv-SE" sz="2600" b="1" dirty="0">
                <a:solidFill>
                  <a:schemeClr val="tx1"/>
                </a:solidFill>
                <a:latin typeface="Cambria" panose="02040503050406030204" pitchFamily="18" charset="0"/>
                <a:cs typeface="Arial" panose="020B0604020202020204" pitchFamily="34" charset="0"/>
              </a:rPr>
              <a:t>Hubungan hukum</a:t>
            </a:r>
            <a:r>
              <a:rPr lang="sv-SE" sz="2600" dirty="0">
                <a:solidFill>
                  <a:schemeClr val="tx1"/>
                </a:solidFill>
                <a:latin typeface="Cambria" panose="02040503050406030204" pitchFamily="18" charset="0"/>
                <a:cs typeface="Arial" panose="020B0604020202020204" pitchFamily="34" charset="0"/>
              </a:rPr>
              <a:t>: bentuk hubungan hukum yang menimbulkan akibat hukum</a:t>
            </a:r>
          </a:p>
          <a:p>
            <a:pPr marL="514350" indent="-514350" algn="l">
              <a:buAutoNum type="arabicPeriod"/>
            </a:pPr>
            <a:r>
              <a:rPr lang="sv-SE" sz="2600" b="1" dirty="0">
                <a:solidFill>
                  <a:schemeClr val="tx1"/>
                </a:solidFill>
                <a:latin typeface="Cambria" panose="02040503050406030204" pitchFamily="18" charset="0"/>
                <a:cs typeface="Arial" panose="020B0604020202020204" pitchFamily="34" charset="0"/>
              </a:rPr>
              <a:t>Bersifat harta kekayaan</a:t>
            </a:r>
            <a:r>
              <a:rPr lang="sv-SE" sz="2600" dirty="0">
                <a:solidFill>
                  <a:schemeClr val="tx1"/>
                </a:solidFill>
                <a:latin typeface="Cambria" panose="02040503050406030204" pitchFamily="18" charset="0"/>
                <a:cs typeface="Arial" panose="020B0604020202020204" pitchFamily="34" charset="0"/>
              </a:rPr>
              <a:t>: hubungan yg terjalin antar para pihak berorientasi pd harta kekayaan</a:t>
            </a:r>
          </a:p>
          <a:p>
            <a:pPr marL="514350" indent="-514350" algn="l">
              <a:buAutoNum type="arabicPeriod"/>
            </a:pPr>
            <a:r>
              <a:rPr lang="sv-SE" sz="2600" b="1" dirty="0">
                <a:solidFill>
                  <a:schemeClr val="tx1"/>
                </a:solidFill>
                <a:latin typeface="Cambria" panose="02040503050406030204" pitchFamily="18" charset="0"/>
                <a:cs typeface="Arial" panose="020B0604020202020204" pitchFamily="34" charset="0"/>
              </a:rPr>
              <a:t>Para pihak: </a:t>
            </a:r>
            <a:r>
              <a:rPr lang="sv-SE" sz="2600" dirty="0">
                <a:solidFill>
                  <a:schemeClr val="tx1"/>
                </a:solidFill>
                <a:latin typeface="Cambria" panose="02040503050406030204" pitchFamily="18" charset="0"/>
                <a:cs typeface="Arial" panose="020B0604020202020204" pitchFamily="34" charset="0"/>
              </a:rPr>
              <a:t>hubungan hukum melibatkan pihak-pihak sbg subyek hukum</a:t>
            </a:r>
          </a:p>
          <a:p>
            <a:pPr marL="514350" indent="-514350" algn="l">
              <a:buAutoNum type="arabicPeriod"/>
            </a:pPr>
            <a:r>
              <a:rPr lang="sv-SE" sz="2600" b="1" dirty="0">
                <a:solidFill>
                  <a:schemeClr val="tx1"/>
                </a:solidFill>
                <a:latin typeface="Cambria" panose="02040503050406030204" pitchFamily="18" charset="0"/>
                <a:cs typeface="Arial" panose="020B0604020202020204" pitchFamily="34" charset="0"/>
              </a:rPr>
              <a:t>Prestasi yang harus dipenuhi</a:t>
            </a:r>
            <a:r>
              <a:rPr lang="sv-SE" sz="2600" dirty="0">
                <a:solidFill>
                  <a:schemeClr val="tx1"/>
                </a:solidFill>
                <a:latin typeface="Cambria" panose="02040503050406030204" pitchFamily="18" charset="0"/>
                <a:cs typeface="Arial" panose="020B0604020202020204" pitchFamily="34" charset="0"/>
              </a:rPr>
              <a:t>: memberikan sesuatu, untuk berbuat sesuatu, atau untuk tdk berbuat sesuatu</a:t>
            </a:r>
            <a:endParaRPr lang="sv-SE" sz="2600" b="1" dirty="0">
              <a:solidFill>
                <a:schemeClr val="tx1"/>
              </a:solidFill>
              <a:latin typeface="Cambria" panose="02040503050406030204" pitchFamily="18" charset="0"/>
              <a:cs typeface="Arial" panose="020B0604020202020204" pitchFamily="34" charset="0"/>
            </a:endParaRPr>
          </a:p>
          <a:p>
            <a:pPr marL="514350" indent="-514350" algn="l">
              <a:buAutoNum type="arabicPeriod"/>
            </a:pPr>
            <a:endParaRPr lang="en-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50095132"/>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196752"/>
            <a:ext cx="8229600" cy="492941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ID" dirty="0">
                <a:solidFill>
                  <a:schemeClr val="tx1"/>
                </a:solidFill>
                <a:latin typeface="Cambria" panose="02040503050406030204" pitchFamily="18" charset="0"/>
                <a:cs typeface="Arial" panose="020B0604020202020204" pitchFamily="34" charset="0"/>
              </a:rPr>
              <a:t>Jika </a:t>
            </a:r>
            <a:r>
              <a:rPr lang="en-ID" dirty="0" err="1">
                <a:solidFill>
                  <a:schemeClr val="tx1"/>
                </a:solidFill>
                <a:latin typeface="Cambria" panose="02040503050406030204" pitchFamily="18" charset="0"/>
                <a:cs typeface="Arial" panose="020B0604020202020204" pitchFamily="34" charset="0"/>
              </a:rPr>
              <a:t>dirumuskan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perikatan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adalah</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hubungan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hukum</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terjadi</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antara</a:t>
            </a:r>
            <a:r>
              <a:rPr lang="en-ID" dirty="0">
                <a:solidFill>
                  <a:schemeClr val="tx1"/>
                </a:solidFill>
                <a:latin typeface="Cambria" panose="02040503050406030204" pitchFamily="18" charset="0"/>
                <a:cs typeface="Arial" panose="020B0604020202020204" pitchFamily="34" charset="0"/>
              </a:rPr>
              <a:t> orang yang </a:t>
            </a:r>
            <a:r>
              <a:rPr lang="en-ID" dirty="0" err="1">
                <a:solidFill>
                  <a:schemeClr val="tx1"/>
                </a:solidFill>
                <a:latin typeface="Cambria" panose="02040503050406030204" pitchFamily="18" charset="0"/>
                <a:cs typeface="Arial" panose="020B0604020202020204" pitchFamily="34" charset="0"/>
              </a:rPr>
              <a:t>satu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dengan</a:t>
            </a:r>
            <a:r>
              <a:rPr lang="en-ID" dirty="0">
                <a:solidFill>
                  <a:schemeClr val="tx1"/>
                </a:solidFill>
                <a:latin typeface="Cambria" panose="02040503050406030204" pitchFamily="18" charset="0"/>
                <a:cs typeface="Arial" panose="020B0604020202020204" pitchFamily="34" charset="0"/>
              </a:rPr>
              <a:t> orang yang lain </a:t>
            </a:r>
            <a:r>
              <a:rPr lang="en-ID" dirty="0" err="1">
                <a:solidFill>
                  <a:schemeClr val="tx1"/>
                </a:solidFill>
                <a:latin typeface="Cambria" panose="02040503050406030204" pitchFamily="18" charset="0"/>
                <a:cs typeface="Arial" panose="020B0604020202020204" pitchFamily="34" charset="0"/>
              </a:rPr>
              <a:t>karena</a:t>
            </a:r>
            <a:r>
              <a:rPr lang="en-ID" dirty="0">
                <a:solidFill>
                  <a:schemeClr val="tx1"/>
                </a:solidFill>
                <a:latin typeface="Cambria" panose="02040503050406030204" pitchFamily="18" charset="0"/>
                <a:cs typeface="Arial" panose="020B0604020202020204" pitchFamily="34" charset="0"/>
              </a:rPr>
              <a:t>:</a:t>
            </a:r>
          </a:p>
          <a:p>
            <a:pPr marL="514350" indent="-514350" algn="l">
              <a:buAutoNum type="alphaLcPeriod"/>
            </a:pPr>
            <a:r>
              <a:rPr lang="en-ID" dirty="0" err="1">
                <a:solidFill>
                  <a:schemeClr val="tx1"/>
                </a:solidFill>
                <a:latin typeface="Cambria" panose="02040503050406030204" pitchFamily="18" charset="0"/>
                <a:cs typeface="Arial" panose="020B0604020202020204" pitchFamily="34" charset="0"/>
              </a:rPr>
              <a:t>Perbuatan</a:t>
            </a:r>
            <a:r>
              <a:rPr lang="en-ID" dirty="0">
                <a:solidFill>
                  <a:schemeClr val="tx1"/>
                </a:solidFill>
                <a:latin typeface="Cambria" panose="02040503050406030204" pitchFamily="18" charset="0"/>
                <a:cs typeface="Arial" panose="020B0604020202020204" pitchFamily="34" charset="0"/>
              </a:rPr>
              <a:t> </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jual</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beli</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barang</a:t>
            </a:r>
            <a:endParaRPr lang="en-ID" dirty="0">
              <a:solidFill>
                <a:schemeClr val="tx1"/>
              </a:solidFill>
              <a:latin typeface="Cambria" panose="02040503050406030204" pitchFamily="18" charset="0"/>
              <a:cs typeface="Arial" panose="020B0604020202020204" pitchFamily="34" charset="0"/>
            </a:endParaRPr>
          </a:p>
          <a:p>
            <a:pPr marL="514350" indent="-514350" algn="l">
              <a:buAutoNum type="alphaLcPeriod"/>
            </a:pPr>
            <a:r>
              <a:rPr lang="en-ID" dirty="0" err="1">
                <a:solidFill>
                  <a:schemeClr val="tx1"/>
                </a:solidFill>
                <a:latin typeface="Cambria" panose="02040503050406030204" pitchFamily="18" charset="0"/>
                <a:cs typeface="Arial" panose="020B0604020202020204" pitchFamily="34" charset="0"/>
              </a:rPr>
              <a:t>Peristiwa</a:t>
            </a:r>
            <a:r>
              <a:rPr lang="en-ID" dirty="0">
                <a:solidFill>
                  <a:schemeClr val="tx1"/>
                </a:solidFill>
                <a:latin typeface="Cambria" panose="02040503050406030204" pitchFamily="18" charset="0"/>
                <a:cs typeface="Arial" panose="020B0604020202020204" pitchFamily="34" charset="0"/>
              </a:rPr>
              <a:t> </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lahirnya</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orang,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matinya</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orang</a:t>
            </a:r>
            <a:endParaRPr lang="en-ID" dirty="0">
              <a:solidFill>
                <a:schemeClr val="tx1"/>
              </a:solidFill>
              <a:latin typeface="Cambria" panose="02040503050406030204" pitchFamily="18" charset="0"/>
              <a:cs typeface="Arial" panose="020B0604020202020204" pitchFamily="34" charset="0"/>
            </a:endParaRPr>
          </a:p>
          <a:p>
            <a:pPr marL="514350" indent="-514350" algn="l">
              <a:buAutoNum type="alphaLcPeriod"/>
            </a:pPr>
            <a:r>
              <a:rPr lang="en-ID" dirty="0" err="1">
                <a:solidFill>
                  <a:schemeClr val="tx1"/>
                </a:solidFill>
                <a:latin typeface="Cambria" panose="02040503050406030204" pitchFamily="18" charset="0"/>
                <a:cs typeface="Arial" panose="020B0604020202020204" pitchFamily="34" charset="0"/>
              </a:rPr>
              <a:t>Keadaan</a:t>
            </a:r>
            <a:r>
              <a:rPr lang="en-ID" dirty="0">
                <a:solidFill>
                  <a:schemeClr val="tx1"/>
                </a:solidFill>
                <a:latin typeface="Cambria" panose="02040503050406030204" pitchFamily="18" charset="0"/>
                <a:cs typeface="Arial" panose="020B0604020202020204" pitchFamily="34" charset="0"/>
              </a:rPr>
              <a:t> </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letak</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tanah</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yang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berdekatan</a:t>
            </a:r>
            <a:endParaRPr lang="en-ID" dirty="0">
              <a:solidFill>
                <a:schemeClr val="tx1"/>
              </a:solidFill>
              <a:latin typeface="Cambria" panose="02040503050406030204" pitchFamily="18" charset="0"/>
              <a:cs typeface="Arial" panose="020B0604020202020204" pitchFamily="34" charset="0"/>
            </a:endParaRPr>
          </a:p>
          <a:p>
            <a:pPr marL="457200" indent="-457200" algn="l">
              <a:buFont typeface="Arial" panose="020B0604020202020204" pitchFamily="34" charset="0"/>
              <a:buChar char="•"/>
            </a:pPr>
            <a:endParaRPr lang="en-ID"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164197358"/>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Subyek dalam perikatan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sv-SE" sz="2000" dirty="0">
                <a:solidFill>
                  <a:schemeClr val="tx1"/>
                </a:solidFill>
                <a:latin typeface="Cambria" panose="02040503050406030204" pitchFamily="18" charset="0"/>
                <a:cs typeface="Arial" panose="020B0604020202020204" pitchFamily="34" charset="0"/>
              </a:rPr>
              <a:t>Para pihak (subyek) dalam hukum perikatan ada 2 (dua) yaitu :</a:t>
            </a:r>
          </a:p>
          <a:p>
            <a:pPr marL="514350" indent="-514350" algn="l">
              <a:buAutoNum type="arabicPeriod"/>
            </a:pPr>
            <a:r>
              <a:rPr lang="sv-SE" sz="2000" dirty="0">
                <a:solidFill>
                  <a:schemeClr val="tx1"/>
                </a:solidFill>
                <a:latin typeface="Cambria" panose="02040503050406030204" pitchFamily="18" charset="0"/>
                <a:cs typeface="Arial" panose="020B0604020202020204" pitchFamily="34" charset="0"/>
              </a:rPr>
              <a:t>Pihak yang berhak atas sesuatu, disebut sebagai </a:t>
            </a:r>
            <a:r>
              <a:rPr lang="sv-SE" sz="2000" b="1" dirty="0">
                <a:solidFill>
                  <a:schemeClr val="tx1"/>
                </a:solidFill>
                <a:latin typeface="Cambria" panose="02040503050406030204" pitchFamily="18" charset="0"/>
                <a:cs typeface="Arial" panose="020B0604020202020204" pitchFamily="34" charset="0"/>
              </a:rPr>
              <a:t>kreditur</a:t>
            </a:r>
            <a:r>
              <a:rPr lang="sv-SE" sz="2000" dirty="0">
                <a:solidFill>
                  <a:schemeClr val="tx1"/>
                </a:solidFill>
                <a:latin typeface="Cambria" panose="02040503050406030204" pitchFamily="18" charset="0"/>
                <a:cs typeface="Arial" panose="020B0604020202020204" pitchFamily="34" charset="0"/>
              </a:rPr>
              <a:t>.</a:t>
            </a:r>
          </a:p>
          <a:p>
            <a:pPr marL="514350" indent="-514350" algn="l">
              <a:buAutoNum type="arabicPeriod"/>
            </a:pPr>
            <a:r>
              <a:rPr lang="sv-SE" sz="2000" dirty="0">
                <a:solidFill>
                  <a:schemeClr val="tx1"/>
                </a:solidFill>
                <a:latin typeface="Cambria" panose="02040503050406030204" pitchFamily="18" charset="0"/>
                <a:cs typeface="Arial" panose="020B0604020202020204" pitchFamily="34" charset="0"/>
              </a:rPr>
              <a:t>Pihak yang berkewajiban melaksanakan atas sesuatu, disebut </a:t>
            </a:r>
            <a:r>
              <a:rPr lang="sv-SE" sz="2000" b="1" dirty="0">
                <a:solidFill>
                  <a:schemeClr val="tx1"/>
                </a:solidFill>
                <a:latin typeface="Cambria" panose="02040503050406030204" pitchFamily="18" charset="0"/>
                <a:cs typeface="Arial" panose="020B0604020202020204" pitchFamily="34" charset="0"/>
              </a:rPr>
              <a:t>debitur</a:t>
            </a:r>
            <a:r>
              <a:rPr lang="sv-SE" sz="2000" dirty="0">
                <a:solidFill>
                  <a:schemeClr val="tx1"/>
                </a:solidFill>
                <a:latin typeface="Cambria" panose="02040503050406030204" pitchFamily="18" charset="0"/>
                <a:cs typeface="Arial" panose="020B0604020202020204" pitchFamily="34" charset="0"/>
              </a:rPr>
              <a:t>.</a:t>
            </a:r>
          </a:p>
          <a:p>
            <a:pPr marL="342900" indent="-342900" algn="l">
              <a:buFont typeface="Arial" panose="020B0604020202020204" pitchFamily="34" charset="0"/>
              <a:buChar char="•"/>
            </a:pPr>
            <a:r>
              <a:rPr lang="en-ID" sz="2000" dirty="0" err="1">
                <a:solidFill>
                  <a:schemeClr val="tx1"/>
                </a:solidFill>
                <a:latin typeface="Cambria" panose="02040503050406030204" pitchFamily="18" charset="0"/>
                <a:cs typeface="Arial" panose="020B0604020202020204" pitchFamily="34" charset="0"/>
              </a:rPr>
              <a:t>Kreditur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maupun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debitur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dapat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berkedudukan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sebagai</a:t>
            </a:r>
            <a:r>
              <a:rPr lang="en-ID" sz="2000" dirty="0">
                <a:solidFill>
                  <a:schemeClr val="tx1"/>
                </a:solidFill>
                <a:latin typeface="Cambria" panose="02040503050406030204" pitchFamily="18" charset="0"/>
                <a:cs typeface="Arial" panose="020B0604020202020204" pitchFamily="34" charset="0"/>
              </a:rPr>
              <a:t> orang </a:t>
            </a:r>
            <a:r>
              <a:rPr lang="en-ID" sz="2000" dirty="0" err="1">
                <a:solidFill>
                  <a:schemeClr val="tx1"/>
                </a:solidFill>
                <a:latin typeface="Cambria" panose="02040503050406030204" pitchFamily="18" charset="0"/>
                <a:cs typeface="Arial" panose="020B0604020202020204" pitchFamily="34" charset="0"/>
              </a:rPr>
              <a:t>dengan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syarat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dewasa</a:t>
            </a:r>
            <a:r>
              <a:rPr lang="en-ID" sz="2000" dirty="0">
                <a:solidFill>
                  <a:schemeClr val="tx1"/>
                </a:solidFill>
                <a:latin typeface="Cambria" panose="02040503050406030204" pitchFamily="18" charset="0"/>
                <a:cs typeface="Arial" panose="020B0604020202020204" pitchFamily="34" charset="0"/>
              </a:rPr>
              <a:t> dan </a:t>
            </a:r>
            <a:r>
              <a:rPr lang="en-ID" sz="2000" dirty="0" err="1">
                <a:solidFill>
                  <a:schemeClr val="tx1"/>
                </a:solidFill>
                <a:latin typeface="Cambria" panose="02040503050406030204" pitchFamily="18" charset="0"/>
                <a:cs typeface="Arial" panose="020B0604020202020204" pitchFamily="34" charset="0"/>
              </a:rPr>
              <a:t>cakap</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bertindak</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dalam</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hukum</a:t>
            </a:r>
            <a:r>
              <a:rPr lang="en-ID" sz="2000" dirty="0">
                <a:solidFill>
                  <a:schemeClr val="tx1"/>
                </a:solidFill>
                <a:latin typeface="Cambria" panose="02040503050406030204" pitchFamily="18" charset="0"/>
                <a:cs typeface="Arial" panose="020B0604020202020204" pitchFamily="34" charset="0"/>
              </a:rPr>
              <a:t>. </a:t>
            </a:r>
          </a:p>
          <a:p>
            <a:pPr marL="342900" indent="-342900" algn="l">
              <a:buFont typeface="Arial" panose="020B0604020202020204" pitchFamily="34" charset="0"/>
              <a:buChar char="•"/>
            </a:pPr>
            <a:r>
              <a:rPr lang="en-ID" sz="2000" dirty="0" err="1">
                <a:solidFill>
                  <a:schemeClr val="tx1"/>
                </a:solidFill>
                <a:latin typeface="Cambria" panose="02040503050406030204" pitchFamily="18" charset="0"/>
                <a:cs typeface="Arial" panose="020B0604020202020204" pitchFamily="34" charset="0"/>
              </a:rPr>
              <a:t>Berkedudukan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sebagai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suatu</a:t>
            </a:r>
            <a:r>
              <a:rPr lang="en-ID" sz="2000" dirty="0">
                <a:solidFill>
                  <a:schemeClr val="tx1"/>
                </a:solidFill>
                <a:latin typeface="Cambria" panose="02040503050406030204" pitchFamily="18" charset="0"/>
                <a:cs typeface="Arial" panose="020B0604020202020204" pitchFamily="34" charset="0"/>
              </a:rPr>
              <a:t> badan </a:t>
            </a:r>
            <a:r>
              <a:rPr lang="en-ID" sz="2000" dirty="0" err="1">
                <a:solidFill>
                  <a:schemeClr val="tx1"/>
                </a:solidFill>
                <a:latin typeface="Cambria" panose="02040503050406030204" pitchFamily="18" charset="0"/>
                <a:cs typeface="Arial" panose="020B0604020202020204" pitchFamily="34" charset="0"/>
              </a:rPr>
              <a:t>usaha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baik</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berbentuk</a:t>
            </a:r>
            <a:r>
              <a:rPr lang="en-ID" sz="2000" dirty="0">
                <a:solidFill>
                  <a:schemeClr val="tx1"/>
                </a:solidFill>
                <a:latin typeface="Cambria" panose="02040503050406030204" pitchFamily="18" charset="0"/>
                <a:cs typeface="Arial" panose="020B0604020202020204" pitchFamily="34" charset="0"/>
              </a:rPr>
              <a:t> badan </a:t>
            </a:r>
            <a:r>
              <a:rPr lang="en-ID" sz="2000" dirty="0" err="1">
                <a:solidFill>
                  <a:schemeClr val="tx1"/>
                </a:solidFill>
                <a:latin typeface="Cambria" panose="02040503050406030204" pitchFamily="18" charset="0"/>
                <a:cs typeface="Arial" panose="020B0604020202020204" pitchFamily="34" charset="0"/>
              </a:rPr>
              <a:t>hukum</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maupun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bukan</a:t>
            </a:r>
            <a:r>
              <a:rPr lang="en-ID" sz="2000" dirty="0">
                <a:solidFill>
                  <a:schemeClr val="tx1"/>
                </a:solidFill>
                <a:latin typeface="Cambria" panose="02040503050406030204" pitchFamily="18" charset="0"/>
                <a:cs typeface="Arial" panose="020B0604020202020204" pitchFamily="34" charset="0"/>
              </a:rPr>
              <a:t> badan </a:t>
            </a:r>
            <a:r>
              <a:rPr lang="en-ID" sz="2000" dirty="0" err="1">
                <a:solidFill>
                  <a:schemeClr val="tx1"/>
                </a:solidFill>
                <a:latin typeface="Cambria" panose="02040503050406030204" pitchFamily="18" charset="0"/>
                <a:cs typeface="Arial" panose="020B0604020202020204" pitchFamily="34" charset="0"/>
              </a:rPr>
              <a:t>hukum</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tentunya</a:t>
            </a:r>
            <a:r>
              <a:rPr lang="en-ID" sz="2000" dirty="0">
                <a:solidFill>
                  <a:schemeClr val="tx1"/>
                </a:solidFill>
                <a:latin typeface="Cambria" panose="02040503050406030204" pitchFamily="18" charset="0"/>
                <a:cs typeface="Arial" panose="020B0604020202020204" pitchFamily="34" charset="0"/>
              </a:rPr>
              <a:t> juga </a:t>
            </a:r>
            <a:r>
              <a:rPr lang="en-ID" sz="2000" dirty="0" err="1">
                <a:solidFill>
                  <a:schemeClr val="tx1"/>
                </a:solidFill>
                <a:latin typeface="Cambria" panose="02040503050406030204" pitchFamily="18" charset="0"/>
                <a:cs typeface="Arial" panose="020B0604020202020204" pitchFamily="34" charset="0"/>
              </a:rPr>
              <a:t>harus</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diwakili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secara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sah</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sebagaimana</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diatur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dalam</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perundang-undangan</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berlaku</a:t>
            </a:r>
            <a:r>
              <a:rPr lang="en-ID" sz="20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637764993"/>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Obyek dalam perikatan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anose="020B0604020202020204" pitchFamily="34" charset="0"/>
              <a:buChar char="•"/>
            </a:pPr>
            <a:r>
              <a:rPr lang="sv-SE" sz="2400" dirty="0">
                <a:solidFill>
                  <a:schemeClr val="tx1"/>
                </a:solidFill>
                <a:latin typeface="Cambria" panose="02040503050406030204" pitchFamily="18" charset="0"/>
                <a:cs typeface="Arial" panose="020B0604020202020204" pitchFamily="34" charset="0"/>
              </a:rPr>
              <a:t>Obyek perikatan ialah prestasi. Prestasi ialah isi perjanjian, atau dengan perkataan lain kewajiban yang harus dipenuhi oleh debitur dalam setiap perikatan/perjanjian. </a:t>
            </a:r>
          </a:p>
          <a:p>
            <a:pPr marL="342900" indent="-342900" algn="l">
              <a:buFont typeface="Arial" panose="020B0604020202020204" pitchFamily="34" charset="0"/>
              <a:buChar char="•"/>
            </a:pPr>
            <a:r>
              <a:rPr lang="sv-SE" sz="2400" dirty="0">
                <a:solidFill>
                  <a:schemeClr val="tx1"/>
                </a:solidFill>
                <a:latin typeface="Cambria" panose="02040503050406030204" pitchFamily="18" charset="0"/>
                <a:cs typeface="Arial" panose="020B0604020202020204" pitchFamily="34" charset="0"/>
              </a:rPr>
              <a:t>Jika pihak debitur tidak melaksanakan kewajibannya, maka ia dikatakan dalam keadaan wanprestasi.</a:t>
            </a:r>
          </a:p>
          <a:p>
            <a:pPr marL="342900" indent="-342900" algn="l">
              <a:buFont typeface="Arial" panose="020B0604020202020204" pitchFamily="34" charset="0"/>
              <a:buChar char="•"/>
            </a:pPr>
            <a:r>
              <a:rPr lang="sv-SE" sz="2400" dirty="0">
                <a:solidFill>
                  <a:schemeClr val="tx1"/>
                </a:solidFill>
                <a:latin typeface="Cambria" panose="02040503050406030204" pitchFamily="18" charset="0"/>
                <a:cs typeface="Arial" panose="020B0604020202020204" pitchFamily="34" charset="0"/>
              </a:rPr>
              <a:t>Terhadap perbuatan wanprestasi baik yang dilakukan oleh kreditur maupun oleh debitur dapat diajukan tuntutan seperti ganti rugi ditambah bunga, ganti tugi saja atau bahkan pembatalan perjanjian.</a:t>
            </a: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706242399"/>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052736"/>
            <a:ext cx="4114800" cy="53265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ID" sz="2600" dirty="0" err="1">
                <a:solidFill>
                  <a:schemeClr val="tx1"/>
                </a:solidFill>
                <a:latin typeface="Cambria" panose="02040503050406030204" pitchFamily="18" charset="0"/>
                <a:cs typeface="Arial" panose="020B0604020202020204" pitchFamily="34" charset="0"/>
              </a:rPr>
              <a:t>Pasal</a:t>
            </a:r>
            <a:r>
              <a:rPr lang="en-ID" sz="2600" dirty="0">
                <a:solidFill>
                  <a:schemeClr val="tx1"/>
                </a:solidFill>
                <a:latin typeface="Cambria" panose="02040503050406030204" pitchFamily="18" charset="0"/>
                <a:cs typeface="Arial" panose="020B0604020202020204" pitchFamily="34" charset="0"/>
              </a:rPr>
              <a:t> 1234 </a:t>
            </a:r>
            <a:r>
              <a:rPr lang="en-ID" sz="2600" dirty="0" err="1">
                <a:solidFill>
                  <a:schemeClr val="tx1"/>
                </a:solidFill>
                <a:latin typeface="Cambria" panose="02040503050406030204" pitchFamily="18" charset="0"/>
                <a:cs typeface="Arial" panose="020B0604020202020204" pitchFamily="34" charset="0"/>
              </a:rPr>
              <a:t>KUHPerdata</a:t>
            </a:r>
            <a:r>
              <a:rPr lang="en-ID" sz="2600" dirty="0">
                <a:solidFill>
                  <a:schemeClr val="tx1"/>
                </a:solidFill>
                <a:latin typeface="Cambria" panose="02040503050406030204" pitchFamily="18" charset="0"/>
                <a:cs typeface="Arial" panose="020B0604020202020204" pitchFamily="34" charset="0"/>
              </a:rPr>
              <a:t>:</a:t>
            </a:r>
          </a:p>
        </p:txBody>
      </p:sp>
      <p:graphicFrame>
        <p:nvGraphicFramePr>
          <p:cNvPr id="2" name="Diagram 1">
            <a:extLst>
              <a:ext uri="{FF2B5EF4-FFF2-40B4-BE49-F238E27FC236}">
                <a16:creationId xmlns:a16="http://schemas.microsoft.com/office/drawing/2014/main" id="{60ED59AE-B375-5ADE-8BE3-BEE92D44813D}"/>
              </a:ext>
            </a:extLst>
          </p:cNvPr>
          <p:cNvGraphicFramePr/>
          <p:nvPr>
            <p:extLst>
              <p:ext uri="{D42A27DB-BD31-4B8C-83A1-F6EECF244321}">
                <p14:modId xmlns:p14="http://schemas.microsoft.com/office/powerpoint/2010/main" val="3060677490"/>
              </p:ext>
            </p:extLst>
          </p:nvPr>
        </p:nvGraphicFramePr>
        <p:xfrm>
          <a:off x="1679848" y="1800932"/>
          <a:ext cx="5784304" cy="32561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45072425"/>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AutoNum type="arabicPeriod"/>
            </a:pPr>
            <a:r>
              <a:rPr lang="en-ID" sz="2600" dirty="0" err="1">
                <a:solidFill>
                  <a:schemeClr val="tx1"/>
                </a:solidFill>
                <a:latin typeface="Cambria" panose="02040503050406030204" pitchFamily="18" charset="0"/>
                <a:cs typeface="Arial" panose="020B0604020202020204" pitchFamily="34" charset="0"/>
              </a:rPr>
              <a:t>Memberikan</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sesuatu</a:t>
            </a:r>
            <a:r>
              <a:rPr lang="en-ID" sz="2600" dirty="0">
                <a:solidFill>
                  <a:schemeClr val="tx1"/>
                </a:solidFill>
                <a:latin typeface="Cambria" panose="02040503050406030204" pitchFamily="18" charset="0"/>
                <a:cs typeface="Arial" panose="020B0604020202020204" pitchFamily="34" charset="0"/>
              </a:rPr>
              <a:t> (ps. 1235 </a:t>
            </a:r>
            <a:r>
              <a:rPr lang="en-ID" sz="2600" dirty="0" err="1">
                <a:solidFill>
                  <a:schemeClr val="tx1"/>
                </a:solidFill>
                <a:latin typeface="Cambria" panose="02040503050406030204" pitchFamily="18" charset="0"/>
                <a:cs typeface="Arial" panose="020B0604020202020204" pitchFamily="34" charset="0"/>
              </a:rPr>
              <a:t>KUHPdt</a:t>
            </a:r>
            <a:r>
              <a:rPr lang="en-ID" sz="2600" dirty="0">
                <a:solidFill>
                  <a:schemeClr val="tx1"/>
                </a:solidFill>
                <a:latin typeface="Cambria" panose="02040503050406030204" pitchFamily="18" charset="0"/>
                <a:cs typeface="Arial" panose="020B0604020202020204" pitchFamily="34" charset="0"/>
              </a:rPr>
              <a:t>) </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menyerahkan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suatu</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barang</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spt</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dalam</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jual</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beli</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sewa</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menyewa</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p>
          <a:p>
            <a:pPr marL="514350" indent="-514350" algn="l">
              <a:buAutoNum type="arabicPeriod"/>
            </a:pP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Berbuat</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sesuatu</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a:solidFill>
                  <a:schemeClr val="tx1"/>
                </a:solidFill>
                <a:latin typeface="Cambria" panose="02040503050406030204" pitchFamily="18" charset="0"/>
                <a:cs typeface="Arial" panose="020B0604020202020204" pitchFamily="34" charset="0"/>
              </a:rPr>
              <a:t>(ps. 1239 </a:t>
            </a:r>
            <a:r>
              <a:rPr lang="en-ID" sz="2600" dirty="0" err="1">
                <a:solidFill>
                  <a:schemeClr val="tx1"/>
                </a:solidFill>
                <a:latin typeface="Cambria" panose="02040503050406030204" pitchFamily="18" charset="0"/>
                <a:cs typeface="Arial" panose="020B0604020202020204" pitchFamily="34" charset="0"/>
              </a:rPr>
              <a:t>KUHPdt</a:t>
            </a:r>
            <a:r>
              <a:rPr lang="en-ID" sz="2600" dirty="0">
                <a:solidFill>
                  <a:schemeClr val="tx1"/>
                </a:solidFill>
                <a:latin typeface="Cambria" panose="02040503050406030204" pitchFamily="18" charset="0"/>
                <a:cs typeface="Arial" panose="020B0604020202020204" pitchFamily="34" charset="0"/>
              </a:rPr>
              <a:t>) </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melaksanakan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suatu</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perbuatan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tertentu</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misal</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membangun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rumah</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atau</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membangun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jalan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spt</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dalam</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kerja</a:t>
            </a:r>
            <a:endPar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endParaRPr>
          </a:p>
          <a:p>
            <a:pPr marL="514350" indent="-514350" algn="l">
              <a:buAutoNum type="arabicPeriod"/>
            </a:pP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Tidak</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berbuat</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sesuatu</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(ps. 1242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KUHPdt</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tidak</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melakukan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suatu</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pekerjaan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tertentu</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misalnya</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tidak</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membangun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tembok</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tinggi</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yang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dapat</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mengganggu</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menghalangi</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pemandangan</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600" dirty="0" err="1">
                <a:solidFill>
                  <a:schemeClr val="tx1"/>
                </a:solidFill>
                <a:latin typeface="Cambria" panose="02040503050406030204" pitchFamily="18" charset="0"/>
                <a:cs typeface="Arial" panose="020B0604020202020204" pitchFamily="34" charset="0"/>
                <a:sym typeface="Wingdings" panose="05000000000000000000" pitchFamily="2" charset="2"/>
              </a:rPr>
              <a:t>tetangga</a:t>
            </a:r>
            <a:r>
              <a:rPr lang="en-ID" sz="2600" dirty="0">
                <a:solidFill>
                  <a:schemeClr val="tx1"/>
                </a:solidFill>
                <a:latin typeface="Cambria" panose="02040503050406030204" pitchFamily="18" charset="0"/>
                <a:cs typeface="Arial" panose="020B0604020202020204" pitchFamily="34" charset="0"/>
                <a:sym typeface="Wingdings" panose="05000000000000000000" pitchFamily="2" charset="2"/>
              </a:rPr>
              <a:t>, dan lain-lain.</a:t>
            </a:r>
            <a:endParaRPr lang="en-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32073665"/>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Sumber-sumber perikatan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a:pPr>
            <a:r>
              <a:rPr lang="sv-SE" sz="2400" dirty="0">
                <a:solidFill>
                  <a:schemeClr val="tx1"/>
                </a:solidFill>
                <a:latin typeface="Cambria" panose="02040503050406030204" pitchFamily="18" charset="0"/>
                <a:cs typeface="Arial" panose="020B0604020202020204" pitchFamily="34" charset="0"/>
              </a:rPr>
              <a:t>Perikatan yang bersumber dari perjanjian</a:t>
            </a:r>
          </a:p>
          <a:p>
            <a:pPr algn="l"/>
            <a:r>
              <a:rPr lang="sv-SE" sz="2400" dirty="0">
                <a:solidFill>
                  <a:schemeClr val="tx1"/>
                </a:solidFill>
                <a:latin typeface="Cambria" panose="02040503050406030204" pitchFamily="18" charset="0"/>
                <a:cs typeface="Arial" panose="020B0604020202020204" pitchFamily="34" charset="0"/>
              </a:rPr>
              <a:t>Perikatan yang bersumber dari perjanjian ditegaskan dalam pasal 1233 KUH Perdata, bahwa tiap-tiap perikatan dilahirkan baik karena persetujuan (perjanjian), maupun karena undang-undang”. Perjanjian adalah sumber perikatan paling penting.</a:t>
            </a:r>
          </a:p>
          <a:p>
            <a:pPr marL="457200" indent="-457200" algn="l">
              <a:buFont typeface="+mj-lt"/>
              <a:buAutoNum type="arabicPeriod" startAt="2"/>
            </a:pPr>
            <a:r>
              <a:rPr lang="sv-SE" sz="2400" dirty="0">
                <a:solidFill>
                  <a:schemeClr val="tx1"/>
                </a:solidFill>
                <a:latin typeface="Cambria" panose="02040503050406030204" pitchFamily="18" charset="0"/>
                <a:cs typeface="Arial" panose="020B0604020202020204" pitchFamily="34" charset="0"/>
              </a:rPr>
              <a:t>Perikatan yang bersumber dari Undang-undang</a:t>
            </a:r>
            <a:endParaRPr lang="en-ID" sz="2400" b="1"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349853128"/>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916832"/>
            <a:ext cx="8229600" cy="420933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ID" sz="2600" dirty="0" err="1">
                <a:solidFill>
                  <a:schemeClr val="tx1"/>
                </a:solidFill>
                <a:latin typeface="Cambria" panose="02040503050406030204" pitchFamily="18" charset="0"/>
                <a:cs typeface="Arial" panose="020B0604020202020204" pitchFamily="34" charset="0"/>
              </a:rPr>
              <a:t>Menurut</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Pasal</a:t>
            </a:r>
            <a:r>
              <a:rPr lang="en-ID" sz="2600" dirty="0">
                <a:solidFill>
                  <a:schemeClr val="tx1"/>
                </a:solidFill>
                <a:latin typeface="Cambria" panose="02040503050406030204" pitchFamily="18" charset="0"/>
                <a:cs typeface="Arial" panose="020B0604020202020204" pitchFamily="34" charset="0"/>
              </a:rPr>
              <a:t> 1352 KUH </a:t>
            </a:r>
            <a:r>
              <a:rPr lang="en-ID" sz="2600" dirty="0" err="1">
                <a:solidFill>
                  <a:schemeClr val="tx1"/>
                </a:solidFill>
                <a:latin typeface="Cambria" panose="02040503050406030204" pitchFamily="18" charset="0"/>
                <a:cs typeface="Arial" panose="020B0604020202020204" pitchFamily="34" charset="0"/>
              </a:rPr>
              <a:t>Perdata</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perikatan</a:t>
            </a:r>
            <a:r>
              <a:rPr lang="en-ID" sz="2600" dirty="0">
                <a:solidFill>
                  <a:schemeClr val="tx1"/>
                </a:solidFill>
                <a:latin typeface="Cambria" panose="02040503050406030204" pitchFamily="18" charset="0"/>
                <a:cs typeface="Arial" panose="020B0604020202020204" pitchFamily="34" charset="0"/>
              </a:rPr>
              <a:t> yang </a:t>
            </a:r>
            <a:r>
              <a:rPr lang="en-ID" sz="2600" dirty="0" err="1">
                <a:solidFill>
                  <a:schemeClr val="tx1"/>
                </a:solidFill>
                <a:latin typeface="Cambria" panose="02040503050406030204" pitchFamily="18" charset="0"/>
                <a:cs typeface="Arial" panose="020B0604020202020204" pitchFamily="34" charset="0"/>
              </a:rPr>
              <a:t>timbul</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karena</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undang-undang</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diperinci</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menjadi</a:t>
            </a:r>
            <a:r>
              <a:rPr lang="en-ID" sz="2600" dirty="0">
                <a:solidFill>
                  <a:schemeClr val="tx1"/>
                </a:solidFill>
                <a:latin typeface="Cambria" panose="02040503050406030204" pitchFamily="18" charset="0"/>
                <a:cs typeface="Arial" panose="020B0604020202020204" pitchFamily="34" charset="0"/>
              </a:rPr>
              <a:t> 2 (</a:t>
            </a:r>
            <a:r>
              <a:rPr lang="en-ID" sz="2600" dirty="0" err="1">
                <a:solidFill>
                  <a:schemeClr val="tx1"/>
                </a:solidFill>
                <a:latin typeface="Cambria" panose="02040503050406030204" pitchFamily="18" charset="0"/>
                <a:cs typeface="Arial" panose="020B0604020202020204" pitchFamily="34" charset="0"/>
              </a:rPr>
              <a:t>dua</a:t>
            </a:r>
            <a:r>
              <a:rPr lang="en-ID" sz="2600" dirty="0">
                <a:solidFill>
                  <a:schemeClr val="tx1"/>
                </a:solidFill>
                <a:latin typeface="Cambria" panose="02040503050406030204" pitchFamily="18" charset="0"/>
                <a:cs typeface="Arial" panose="020B0604020202020204" pitchFamily="34" charset="0"/>
              </a:rPr>
              <a:t>):</a:t>
            </a:r>
          </a:p>
          <a:p>
            <a:pPr marL="514350" indent="-514350" algn="l">
              <a:buAutoNum type="arabicParenR"/>
            </a:pPr>
            <a:r>
              <a:rPr lang="en-ID" sz="2600" dirty="0" err="1">
                <a:solidFill>
                  <a:schemeClr val="tx1"/>
                </a:solidFill>
                <a:latin typeface="Cambria" panose="02040503050406030204" pitchFamily="18" charset="0"/>
                <a:cs typeface="Arial" panose="020B0604020202020204" pitchFamily="34" charset="0"/>
              </a:rPr>
              <a:t>Perikatan</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semata-mata</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ditentukan</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Undang-undang</a:t>
            </a:r>
            <a:endParaRPr lang="en-ID" sz="2600" dirty="0">
              <a:solidFill>
                <a:schemeClr val="tx1"/>
              </a:solidFill>
              <a:latin typeface="Cambria" panose="02040503050406030204" pitchFamily="18" charset="0"/>
              <a:cs typeface="Arial" panose="020B0604020202020204" pitchFamily="34" charset="0"/>
            </a:endParaRPr>
          </a:p>
          <a:p>
            <a:pPr marL="514350" indent="-514350" algn="l">
              <a:buAutoNum type="arabicParenR"/>
            </a:pPr>
            <a:r>
              <a:rPr lang="en-ID" sz="2600" dirty="0" err="1">
                <a:solidFill>
                  <a:schemeClr val="tx1"/>
                </a:solidFill>
                <a:latin typeface="Cambria" panose="02040503050406030204" pitchFamily="18" charset="0"/>
                <a:cs typeface="Arial" panose="020B0604020202020204" pitchFamily="34" charset="0"/>
              </a:rPr>
              <a:t>Perikatan</a:t>
            </a:r>
            <a:r>
              <a:rPr lang="en-ID" sz="2600" dirty="0">
                <a:solidFill>
                  <a:schemeClr val="tx1"/>
                </a:solidFill>
                <a:latin typeface="Cambria" panose="02040503050406030204" pitchFamily="18" charset="0"/>
                <a:cs typeface="Arial" panose="020B0604020202020204" pitchFamily="34" charset="0"/>
              </a:rPr>
              <a:t> yang </a:t>
            </a:r>
            <a:r>
              <a:rPr lang="en-ID" sz="2600" dirty="0" err="1">
                <a:solidFill>
                  <a:schemeClr val="tx1"/>
                </a:solidFill>
                <a:latin typeface="Cambria" panose="02040503050406030204" pitchFamily="18" charset="0"/>
                <a:cs typeface="Arial" panose="020B0604020202020204" pitchFamily="34" charset="0"/>
              </a:rPr>
              <a:t>timbul</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karena</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perbuatan</a:t>
            </a:r>
            <a:r>
              <a:rPr lang="en-ID" sz="2600" dirty="0">
                <a:solidFill>
                  <a:schemeClr val="tx1"/>
                </a:solidFill>
                <a:latin typeface="Cambria" panose="02040503050406030204" pitchFamily="18" charset="0"/>
                <a:cs typeface="Arial" panose="020B0604020202020204" pitchFamily="34" charset="0"/>
              </a:rPr>
              <a:t> orang, </a:t>
            </a:r>
            <a:r>
              <a:rPr lang="en-ID" sz="2600" dirty="0" err="1">
                <a:solidFill>
                  <a:schemeClr val="tx1"/>
                </a:solidFill>
                <a:latin typeface="Cambria" panose="02040503050406030204" pitchFamily="18" charset="0"/>
                <a:cs typeface="Arial" panose="020B0604020202020204" pitchFamily="34" charset="0"/>
              </a:rPr>
              <a:t>yaitu</a:t>
            </a:r>
            <a:r>
              <a:rPr lang="en-ID" sz="2600" dirty="0">
                <a:solidFill>
                  <a:schemeClr val="tx1"/>
                </a:solidFill>
                <a:latin typeface="Cambria" panose="02040503050406030204" pitchFamily="18" charset="0"/>
                <a:cs typeface="Arial" panose="020B0604020202020204" pitchFamily="34" charset="0"/>
              </a:rPr>
              <a:t>:</a:t>
            </a:r>
          </a:p>
          <a:p>
            <a:pPr algn="l"/>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Perbuatan</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menurut</a:t>
            </a:r>
            <a:r>
              <a:rPr lang="en-ID" sz="2600" dirty="0">
                <a:solidFill>
                  <a:schemeClr val="tx1"/>
                </a:solidFill>
                <a:latin typeface="Cambria" panose="02040503050406030204" pitchFamily="18" charset="0"/>
                <a:cs typeface="Arial" panose="020B0604020202020204" pitchFamily="34" charset="0"/>
              </a:rPr>
              <a:t> Hukum (</a:t>
            </a:r>
            <a:r>
              <a:rPr lang="en-ID" sz="2600" dirty="0" err="1">
                <a:solidFill>
                  <a:schemeClr val="tx1"/>
                </a:solidFill>
                <a:latin typeface="Cambria" panose="02040503050406030204" pitchFamily="18" charset="0"/>
                <a:cs typeface="Arial" panose="020B0604020202020204" pitchFamily="34" charset="0"/>
              </a:rPr>
              <a:t>Recht</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matigdaad</a:t>
            </a:r>
            <a:r>
              <a:rPr lang="en-ID" sz="2600" dirty="0">
                <a:solidFill>
                  <a:schemeClr val="tx1"/>
                </a:solidFill>
                <a:latin typeface="Cambria" panose="02040503050406030204" pitchFamily="18" charset="0"/>
                <a:cs typeface="Arial" panose="020B0604020202020204" pitchFamily="34" charset="0"/>
              </a:rPr>
              <a:t>).</a:t>
            </a:r>
          </a:p>
          <a:p>
            <a:pPr algn="l"/>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Perbuatan</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Melanggar</a:t>
            </a:r>
            <a:r>
              <a:rPr lang="en-ID" sz="2600" dirty="0">
                <a:solidFill>
                  <a:schemeClr val="tx1"/>
                </a:solidFill>
                <a:latin typeface="Cambria" panose="02040503050406030204" pitchFamily="18" charset="0"/>
                <a:cs typeface="Arial" panose="020B0604020202020204" pitchFamily="34" charset="0"/>
              </a:rPr>
              <a:t> Hukum (</a:t>
            </a:r>
            <a:r>
              <a:rPr lang="en-ID" sz="2600" dirty="0" err="1">
                <a:solidFill>
                  <a:schemeClr val="tx1"/>
                </a:solidFill>
                <a:latin typeface="Cambria" panose="02040503050406030204" pitchFamily="18" charset="0"/>
                <a:cs typeface="Arial" panose="020B0604020202020204" pitchFamily="34" charset="0"/>
              </a:rPr>
              <a:t>Onrecht</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matigdaad</a:t>
            </a:r>
            <a:r>
              <a:rPr lang="en-ID"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548880813"/>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EF4D539C-C6D7-456E-8DC9-B96EA703D444}"/>
              </a:ext>
            </a:extLst>
          </p:cNvPr>
          <p:cNvSpPr>
            <a:spLocks noGrp="1"/>
          </p:cNvSpPr>
          <p:nvPr>
            <p:ph type="subTitle" idx="1"/>
          </p:nvPr>
        </p:nvSpPr>
        <p:spPr>
          <a:xfrm>
            <a:off x="683568" y="692696"/>
            <a:ext cx="8280920" cy="4946104"/>
          </a:xfrm>
        </p:spPr>
        <p:txBody>
          <a:bodyPr>
            <a:normAutofit fontScale="92500" lnSpcReduction="20000"/>
          </a:bodyPr>
          <a:lstStyle/>
          <a:p>
            <a:r>
              <a:rPr lang="en-US" dirty="0" err="1">
                <a:solidFill>
                  <a:schemeClr val="tx1"/>
                </a:solidFill>
              </a:rPr>
              <a:t>Hukum</a:t>
            </a:r>
            <a:r>
              <a:rPr lang="en-US" dirty="0">
                <a:solidFill>
                  <a:schemeClr val="tx1"/>
                </a:solidFill>
              </a:rPr>
              <a:t> </a:t>
            </a:r>
            <a:r>
              <a:rPr lang="en-US" dirty="0" err="1">
                <a:solidFill>
                  <a:schemeClr val="tx1"/>
                </a:solidFill>
              </a:rPr>
              <a:t>Perikatan</a:t>
            </a:r>
            <a:r>
              <a:rPr lang="en-US" dirty="0">
                <a:solidFill>
                  <a:schemeClr val="tx1"/>
                </a:solidFill>
              </a:rPr>
              <a:t> </a:t>
            </a:r>
          </a:p>
          <a:p>
            <a:r>
              <a:rPr lang="en-ID" b="1" dirty="0">
                <a:solidFill>
                  <a:schemeClr val="tx1"/>
                </a:solidFill>
              </a:rPr>
              <a:t>(</a:t>
            </a:r>
            <a:r>
              <a:rPr lang="en-ID" b="1" dirty="0" err="1">
                <a:solidFill>
                  <a:schemeClr val="tx1"/>
                </a:solidFill>
              </a:rPr>
              <a:t>Verbintenis</a:t>
            </a:r>
            <a:r>
              <a:rPr lang="en-ID" b="1" dirty="0">
                <a:solidFill>
                  <a:schemeClr val="tx1"/>
                </a:solidFill>
              </a:rPr>
              <a:t> </a:t>
            </a:r>
            <a:r>
              <a:rPr lang="en-ID" b="1" dirty="0" err="1">
                <a:solidFill>
                  <a:schemeClr val="tx1"/>
                </a:solidFill>
              </a:rPr>
              <a:t>Recht</a:t>
            </a:r>
            <a:r>
              <a:rPr lang="en-ID" b="1" dirty="0">
                <a:solidFill>
                  <a:schemeClr val="tx1"/>
                </a:solidFill>
              </a:rPr>
              <a:t>)</a:t>
            </a:r>
          </a:p>
          <a:p>
            <a:pPr algn="just"/>
            <a:r>
              <a:rPr lang="id-ID" dirty="0">
                <a:solidFill>
                  <a:schemeClr val="tx1"/>
                </a:solidFill>
                <a:latin typeface="Cambria" panose="02040503050406030204" pitchFamily="18" charset="0"/>
                <a:cs typeface="Arial" panose="020B0604020202020204" pitchFamily="34" charset="0"/>
              </a:rPr>
              <a:t>Perikatan adalah terjemahan dari istilah aslinya dalam bahasa Belanda “verbintenis” yang mengandung banyak pengertian:</a:t>
            </a:r>
          </a:p>
          <a:p>
            <a:pPr marL="514350" indent="-514350" algn="just">
              <a:buFont typeface="+mj-lt"/>
              <a:buAutoNum type="arabicPeriod"/>
            </a:pPr>
            <a:r>
              <a:rPr lang="id-ID" dirty="0">
                <a:solidFill>
                  <a:schemeClr val="tx1"/>
                </a:solidFill>
                <a:latin typeface="Cambria" panose="02040503050406030204" pitchFamily="18" charset="0"/>
                <a:cs typeface="Arial" panose="020B0604020202020204" pitchFamily="34" charset="0"/>
              </a:rPr>
              <a:t>Perikatan: masing-masing pihak saling terikat oleh suatu kewajiban/prestasi (dipakai oleh Subekti dan Sudikno)</a:t>
            </a:r>
          </a:p>
          <a:p>
            <a:pPr marL="514350" indent="-514350" algn="just">
              <a:buFont typeface="+mj-lt"/>
              <a:buAutoNum type="arabicPeriod"/>
            </a:pPr>
            <a:r>
              <a:rPr lang="id-ID" dirty="0">
                <a:solidFill>
                  <a:schemeClr val="tx1"/>
                </a:solidFill>
                <a:latin typeface="Cambria" panose="02040503050406030204" pitchFamily="18" charset="0"/>
                <a:cs typeface="Arial" panose="020B0604020202020204" pitchFamily="34" charset="0"/>
              </a:rPr>
              <a:t>Perutangan: suatu pengertian yang terkandung dalam verbintenis. Adanya hubungan hutang piutang antara para pihak (dipakai oleh Sri Soedewi, Vollmar, Kusumadi).</a:t>
            </a:r>
          </a:p>
          <a:p>
            <a:pPr marL="514350" indent="-514350" algn="just">
              <a:buFont typeface="+mj-lt"/>
              <a:buAutoNum type="arabicPeriod"/>
            </a:pPr>
            <a:r>
              <a:rPr lang="id-ID" dirty="0">
                <a:solidFill>
                  <a:schemeClr val="tx1"/>
                </a:solidFill>
                <a:latin typeface="Cambria" panose="02040503050406030204" pitchFamily="18" charset="0"/>
                <a:cs typeface="Arial" panose="020B0604020202020204" pitchFamily="34" charset="0"/>
              </a:rPr>
              <a:t>Perjanjian (overeenkomst): dipakai oleh (Wiryono Prodjodikoro).</a:t>
            </a:r>
          </a:p>
          <a:p>
            <a:endParaRPr lang="en-ID" b="1" dirty="0"/>
          </a:p>
        </p:txBody>
      </p:sp>
    </p:spTree>
    <p:extLst>
      <p:ext uri="{BB962C8B-B14F-4D97-AF65-F5344CB8AC3E}">
        <p14:creationId xmlns:p14="http://schemas.microsoft.com/office/powerpoint/2010/main" val="1599926018"/>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B7E6C47E-B694-4A17-A0D4-34AFE5BAD439}"/>
              </a:ext>
            </a:extLst>
          </p:cNvPr>
          <p:cNvSpPr>
            <a:spLocks noGrp="1"/>
          </p:cNvSpPr>
          <p:nvPr>
            <p:ph type="subTitle" idx="1"/>
          </p:nvPr>
        </p:nvSpPr>
        <p:spPr>
          <a:xfrm>
            <a:off x="251520" y="1279984"/>
            <a:ext cx="8784976" cy="4298032"/>
          </a:xfrm>
        </p:spPr>
        <p:txBody>
          <a:bodyPr>
            <a:normAutofit/>
          </a:bodyPr>
          <a:lstStyle/>
          <a:p>
            <a:r>
              <a:rPr lang="id-ID" dirty="0">
                <a:solidFill>
                  <a:schemeClr val="tx1"/>
                </a:solidFill>
                <a:latin typeface="Cambria" panose="02040503050406030204" pitchFamily="18" charset="0"/>
                <a:cs typeface="Arial" panose="020B0604020202020204" pitchFamily="34" charset="0"/>
              </a:rPr>
              <a:t>Jika dirumuskan, perikatan adalah hubungan hukum yang terjadi antara orang yang satu dengan orang yang lain karena perbuatan, peristiwa, atau keadaan. Dari rumusan ini dapat diketahui bahwa perikatan itu terdapat dalam bidang hukum </a:t>
            </a:r>
            <a:r>
              <a:rPr lang="id-ID" b="1" dirty="0">
                <a:solidFill>
                  <a:schemeClr val="tx1"/>
                </a:solidFill>
                <a:latin typeface="Cambria" panose="02040503050406030204" pitchFamily="18" charset="0"/>
                <a:cs typeface="Arial" panose="020B0604020202020204" pitchFamily="34" charset="0"/>
              </a:rPr>
              <a:t>harta kekayaan (law of property), dalam bidang hukum keluarga (family law), dalam bidang hukum waris (law of succession), dalam bidang hukum pribadi (personal law).</a:t>
            </a:r>
          </a:p>
          <a:p>
            <a:endParaRPr lang="en-ID" dirty="0"/>
          </a:p>
        </p:txBody>
      </p:sp>
    </p:spTree>
    <p:extLst>
      <p:ext uri="{BB962C8B-B14F-4D97-AF65-F5344CB8AC3E}">
        <p14:creationId xmlns:p14="http://schemas.microsoft.com/office/powerpoint/2010/main" val="3461126635"/>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701824"/>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Sistematika KUHPerdata</a:t>
            </a: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2060848"/>
            <a:ext cx="8229600" cy="351279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ID" sz="2400" dirty="0">
              <a:solidFill>
                <a:schemeClr val="tx1"/>
              </a:solidFill>
              <a:latin typeface="Cambria" panose="02040503050406030204" pitchFamily="18" charset="0"/>
              <a:cs typeface="Arial" panose="020B0604020202020204" pitchFamily="34" charset="0"/>
            </a:endParaRPr>
          </a:p>
        </p:txBody>
      </p:sp>
      <p:sp>
        <p:nvSpPr>
          <p:cNvPr id="6" name="Content Placeholder 2">
            <a:extLst>
              <a:ext uri="{FF2B5EF4-FFF2-40B4-BE49-F238E27FC236}">
                <a16:creationId xmlns:a16="http://schemas.microsoft.com/office/drawing/2014/main" id="{7F6BAC2A-8843-998D-61BA-0638E5BC3B2E}"/>
              </a:ext>
            </a:extLst>
          </p:cNvPr>
          <p:cNvSpPr txBox="1">
            <a:spLocks/>
          </p:cNvSpPr>
          <p:nvPr/>
        </p:nvSpPr>
        <p:spPr>
          <a:xfrm>
            <a:off x="437863" y="1772816"/>
            <a:ext cx="8229600" cy="401684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anose="020B0604020202020204" pitchFamily="34" charset="0"/>
              <a:buChar char="•"/>
            </a:pPr>
            <a:r>
              <a:rPr lang="en-US" sz="2000" b="1" dirty="0" err="1">
                <a:solidFill>
                  <a:schemeClr val="tx1"/>
                </a:solidFill>
                <a:latin typeface="Cambria" panose="02040503050406030204" pitchFamily="18" charset="0"/>
                <a:cs typeface="Arial" panose="020B0604020202020204" pitchFamily="34" charset="0"/>
              </a:rPr>
              <a:t>Ketentuan</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Umum</a:t>
            </a:r>
            <a:r>
              <a:rPr lang="en-US" sz="2000" b="1"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Ketentuan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Umum</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memuat</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mengatur</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tentang</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peraturan-peraturan</a:t>
            </a:r>
            <a:r>
              <a:rPr lang="en-US" sz="2000" dirty="0">
                <a:solidFill>
                  <a:schemeClr val="tx1"/>
                </a:solidFill>
                <a:latin typeface="Cambria" panose="02040503050406030204" pitchFamily="18" charset="0"/>
                <a:cs typeface="Arial" panose="020B0604020202020204" pitchFamily="34" charset="0"/>
              </a:rPr>
              <a:t> yang </a:t>
            </a:r>
            <a:r>
              <a:rPr lang="en-US" sz="2000" dirty="0" err="1">
                <a:solidFill>
                  <a:schemeClr val="tx1"/>
                </a:solidFill>
                <a:latin typeface="Cambria" panose="02040503050406030204" pitchFamily="18" charset="0"/>
                <a:cs typeface="Arial" panose="020B0604020202020204" pitchFamily="34" charset="0"/>
              </a:rPr>
              <a:t>berlaku</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bagi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perikatan</a:t>
            </a:r>
            <a:r>
              <a:rPr lang="en-US" sz="2000" dirty="0">
                <a:solidFill>
                  <a:schemeClr val="tx1"/>
                </a:solidFill>
                <a:latin typeface="Cambria" panose="02040503050406030204" pitchFamily="18" charset="0"/>
                <a:cs typeface="Arial" panose="020B0604020202020204" pitchFamily="34" charset="0"/>
              </a:rPr>
              <a:t> pada </a:t>
            </a:r>
            <a:r>
              <a:rPr lang="en-US" sz="2000" dirty="0" err="1">
                <a:solidFill>
                  <a:schemeClr val="tx1"/>
                </a:solidFill>
                <a:latin typeface="Cambria" panose="02040503050406030204" pitchFamily="18" charset="0"/>
                <a:cs typeface="Arial" panose="020B0604020202020204" pitchFamily="34" charset="0"/>
              </a:rPr>
              <a:t>umumnya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misalnya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tentang</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bagaimana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lahirnya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suatu</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perikatan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tentang</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perikatan</a:t>
            </a:r>
            <a:r>
              <a:rPr lang="en-US" sz="2000" dirty="0">
                <a:solidFill>
                  <a:schemeClr val="tx1"/>
                </a:solidFill>
                <a:latin typeface="Cambria" panose="02040503050406030204" pitchFamily="18" charset="0"/>
                <a:cs typeface="Arial" panose="020B0604020202020204" pitchFamily="34" charset="0"/>
              </a:rPr>
              <a:t> yang </a:t>
            </a:r>
            <a:r>
              <a:rPr lang="en-US" sz="2000" dirty="0" err="1">
                <a:solidFill>
                  <a:schemeClr val="tx1"/>
                </a:solidFill>
                <a:latin typeface="Cambria" panose="02040503050406030204" pitchFamily="18" charset="0"/>
                <a:cs typeface="Arial" panose="020B0604020202020204" pitchFamily="34" charset="0"/>
              </a:rPr>
              <a:t>dilahirkan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dari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persetujuan</a:t>
            </a:r>
            <a:r>
              <a:rPr lang="en-US" sz="2000" dirty="0">
                <a:solidFill>
                  <a:schemeClr val="tx1"/>
                </a:solidFill>
                <a:latin typeface="Cambria" panose="02040503050406030204" pitchFamily="18" charset="0"/>
                <a:cs typeface="Arial" panose="020B0604020202020204" pitchFamily="34" charset="0"/>
              </a:rPr>
              <a:t>/</a:t>
            </a:r>
            <a:r>
              <a:rPr lang="en-US" sz="2000" dirty="0" err="1">
                <a:solidFill>
                  <a:schemeClr val="tx1"/>
                </a:solidFill>
                <a:latin typeface="Cambria" panose="02040503050406030204" pitchFamily="18" charset="0"/>
                <a:cs typeface="Arial" panose="020B0604020202020204" pitchFamily="34" charset="0"/>
              </a:rPr>
              <a:t>perjanjian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tentang</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perikan</a:t>
            </a:r>
            <a:r>
              <a:rPr lang="en-US" sz="2000" dirty="0">
                <a:solidFill>
                  <a:schemeClr val="tx1"/>
                </a:solidFill>
                <a:latin typeface="Cambria" panose="02040503050406030204" pitchFamily="18" charset="0"/>
                <a:cs typeface="Arial" panose="020B0604020202020204" pitchFamily="34" charset="0"/>
              </a:rPr>
              <a:t> yang </a:t>
            </a:r>
            <a:r>
              <a:rPr lang="en-US" sz="2000" dirty="0" err="1">
                <a:solidFill>
                  <a:schemeClr val="tx1"/>
                </a:solidFill>
                <a:latin typeface="Cambria" panose="02040503050406030204" pitchFamily="18" charset="0"/>
                <a:cs typeface="Arial" panose="020B0604020202020204" pitchFamily="34" charset="0"/>
              </a:rPr>
              <a:t>dilahirkan</a:t>
            </a:r>
            <a:r>
              <a:rPr lang="en-US" sz="2000" dirty="0">
                <a:solidFill>
                  <a:schemeClr val="tx1"/>
                </a:solidFill>
                <a:latin typeface="Cambria" panose="02040503050406030204" pitchFamily="18" charset="0"/>
                <a:cs typeface="Arial" panose="020B0604020202020204" pitchFamily="34" charset="0"/>
              </a:rPr>
              <a:t> demi </a:t>
            </a:r>
            <a:r>
              <a:rPr lang="en-US" sz="2000" dirty="0" err="1">
                <a:solidFill>
                  <a:schemeClr val="tx1"/>
                </a:solidFill>
                <a:latin typeface="Cambria" panose="02040503050406030204" pitchFamily="18" charset="0"/>
                <a:cs typeface="Arial" panose="020B0604020202020204" pitchFamily="34" charset="0"/>
              </a:rPr>
              <a:t>undang-undang</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tentang</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hapusnya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perikatan</a:t>
            </a:r>
            <a:r>
              <a:rPr lang="en-US" sz="2000" dirty="0">
                <a:solidFill>
                  <a:schemeClr val="tx1"/>
                </a:solidFill>
                <a:latin typeface="Cambria" panose="02040503050406030204" pitchFamily="18" charset="0"/>
                <a:cs typeface="Arial" panose="020B0604020202020204" pitchFamily="34" charset="0"/>
              </a:rPr>
              <a:t>.</a:t>
            </a:r>
          </a:p>
          <a:p>
            <a:pPr marL="342900" indent="-342900" algn="l">
              <a:buFont typeface="Arial" panose="020B0604020202020204" pitchFamily="34" charset="0"/>
              <a:buChar char="•"/>
            </a:pPr>
            <a:r>
              <a:rPr lang="en-US" sz="2000" b="1" dirty="0" err="1">
                <a:solidFill>
                  <a:schemeClr val="tx1"/>
                </a:solidFill>
                <a:latin typeface="Cambria" panose="02040503050406030204" pitchFamily="18" charset="0"/>
                <a:cs typeface="Arial" panose="020B0604020202020204" pitchFamily="34" charset="0"/>
              </a:rPr>
              <a:t>Ketentuan</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Khusus</a:t>
            </a:r>
            <a:r>
              <a:rPr lang="en-US" sz="2000" b="1"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Ketentuan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Khusus</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memuat</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mengatur</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tentang</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peraturan-peraturan</a:t>
            </a:r>
            <a:r>
              <a:rPr lang="en-US" sz="2000" dirty="0">
                <a:solidFill>
                  <a:schemeClr val="tx1"/>
                </a:solidFill>
                <a:latin typeface="Cambria" panose="02040503050406030204" pitchFamily="18" charset="0"/>
                <a:cs typeface="Arial" panose="020B0604020202020204" pitchFamily="34" charset="0"/>
              </a:rPr>
              <a:t> yang </a:t>
            </a:r>
            <a:r>
              <a:rPr lang="en-US" sz="2000" dirty="0" err="1">
                <a:solidFill>
                  <a:schemeClr val="tx1"/>
                </a:solidFill>
                <a:latin typeface="Cambria" panose="02040503050406030204" pitchFamily="18" charset="0"/>
                <a:cs typeface="Arial" panose="020B0604020202020204" pitchFamily="34" charset="0"/>
              </a:rPr>
              <a:t>berlaku</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secara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khusus</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misalnya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tentang</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jual-beli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tukar-menukar</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sewa-menyewa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persetujuan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untuk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melakukan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pekerjaan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tentang</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perseroan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sebagai</a:t>
            </a:r>
            <a:r>
              <a:rPr lang="en-US" sz="2000" dirty="0">
                <a:solidFill>
                  <a:schemeClr val="tx1"/>
                </a:solidFill>
                <a:latin typeface="Cambria" panose="02040503050406030204" pitchFamily="18" charset="0"/>
                <a:cs typeface="Arial" panose="020B0604020202020204" pitchFamily="34" charset="0"/>
              </a:rPr>
              <a:t> lex </a:t>
            </a:r>
            <a:r>
              <a:rPr lang="en-US" sz="2000" dirty="0" err="1">
                <a:solidFill>
                  <a:schemeClr val="tx1"/>
                </a:solidFill>
                <a:latin typeface="Cambria" panose="02040503050406030204" pitchFamily="18" charset="0"/>
                <a:cs typeface="Arial" panose="020B0604020202020204" pitchFamily="34" charset="0"/>
              </a:rPr>
              <a:t>specialis</a:t>
            </a:r>
            <a:r>
              <a:rPr lang="en-US" sz="2000" dirty="0">
                <a:solidFill>
                  <a:schemeClr val="tx1"/>
                </a:solidFill>
                <a:latin typeface="Cambria" panose="02040503050406030204" pitchFamily="18" charset="0"/>
                <a:cs typeface="Arial" panose="020B0604020202020204" pitchFamily="34" charset="0"/>
              </a:rPr>
              <a:t>/</a:t>
            </a:r>
            <a:r>
              <a:rPr lang="en-US" sz="2000" dirty="0" err="1">
                <a:solidFill>
                  <a:schemeClr val="tx1"/>
                </a:solidFill>
                <a:latin typeface="Cambria" panose="02040503050406030204" pitchFamily="18" charset="0"/>
                <a:cs typeface="Arial" panose="020B0604020202020204" pitchFamily="34" charset="0"/>
              </a:rPr>
              <a:t>aturan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umum</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hibah</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penitipan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barang</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pinjam</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pakai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pinjam</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mengganti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bunga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tetap</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atau</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bunga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abadi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persetujuan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untung-untungan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pemberian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kuasa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penanggungan</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perdamaian</a:t>
            </a:r>
            <a:r>
              <a:rPr lang="en-US" sz="2000" dirty="0">
                <a:solidFill>
                  <a:schemeClr val="tx1"/>
                </a:solidFill>
                <a:latin typeface="Cambria" panose="02040503050406030204" pitchFamily="18" charset="0"/>
                <a:cs typeface="Arial" panose="020B0604020202020204" pitchFamily="34" charset="0"/>
              </a:rPr>
              <a:t>.</a:t>
            </a:r>
            <a:endParaRPr lang="en-ID" sz="20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390415855"/>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196752"/>
            <a:ext cx="8229600" cy="492941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ID" dirty="0" err="1">
                <a:solidFill>
                  <a:schemeClr val="tx1"/>
                </a:solidFill>
                <a:latin typeface="Cambria" panose="02040503050406030204" pitchFamily="18" charset="0"/>
                <a:cs typeface="Arial" panose="020B0604020202020204" pitchFamily="34" charset="0"/>
              </a:rPr>
              <a:t>Sistem</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dianut</a:t>
            </a:r>
            <a:r>
              <a:rPr lang="en-ID" dirty="0">
                <a:solidFill>
                  <a:schemeClr val="tx1"/>
                </a:solidFill>
                <a:latin typeface="Cambria" panose="02040503050406030204" pitchFamily="18" charset="0"/>
                <a:cs typeface="Arial" panose="020B0604020202020204" pitchFamily="34" charset="0"/>
              </a:rPr>
              <a:t> oleh </a:t>
            </a:r>
            <a:r>
              <a:rPr lang="en-ID" dirty="0" err="1">
                <a:solidFill>
                  <a:schemeClr val="tx1"/>
                </a:solidFill>
                <a:latin typeface="Cambria" panose="02040503050406030204" pitchFamily="18" charset="0"/>
                <a:cs typeface="Arial" panose="020B0604020202020204" pitchFamily="34" charset="0"/>
              </a:rPr>
              <a:t>buku</a:t>
            </a:r>
            <a:r>
              <a:rPr lang="en-ID" dirty="0">
                <a:solidFill>
                  <a:schemeClr val="tx1"/>
                </a:solidFill>
                <a:latin typeface="Cambria" panose="02040503050406030204" pitchFamily="18" charset="0"/>
                <a:cs typeface="Arial" panose="020B0604020202020204" pitchFamily="34" charset="0"/>
              </a:rPr>
              <a:t> III </a:t>
            </a:r>
            <a:r>
              <a:rPr lang="en-ID" dirty="0" err="1">
                <a:solidFill>
                  <a:schemeClr val="tx1"/>
                </a:solidFill>
                <a:latin typeface="Cambria" panose="02040503050406030204" pitchFamily="18" charset="0"/>
                <a:cs typeface="Arial" panose="020B0604020202020204" pitchFamily="34" charset="0"/>
              </a:rPr>
              <a:t>itu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lazim</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dinamakan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sistem</a:t>
            </a:r>
            <a:r>
              <a:rPr lang="en-ID" dirty="0">
                <a:solidFill>
                  <a:schemeClr val="tx1"/>
                </a:solidFill>
                <a:latin typeface="Cambria" panose="02040503050406030204" pitchFamily="18" charset="0"/>
                <a:cs typeface="Arial" panose="020B0604020202020204" pitchFamily="34" charset="0"/>
              </a:rPr>
              <a:t> “</a:t>
            </a:r>
            <a:r>
              <a:rPr lang="en-ID" b="1" dirty="0" err="1">
                <a:solidFill>
                  <a:schemeClr val="tx1"/>
                </a:solidFill>
                <a:latin typeface="Cambria" panose="02040503050406030204" pitchFamily="18" charset="0"/>
                <a:cs typeface="Arial" panose="020B0604020202020204" pitchFamily="34" charset="0"/>
              </a:rPr>
              <a:t>terbuka</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artinya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adalah</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bahwa</a:t>
            </a:r>
            <a:r>
              <a:rPr lang="en-ID" dirty="0">
                <a:solidFill>
                  <a:schemeClr val="tx1"/>
                </a:solidFill>
                <a:latin typeface="Cambria" panose="02040503050406030204" pitchFamily="18" charset="0"/>
                <a:cs typeface="Arial" panose="020B0604020202020204" pitchFamily="34" charset="0"/>
              </a:rPr>
              <a:t> orang </a:t>
            </a:r>
            <a:r>
              <a:rPr lang="en-ID" dirty="0" err="1">
                <a:solidFill>
                  <a:schemeClr val="tx1"/>
                </a:solidFill>
                <a:latin typeface="Cambria" panose="02040503050406030204" pitchFamily="18" charset="0"/>
                <a:cs typeface="Arial" panose="020B0604020202020204" pitchFamily="34" charset="0"/>
              </a:rPr>
              <a:t>dapat</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atau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leluasa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untuk</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membuat</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atau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memperjanjikan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hal-hal</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apa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saja</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diinginkan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asalkan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tidak</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melanggar</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ketertiban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umum</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atau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kesusilaan</a:t>
            </a:r>
            <a:r>
              <a:rPr lang="en-ID" dirty="0">
                <a:solidFill>
                  <a:schemeClr val="tx1"/>
                </a:solidFill>
                <a:latin typeface="Cambria" panose="02040503050406030204" pitchFamily="18" charset="0"/>
                <a:cs typeface="Arial" panose="020B0604020202020204" pitchFamily="34" charset="0"/>
              </a:rPr>
              <a:t>.</a:t>
            </a:r>
          </a:p>
          <a:p>
            <a:pPr marL="457200" indent="-457200" algn="l">
              <a:buFont typeface="Arial" panose="020B0604020202020204" pitchFamily="34" charset="0"/>
              <a:buChar char="•"/>
            </a:pPr>
            <a:r>
              <a:rPr lang="en-ID" dirty="0">
                <a:solidFill>
                  <a:schemeClr val="tx1"/>
                </a:solidFill>
                <a:latin typeface="Cambria" panose="02040503050406030204" pitchFamily="18" charset="0"/>
                <a:cs typeface="Arial" panose="020B0604020202020204" pitchFamily="34" charset="0"/>
              </a:rPr>
              <a:t>Hukum </a:t>
            </a:r>
            <a:r>
              <a:rPr lang="en-ID" dirty="0" err="1">
                <a:solidFill>
                  <a:schemeClr val="tx1"/>
                </a:solidFill>
                <a:latin typeface="Cambria" panose="02040503050406030204" pitchFamily="18" charset="0"/>
                <a:cs typeface="Arial" panose="020B0604020202020204" pitchFamily="34" charset="0"/>
              </a:rPr>
              <a:t>Perikatan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sebagaimana</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tercantum</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dalam</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Buku</a:t>
            </a:r>
            <a:r>
              <a:rPr lang="en-ID" dirty="0">
                <a:solidFill>
                  <a:schemeClr val="tx1"/>
                </a:solidFill>
                <a:latin typeface="Cambria" panose="02040503050406030204" pitchFamily="18" charset="0"/>
                <a:cs typeface="Arial" panose="020B0604020202020204" pitchFamily="34" charset="0"/>
              </a:rPr>
              <a:t> III </a:t>
            </a:r>
            <a:r>
              <a:rPr lang="en-ID" dirty="0" err="1">
                <a:solidFill>
                  <a:schemeClr val="tx1"/>
                </a:solidFill>
                <a:latin typeface="Cambria" panose="02040503050406030204" pitchFamily="18" charset="0"/>
                <a:cs typeface="Arial" panose="020B0604020202020204" pitchFamily="34" charset="0"/>
              </a:rPr>
              <a:t>KUHPerdata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merupakan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hukum</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pelengkap</a:t>
            </a:r>
            <a:r>
              <a:rPr lang="en-ID" dirty="0">
                <a:solidFill>
                  <a:schemeClr val="tx1"/>
                </a:solidFill>
                <a:latin typeface="Cambria" panose="02040503050406030204" pitchFamily="18" charset="0"/>
                <a:cs typeface="Arial" panose="020B0604020202020204" pitchFamily="34" charset="0"/>
              </a:rPr>
              <a:t>” (</a:t>
            </a:r>
            <a:r>
              <a:rPr lang="en-ID" i="1" dirty="0" err="1">
                <a:solidFill>
                  <a:schemeClr val="tx1"/>
                </a:solidFill>
                <a:latin typeface="Cambria" panose="02040503050406030204" pitchFamily="18" charset="0"/>
                <a:cs typeface="Arial" panose="020B0604020202020204" pitchFamily="34" charset="0"/>
              </a:rPr>
              <a:t>aanvullend</a:t>
            </a:r>
            <a:r>
              <a:rPr lang="en-ID" i="1" dirty="0">
                <a:solidFill>
                  <a:schemeClr val="tx1"/>
                </a:solidFill>
                <a:latin typeface="Cambria" panose="02040503050406030204" pitchFamily="18" charset="0"/>
                <a:cs typeface="Arial" panose="020B0604020202020204" pitchFamily="34" charset="0"/>
              </a:rPr>
              <a:t> </a:t>
            </a:r>
            <a:r>
              <a:rPr lang="en-ID" i="1" dirty="0" err="1">
                <a:solidFill>
                  <a:schemeClr val="tx1"/>
                </a:solidFill>
                <a:latin typeface="Cambria" panose="02040503050406030204" pitchFamily="18" charset="0"/>
                <a:cs typeface="Arial" panose="020B0604020202020204" pitchFamily="34" charset="0"/>
              </a:rPr>
              <a:t>recht</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bukan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hukum</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memaksa</a:t>
            </a:r>
            <a:r>
              <a:rPr lang="en-ID" dirty="0">
                <a:solidFill>
                  <a:schemeClr val="tx1"/>
                </a:solidFill>
                <a:latin typeface="Cambria" panose="02040503050406030204" pitchFamily="18" charset="0"/>
                <a:cs typeface="Arial" panose="020B0604020202020204" pitchFamily="34" charset="0"/>
              </a:rPr>
              <a:t> (</a:t>
            </a:r>
            <a:r>
              <a:rPr lang="en-ID" i="1" dirty="0" err="1">
                <a:solidFill>
                  <a:schemeClr val="tx1"/>
                </a:solidFill>
                <a:latin typeface="Cambria" panose="02040503050406030204" pitchFamily="18" charset="0"/>
                <a:cs typeface="Arial" panose="020B0604020202020204" pitchFamily="34" charset="0"/>
              </a:rPr>
              <a:t>dwingend</a:t>
            </a:r>
            <a:r>
              <a:rPr lang="en-ID" i="1" dirty="0">
                <a:solidFill>
                  <a:schemeClr val="tx1"/>
                </a:solidFill>
                <a:latin typeface="Cambria" panose="02040503050406030204" pitchFamily="18" charset="0"/>
                <a:cs typeface="Arial" panose="020B0604020202020204" pitchFamily="34" charset="0"/>
              </a:rPr>
              <a:t> </a:t>
            </a:r>
            <a:r>
              <a:rPr lang="en-ID" i="1" dirty="0" err="1">
                <a:solidFill>
                  <a:schemeClr val="tx1"/>
                </a:solidFill>
                <a:latin typeface="Cambria" panose="02040503050406030204" pitchFamily="18" charset="0"/>
                <a:cs typeface="Arial" panose="020B0604020202020204" pitchFamily="34" charset="0"/>
              </a:rPr>
              <a:t>recht</a:t>
            </a:r>
            <a:r>
              <a:rPr lang="en-ID"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347314325"/>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US" sz="2600" dirty="0" err="1">
                <a:solidFill>
                  <a:schemeClr val="tx1"/>
                </a:solidFill>
                <a:latin typeface="Cambria" panose="02040503050406030204" pitchFamily="18" charset="0"/>
                <a:cs typeface="Arial" panose="020B0604020202020204" pitchFamily="34" charset="0"/>
              </a:rPr>
              <a:t>Sistem</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dianut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Buku</a:t>
            </a:r>
            <a:r>
              <a:rPr lang="en-US" sz="2600" dirty="0">
                <a:solidFill>
                  <a:schemeClr val="tx1"/>
                </a:solidFill>
                <a:latin typeface="Cambria" panose="02040503050406030204" pitchFamily="18" charset="0"/>
                <a:cs typeface="Arial" panose="020B0604020202020204" pitchFamily="34" charset="0"/>
              </a:rPr>
              <a:t> III </a:t>
            </a:r>
            <a:r>
              <a:rPr lang="en-US" sz="2600" dirty="0" err="1">
                <a:solidFill>
                  <a:schemeClr val="tx1"/>
                </a:solidFill>
                <a:latin typeface="Cambria" panose="02040503050406030204" pitchFamily="18" charset="0"/>
                <a:cs typeface="Arial" panose="020B0604020202020204" pitchFamily="34" charset="0"/>
              </a:rPr>
              <a:t>KUHPerdata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adalah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sebagai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kebalikannya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dari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sistem</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dianut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buku</a:t>
            </a:r>
            <a:r>
              <a:rPr lang="en-US" sz="2600" dirty="0">
                <a:solidFill>
                  <a:schemeClr val="tx1"/>
                </a:solidFill>
                <a:latin typeface="Cambria" panose="02040503050406030204" pitchFamily="18" charset="0"/>
                <a:cs typeface="Arial" panose="020B0604020202020204" pitchFamily="34" charset="0"/>
              </a:rPr>
              <a:t> II </a:t>
            </a:r>
            <a:r>
              <a:rPr lang="en-US" sz="2600" dirty="0" err="1">
                <a:solidFill>
                  <a:schemeClr val="tx1"/>
                </a:solidFill>
                <a:latin typeface="Cambria" panose="02040503050406030204" pitchFamily="18" charset="0"/>
                <a:cs typeface="Arial" panose="020B0604020202020204" pitchFamily="34" charset="0"/>
              </a:rPr>
              <a:t>KUHPerdata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tentang</a:t>
            </a:r>
            <a:r>
              <a:rPr lang="en-US" sz="2600" dirty="0">
                <a:solidFill>
                  <a:schemeClr val="tx1"/>
                </a:solidFill>
                <a:latin typeface="Cambria" panose="02040503050406030204" pitchFamily="18" charset="0"/>
                <a:cs typeface="Arial" panose="020B0604020202020204" pitchFamily="34" charset="0"/>
              </a:rPr>
              <a:t> Hukum </a:t>
            </a:r>
            <a:r>
              <a:rPr lang="en-US" sz="2600" dirty="0" err="1">
                <a:solidFill>
                  <a:schemeClr val="tx1"/>
                </a:solidFill>
                <a:latin typeface="Cambria" panose="02040503050406030204" pitchFamily="18" charset="0"/>
                <a:cs typeface="Arial" panose="020B0604020202020204" pitchFamily="34" charset="0"/>
              </a:rPr>
              <a:t>Kebendaan</a:t>
            </a:r>
            <a:r>
              <a:rPr lang="en-US" sz="26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600" dirty="0" err="1">
                <a:solidFill>
                  <a:schemeClr val="tx1"/>
                </a:solidFill>
                <a:latin typeface="Cambria" panose="02040503050406030204" pitchFamily="18" charset="0"/>
                <a:cs typeface="Arial" panose="020B0604020202020204" pitchFamily="34" charset="0"/>
              </a:rPr>
              <a:t>Dalam</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buku</a:t>
            </a:r>
            <a:r>
              <a:rPr lang="en-ID" sz="2600" dirty="0">
                <a:solidFill>
                  <a:schemeClr val="tx1"/>
                </a:solidFill>
                <a:latin typeface="Cambria" panose="02040503050406030204" pitchFamily="18" charset="0"/>
                <a:cs typeface="Arial" panose="020B0604020202020204" pitchFamily="34" charset="0"/>
              </a:rPr>
              <a:t> II </a:t>
            </a:r>
            <a:r>
              <a:rPr lang="en-ID" sz="2600" dirty="0" err="1">
                <a:solidFill>
                  <a:schemeClr val="tx1"/>
                </a:solidFill>
                <a:latin typeface="Cambria" panose="02040503050406030204" pitchFamily="18" charset="0"/>
                <a:cs typeface="Arial" panose="020B0604020202020204" pitchFamily="34" charset="0"/>
              </a:rPr>
              <a:t>KUHPerdata</a:t>
            </a:r>
            <a:r>
              <a:rPr lang="en-ID" sz="2600" dirty="0">
                <a:solidFill>
                  <a:schemeClr val="tx1"/>
                </a:solidFill>
                <a:latin typeface="Cambria" panose="02040503050406030204" pitchFamily="18" charset="0"/>
                <a:cs typeface="Arial" panose="020B0604020202020204" pitchFamily="34" charset="0"/>
              </a:rPr>
              <a:t> orang </a:t>
            </a:r>
            <a:r>
              <a:rPr lang="en-ID" sz="2600" dirty="0" err="1">
                <a:solidFill>
                  <a:schemeClr val="tx1"/>
                </a:solidFill>
                <a:latin typeface="Cambria" panose="02040503050406030204" pitchFamily="18" charset="0"/>
                <a:cs typeface="Arial" panose="020B0604020202020204" pitchFamily="34" charset="0"/>
              </a:rPr>
              <a:t>tidak</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diperkenankan</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untuk</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membuat</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atau</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memperjanjikan</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hak-hak</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kebendaan</a:t>
            </a:r>
            <a:r>
              <a:rPr lang="en-ID" sz="2600" dirty="0">
                <a:solidFill>
                  <a:schemeClr val="tx1"/>
                </a:solidFill>
                <a:latin typeface="Cambria" panose="02040503050406030204" pitchFamily="18" charset="0"/>
                <a:cs typeface="Arial" panose="020B0604020202020204" pitchFamily="34" charset="0"/>
              </a:rPr>
              <a:t> lain </a:t>
            </a:r>
            <a:r>
              <a:rPr lang="en-ID" sz="2600" dirty="0" err="1">
                <a:solidFill>
                  <a:schemeClr val="tx1"/>
                </a:solidFill>
                <a:latin typeface="Cambria" panose="02040503050406030204" pitchFamily="18" charset="0"/>
                <a:cs typeface="Arial" panose="020B0604020202020204" pitchFamily="34" charset="0"/>
              </a:rPr>
              <a:t>selain</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dari</a:t>
            </a:r>
            <a:r>
              <a:rPr lang="en-ID" sz="2600" dirty="0">
                <a:solidFill>
                  <a:schemeClr val="tx1"/>
                </a:solidFill>
                <a:latin typeface="Cambria" panose="02040503050406030204" pitchFamily="18" charset="0"/>
                <a:cs typeface="Arial" panose="020B0604020202020204" pitchFamily="34" charset="0"/>
              </a:rPr>
              <a:t> yang </a:t>
            </a:r>
            <a:r>
              <a:rPr lang="en-ID" sz="2600" dirty="0" err="1">
                <a:solidFill>
                  <a:schemeClr val="tx1"/>
                </a:solidFill>
                <a:latin typeface="Cambria" panose="02040503050406030204" pitchFamily="18" charset="0"/>
                <a:cs typeface="Arial" panose="020B0604020202020204" pitchFamily="34" charset="0"/>
              </a:rPr>
              <a:t>telah</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diatur</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dalam</a:t>
            </a:r>
            <a:r>
              <a:rPr lang="en-ID" sz="2600" dirty="0">
                <a:solidFill>
                  <a:schemeClr val="tx1"/>
                </a:solidFill>
                <a:latin typeface="Cambria" panose="02040503050406030204" pitchFamily="18" charset="0"/>
                <a:cs typeface="Arial" panose="020B0604020202020204" pitchFamily="34" charset="0"/>
              </a:rPr>
              <a:t> </a:t>
            </a:r>
            <a:r>
              <a:rPr lang="en-ID" sz="2600" dirty="0" err="1">
                <a:solidFill>
                  <a:schemeClr val="tx1"/>
                </a:solidFill>
                <a:latin typeface="Cambria" panose="02040503050406030204" pitchFamily="18" charset="0"/>
                <a:cs typeface="Arial" panose="020B0604020202020204" pitchFamily="34" charset="0"/>
              </a:rPr>
              <a:t>buku</a:t>
            </a:r>
            <a:r>
              <a:rPr lang="en-ID" sz="2600" dirty="0">
                <a:solidFill>
                  <a:schemeClr val="tx1"/>
                </a:solidFill>
                <a:latin typeface="Cambria" panose="02040503050406030204" pitchFamily="18" charset="0"/>
                <a:cs typeface="Arial" panose="020B0604020202020204" pitchFamily="34" charset="0"/>
              </a:rPr>
              <a:t> II </a:t>
            </a:r>
            <a:r>
              <a:rPr lang="en-ID" sz="2600" dirty="0" err="1">
                <a:solidFill>
                  <a:schemeClr val="tx1"/>
                </a:solidFill>
                <a:latin typeface="Cambria" panose="02040503050406030204" pitchFamily="18" charset="0"/>
                <a:cs typeface="Arial" panose="020B0604020202020204" pitchFamily="34" charset="0"/>
              </a:rPr>
              <a:t>KUHPerdata</a:t>
            </a:r>
            <a:r>
              <a:rPr lang="en-ID"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534795643"/>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600" dirty="0" err="1">
                <a:solidFill>
                  <a:schemeClr val="tx1"/>
                </a:solidFill>
                <a:latin typeface="Cambria" panose="02040503050406030204" pitchFamily="18" charset="0"/>
                <a:cs typeface="Arial" panose="020B0604020202020204" pitchFamily="34" charset="0"/>
              </a:rPr>
              <a:t>Buku</a:t>
            </a:r>
            <a:r>
              <a:rPr lang="en-US" sz="2600" dirty="0">
                <a:solidFill>
                  <a:schemeClr val="tx1"/>
                </a:solidFill>
                <a:latin typeface="Cambria" panose="02040503050406030204" pitchFamily="18" charset="0"/>
                <a:cs typeface="Arial" panose="020B0604020202020204" pitchFamily="34" charset="0"/>
              </a:rPr>
              <a:t> III </a:t>
            </a:r>
            <a:r>
              <a:rPr lang="en-US" sz="2600" dirty="0" err="1">
                <a:solidFill>
                  <a:schemeClr val="tx1"/>
                </a:solidFill>
                <a:latin typeface="Cambria" panose="02040503050406030204" pitchFamily="18" charset="0"/>
                <a:cs typeface="Arial" panose="020B0604020202020204" pitchFamily="34" charset="0"/>
              </a:rPr>
              <a:t>KUHPerdata</a:t>
            </a:r>
            <a:r>
              <a:rPr lang="en-US" sz="2600" dirty="0">
                <a:solidFill>
                  <a:schemeClr val="tx1"/>
                </a:solidFill>
                <a:latin typeface="Cambria" panose="02040503050406030204" pitchFamily="18" charset="0"/>
                <a:cs typeface="Arial" panose="020B0604020202020204" pitchFamily="34" charset="0"/>
              </a:rPr>
              <a:t> di Indonesia </a:t>
            </a:r>
            <a:r>
              <a:rPr lang="en-US" sz="2600" dirty="0" err="1">
                <a:solidFill>
                  <a:schemeClr val="tx1"/>
                </a:solidFill>
                <a:latin typeface="Cambria" panose="02040503050406030204" pitchFamily="18" charset="0"/>
                <a:cs typeface="Arial" panose="020B0604020202020204" pitchFamily="34" charset="0"/>
              </a:rPr>
              <a:t>mengatur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tentang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perikatan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Berikut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adalah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sistematika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umum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dari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Buku</a:t>
            </a:r>
            <a:r>
              <a:rPr lang="en-US" sz="2600" dirty="0">
                <a:solidFill>
                  <a:schemeClr val="tx1"/>
                </a:solidFill>
                <a:latin typeface="Cambria" panose="02040503050406030204" pitchFamily="18" charset="0"/>
                <a:cs typeface="Arial" panose="020B0604020202020204" pitchFamily="34" charset="0"/>
              </a:rPr>
              <a:t> III </a:t>
            </a:r>
            <a:r>
              <a:rPr lang="en-US" sz="2600" dirty="0" err="1">
                <a:solidFill>
                  <a:schemeClr val="tx1"/>
                </a:solidFill>
                <a:latin typeface="Cambria" panose="02040503050406030204" pitchFamily="18" charset="0"/>
                <a:cs typeface="Arial" panose="020B0604020202020204" pitchFamily="34" charset="0"/>
              </a:rPr>
              <a:t>KUHPer</a:t>
            </a:r>
            <a:r>
              <a:rPr lang="en-US" sz="2600" dirty="0">
                <a:solidFill>
                  <a:schemeClr val="tx1"/>
                </a:solidFill>
                <a:latin typeface="Cambria" panose="02040503050406030204" pitchFamily="18" charset="0"/>
                <a:cs typeface="Arial" panose="020B0604020202020204" pitchFamily="34" charset="0"/>
              </a:rPr>
              <a:t>:</a:t>
            </a:r>
          </a:p>
          <a:p>
            <a:pPr marL="514350" indent="-514350" algn="l">
              <a:buAutoNum type="arabicPeriod"/>
            </a:pPr>
            <a:r>
              <a:rPr lang="en-US" sz="2600" b="1" dirty="0" err="1">
                <a:solidFill>
                  <a:schemeClr val="tx1"/>
                </a:solidFill>
                <a:latin typeface="Cambria" panose="02040503050406030204" pitchFamily="18" charset="0"/>
                <a:cs typeface="Arial" panose="020B0604020202020204" pitchFamily="34" charset="0"/>
              </a:rPr>
              <a:t>Ketentuan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Umum</a:t>
            </a:r>
            <a:r>
              <a:rPr lang="en-US" sz="2600" b="1"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Memuat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pengertian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dasar-dasar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perikatan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termasuk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syarat-syarat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sahnya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perikatan</a:t>
            </a:r>
            <a:r>
              <a:rPr lang="en-US" sz="2600" dirty="0">
                <a:solidFill>
                  <a:schemeClr val="tx1"/>
                </a:solidFill>
                <a:latin typeface="Cambria" panose="02040503050406030204" pitchFamily="18" charset="0"/>
                <a:cs typeface="Arial" panose="020B0604020202020204" pitchFamily="34" charset="0"/>
              </a:rPr>
              <a:t>.</a:t>
            </a:r>
          </a:p>
          <a:p>
            <a:pPr marL="514350" indent="-514350" algn="l">
              <a:buAutoNum type="arabicPeriod"/>
            </a:pPr>
            <a:r>
              <a:rPr lang="en-US" sz="2600" b="1" dirty="0" err="1">
                <a:solidFill>
                  <a:schemeClr val="tx1"/>
                </a:solidFill>
                <a:latin typeface="Cambria" panose="02040503050406030204" pitchFamily="18" charset="0"/>
                <a:cs typeface="Arial" panose="020B0604020202020204" pitchFamily="34" charset="0"/>
              </a:rPr>
              <a:t>Perikatan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Berdasarkan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Perjanjian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Menjelaskan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jenis-jenis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perjanjian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ketentuan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tentang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pelaksanaan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perjanjian</a:t>
            </a:r>
            <a:r>
              <a:rPr lang="en-US" sz="2600" dirty="0">
                <a:solidFill>
                  <a:schemeClr val="tx1"/>
                </a:solidFill>
                <a:latin typeface="Cambria" panose="02040503050406030204" pitchFamily="18" charset="0"/>
                <a:cs typeface="Arial" panose="020B0604020202020204" pitchFamily="34" charset="0"/>
              </a:rPr>
              <a:t>.</a:t>
            </a:r>
          </a:p>
          <a:p>
            <a:pPr marL="514350" indent="-514350" algn="l">
              <a:buAutoNum type="arabicPeriod"/>
            </a:pPr>
            <a:r>
              <a:rPr lang="en-US" sz="2600" b="1" dirty="0" err="1">
                <a:solidFill>
                  <a:schemeClr val="tx1"/>
                </a:solidFill>
                <a:latin typeface="Cambria" panose="02040503050406030204" pitchFamily="18" charset="0"/>
                <a:cs typeface="Arial" panose="020B0604020202020204" pitchFamily="34" charset="0"/>
              </a:rPr>
              <a:t>Perikatan</a:t>
            </a:r>
            <a:r>
              <a:rPr lang="en-US" sz="2600" b="1" dirty="0">
                <a:solidFill>
                  <a:schemeClr val="tx1"/>
                </a:solidFill>
                <a:latin typeface="Cambria" panose="02040503050406030204" pitchFamily="18" charset="0"/>
                <a:cs typeface="Arial" panose="020B0604020202020204" pitchFamily="34" charset="0"/>
              </a:rPr>
              <a:t> yang </a:t>
            </a:r>
            <a:r>
              <a:rPr lang="en-US" sz="2600" b="1" dirty="0" err="1">
                <a:solidFill>
                  <a:schemeClr val="tx1"/>
                </a:solidFill>
                <a:latin typeface="Cambria" panose="02040503050406030204" pitchFamily="18" charset="0"/>
                <a:cs typeface="Arial" panose="020B0604020202020204" pitchFamily="34" charset="0"/>
              </a:rPr>
              <a:t>Timbul</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dari</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Undang-Undang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Mengatur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perikatan</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tidak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berasal</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dari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perjanjian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tetapi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berdasarkan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ketentuan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hukum</a:t>
            </a:r>
            <a:r>
              <a:rPr lang="en-US" sz="2600" dirty="0">
                <a:solidFill>
                  <a:schemeClr val="tx1"/>
                </a:solidFill>
                <a:latin typeface="Cambria" panose="02040503050406030204" pitchFamily="18" charset="0"/>
                <a:cs typeface="Arial" panose="020B0604020202020204" pitchFamily="34" charset="0"/>
              </a:rPr>
              <a:t>.</a:t>
            </a:r>
          </a:p>
          <a:p>
            <a:pPr algn="l"/>
            <a:endParaRPr lang="en-US"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13429690"/>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340768"/>
            <a:ext cx="8229600" cy="4785395"/>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rabicPeriod" startAt="4"/>
            </a:pPr>
            <a:r>
              <a:rPr lang="en-US" sz="2600" b="1" dirty="0" err="1">
                <a:solidFill>
                  <a:schemeClr val="tx1"/>
                </a:solidFill>
                <a:latin typeface="Cambria" panose="02040503050406030204" pitchFamily="18" charset="0"/>
                <a:cs typeface="Arial" panose="020B0604020202020204" pitchFamily="34" charset="0"/>
              </a:rPr>
              <a:t>Perikatan</a:t>
            </a:r>
            <a:r>
              <a:rPr lang="en-US" sz="2600" b="1" dirty="0">
                <a:solidFill>
                  <a:schemeClr val="tx1"/>
                </a:solidFill>
                <a:latin typeface="Cambria" panose="02040503050406030204" pitchFamily="18" charset="0"/>
                <a:cs typeface="Arial" panose="020B0604020202020204" pitchFamily="34" charset="0"/>
              </a:rPr>
              <a:t> yang </a:t>
            </a:r>
            <a:r>
              <a:rPr lang="en-US" sz="2600" b="1" dirty="0" err="1">
                <a:solidFill>
                  <a:schemeClr val="tx1"/>
                </a:solidFill>
                <a:latin typeface="Cambria" panose="02040503050406030204" pitchFamily="18" charset="0"/>
                <a:cs typeface="Arial" panose="020B0604020202020204" pitchFamily="34" charset="0"/>
              </a:rPr>
              <a:t>Bersifat</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Kebendaan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Mengatur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perikatan</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berkaitan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benda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termasuk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pemindahan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hak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atas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benda</a:t>
            </a:r>
            <a:r>
              <a:rPr lang="en-US" sz="2600" dirty="0">
                <a:solidFill>
                  <a:schemeClr val="tx1"/>
                </a:solidFill>
                <a:latin typeface="Cambria" panose="02040503050406030204" pitchFamily="18" charset="0"/>
                <a:cs typeface="Arial" panose="020B0604020202020204" pitchFamily="34" charset="0"/>
              </a:rPr>
              <a:t>.</a:t>
            </a:r>
          </a:p>
          <a:p>
            <a:pPr marL="514350" indent="-514350" algn="l">
              <a:buFont typeface="+mj-lt"/>
              <a:buAutoNum type="arabicPeriod" startAt="4"/>
            </a:pPr>
            <a:r>
              <a:rPr lang="en-US" sz="2600" b="1" dirty="0" err="1">
                <a:solidFill>
                  <a:schemeClr val="tx1"/>
                </a:solidFill>
                <a:latin typeface="Cambria" panose="02040503050406030204" pitchFamily="18" charset="0"/>
                <a:cs typeface="Arial" panose="020B0604020202020204" pitchFamily="34" charset="0"/>
              </a:rPr>
              <a:t>Pengakhiran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Perikatan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Menjelaskan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cara-cara</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sebab-sebab</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berakhirnya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perikatan</a:t>
            </a:r>
            <a:r>
              <a:rPr lang="en-US" sz="2600" dirty="0">
                <a:solidFill>
                  <a:schemeClr val="tx1"/>
                </a:solidFill>
                <a:latin typeface="Cambria" panose="02040503050406030204" pitchFamily="18" charset="0"/>
                <a:cs typeface="Arial" panose="020B0604020202020204" pitchFamily="34" charset="0"/>
              </a:rPr>
              <a:t>. </a:t>
            </a:r>
          </a:p>
          <a:p>
            <a:pPr marL="514350" indent="-514350" algn="l">
              <a:buFont typeface="+mj-lt"/>
              <a:buAutoNum type="arabicPeriod" startAt="4"/>
            </a:pPr>
            <a:r>
              <a:rPr lang="en-US" sz="2600" b="1" dirty="0" err="1">
                <a:solidFill>
                  <a:schemeClr val="tx1"/>
                </a:solidFill>
                <a:latin typeface="Cambria" panose="02040503050406030204" pitchFamily="18" charset="0"/>
                <a:cs typeface="Arial" panose="020B0604020202020204" pitchFamily="34" charset="0"/>
              </a:rPr>
              <a:t>Tanggung</a:t>
            </a:r>
            <a:r>
              <a:rPr lang="en-US" sz="2600" b="1" dirty="0">
                <a:solidFill>
                  <a:schemeClr val="tx1"/>
                </a:solidFill>
                <a:latin typeface="Cambria" panose="02040503050406030204" pitchFamily="18" charset="0"/>
                <a:cs typeface="Arial" panose="020B0604020202020204" pitchFamily="34" charset="0"/>
              </a:rPr>
              <a:t> Jawab</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Mengatur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tentang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tanggung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jawab</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pihak</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tidak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memenuhi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perikatan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konsekuensinya</a:t>
            </a:r>
            <a:r>
              <a:rPr lang="en-US" sz="2600" dirty="0">
                <a:solidFill>
                  <a:schemeClr val="tx1"/>
                </a:solidFill>
                <a:latin typeface="Cambria" panose="02040503050406030204" pitchFamily="18" charset="0"/>
                <a:cs typeface="Arial" panose="020B0604020202020204" pitchFamily="34" charset="0"/>
              </a:rPr>
              <a:t>.</a:t>
            </a:r>
          </a:p>
          <a:p>
            <a:pPr algn="l"/>
            <a:endParaRPr lang="en-US" sz="2600" dirty="0">
              <a:solidFill>
                <a:schemeClr val="tx1"/>
              </a:solidFill>
              <a:latin typeface="Cambria" panose="02040503050406030204" pitchFamily="18" charset="0"/>
              <a:cs typeface="Arial" panose="020B0604020202020204" pitchFamily="34" charset="0"/>
            </a:endParaRPr>
          </a:p>
          <a:p>
            <a:pPr algn="l"/>
            <a:r>
              <a:rPr lang="en-US" sz="2600" dirty="0" err="1">
                <a:solidFill>
                  <a:schemeClr val="tx1"/>
                </a:solidFill>
                <a:latin typeface="Cambria" panose="02040503050406030204" pitchFamily="18" charset="0"/>
                <a:cs typeface="Arial" panose="020B0604020202020204" pitchFamily="34" charset="0"/>
              </a:rPr>
              <a:t>Setiap</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bab</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Buku</a:t>
            </a:r>
            <a:r>
              <a:rPr lang="en-US" sz="2600" dirty="0">
                <a:solidFill>
                  <a:schemeClr val="tx1"/>
                </a:solidFill>
                <a:latin typeface="Cambria" panose="02040503050406030204" pitchFamily="18" charset="0"/>
                <a:cs typeface="Arial" panose="020B0604020202020204" pitchFamily="34" charset="0"/>
              </a:rPr>
              <a:t> III </a:t>
            </a:r>
            <a:r>
              <a:rPr lang="en-US" sz="2600" dirty="0" err="1">
                <a:solidFill>
                  <a:schemeClr val="tx1"/>
                </a:solidFill>
                <a:latin typeface="Cambria" panose="02040503050406030204" pitchFamily="18" charset="0"/>
                <a:cs typeface="Arial" panose="020B0604020202020204" pitchFamily="34" charset="0"/>
              </a:rPr>
              <a:t>memiliki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pasal-pasal</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lebih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rinci</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menjelaskan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ketentuan-ketentuan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tersebut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Buku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merupakan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bagian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penting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memahami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aspek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hukum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perikatan</a:t>
            </a:r>
            <a:r>
              <a:rPr lang="en-US" sz="2600" dirty="0">
                <a:solidFill>
                  <a:schemeClr val="tx1"/>
                </a:solidFill>
                <a:latin typeface="Cambria" panose="02040503050406030204" pitchFamily="18" charset="0"/>
                <a:cs typeface="Arial" panose="020B0604020202020204" pitchFamily="34" charset="0"/>
              </a:rPr>
              <a:t> di Indonesia.</a:t>
            </a:r>
            <a:endParaRPr lang="en-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144416248"/>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Penjelasan umum Perikatan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sv-SE" sz="2600" dirty="0">
                <a:solidFill>
                  <a:schemeClr val="tx1"/>
                </a:solidFill>
                <a:latin typeface="Cambria" panose="02040503050406030204" pitchFamily="18" charset="0"/>
                <a:cs typeface="Arial" panose="020B0604020202020204" pitchFamily="34" charset="0"/>
              </a:rPr>
              <a:t>Buku III BW tentang perikatan (van verbintenis) tidak mendefinisikan perikatan, namun para ahli hukum memberikan ciri-ciri utama dari perikatan berdasarkan Pasal 1233 BW.</a:t>
            </a:r>
          </a:p>
          <a:p>
            <a:pPr marL="514350" indent="-514350" algn="l">
              <a:buFont typeface="Arial" panose="020B0604020202020204" pitchFamily="34" charset="0"/>
              <a:buChar char="•"/>
            </a:pPr>
            <a:r>
              <a:rPr lang="sv-SE" sz="2600" dirty="0">
                <a:solidFill>
                  <a:schemeClr val="tx1"/>
                </a:solidFill>
                <a:latin typeface="Cambria" panose="02040503050406030204" pitchFamily="18" charset="0"/>
                <a:cs typeface="Arial" panose="020B0604020202020204" pitchFamily="34" charset="0"/>
              </a:rPr>
              <a:t>Ciri utama perikatan: masing-masing pihak terikat kewajiban/prestasi.</a:t>
            </a:r>
          </a:p>
          <a:p>
            <a:pPr marL="514350" indent="-514350" algn="l">
              <a:buFont typeface="Arial" panose="020B0604020202020204" pitchFamily="34" charset="0"/>
              <a:buChar char="•"/>
            </a:pPr>
            <a:r>
              <a:rPr lang="sv-SE" sz="2600" dirty="0">
                <a:solidFill>
                  <a:schemeClr val="tx1"/>
                </a:solidFill>
                <a:latin typeface="Cambria" panose="02040503050406030204" pitchFamily="18" charset="0"/>
                <a:cs typeface="Arial" panose="020B0604020202020204" pitchFamily="34" charset="0"/>
              </a:rPr>
              <a:t>Oleh karena itu, perikatan adl </a:t>
            </a:r>
            <a:r>
              <a:rPr lang="en-US" sz="2600" dirty="0" err="1">
                <a:solidFill>
                  <a:schemeClr val="tx1"/>
                </a:solidFill>
                <a:latin typeface="Cambria" panose="02040503050406030204" pitchFamily="18" charset="0"/>
                <a:cs typeface="Arial" panose="020B0604020202020204" pitchFamily="34" charset="0"/>
              </a:rPr>
              <a:t>hubungan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hukum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antara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dua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pihak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atau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lebih</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melibatkan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hak</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kewajiban</a:t>
            </a:r>
            <a:r>
              <a:rPr lang="en-US" sz="2600" dirty="0">
                <a:solidFill>
                  <a:schemeClr val="tx1"/>
                </a:solidFill>
                <a:latin typeface="Cambria" panose="02040503050406030204" pitchFamily="18" charset="0"/>
                <a:cs typeface="Arial" panose="020B0604020202020204" pitchFamily="34" charset="0"/>
              </a:rPr>
              <a:t>.</a:t>
            </a:r>
            <a:endParaRPr lang="en-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788998873"/>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5995</TotalTime>
  <Words>1248</Words>
  <Application>Microsoft Office PowerPoint</Application>
  <PresentationFormat>On-screen Show (4:3)</PresentationFormat>
  <Paragraphs>73</Paragraphs>
  <Slides>18</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Cambria</vt:lpstr>
      <vt:lpstr>Times New Roman</vt:lpstr>
      <vt:lpstr>TimesNewRomanPSMT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Lenovo</cp:lastModifiedBy>
  <cp:revision>494</cp:revision>
  <cp:lastPrinted>2017-08-29T02:54:51Z</cp:lastPrinted>
  <dcterms:created xsi:type="dcterms:W3CDTF">2010-04-18T12:06:30Z</dcterms:created>
  <dcterms:modified xsi:type="dcterms:W3CDTF">2025-09-29T08:23:26Z</dcterms:modified>
</cp:coreProperties>
</file>