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2564" y="0"/>
            <a:ext cx="7766936" cy="1646302"/>
          </a:xfrm>
        </p:spPr>
        <p:txBody>
          <a:bodyPr/>
          <a:lstStyle/>
          <a:p>
            <a:pPr algn="l"/>
            <a:r>
              <a:rPr lang="id-ID" sz="3600" dirty="0" smtClean="0"/>
              <a:t>Karakteristik Berorientasi Objek</a:t>
            </a:r>
            <a:endParaRPr lang="id-ID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Materi Lanjutan</a:t>
            </a:r>
          </a:p>
          <a:p>
            <a:r>
              <a:rPr lang="id-ID" dirty="0" smtClean="0"/>
              <a:t>View latihan sebelumnya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4012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Polymorphisme</a:t>
            </a:r>
            <a:endParaRPr lang="id-ID" dirty="0" smtClean="0">
              <a:latin typeface="+mj-lt"/>
            </a:endParaRPr>
          </a:p>
          <a:p>
            <a:r>
              <a:rPr lang="id-ID" dirty="0" smtClean="0"/>
              <a:t>Reusability</a:t>
            </a:r>
          </a:p>
          <a:p>
            <a:r>
              <a:rPr lang="en-US" b="1" dirty="0" err="1"/>
              <a:t>Generalisasi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Spesialisasi</a:t>
            </a:r>
            <a:endParaRPr lang="id-ID" b="1" dirty="0" smtClean="0"/>
          </a:p>
          <a:p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antar</a:t>
            </a:r>
            <a:r>
              <a:rPr lang="en-US" b="1" dirty="0"/>
              <a:t> </a:t>
            </a:r>
            <a:r>
              <a:rPr lang="en-US" b="1" dirty="0" err="1" smtClean="0"/>
              <a:t>Objek</a:t>
            </a:r>
            <a:endParaRPr lang="id-ID" b="1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673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PEMBUNGKUSAN</a:t>
            </a:r>
            <a:r>
              <a:rPr lang="id-ID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d-ID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program, proses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membungkus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id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APBO,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Pembungkusan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ketahui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private, protected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public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8562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 l="29624" t="11278" r="22857" b="48872"/>
          <a:stretch>
            <a:fillRect/>
          </a:stretch>
        </p:blipFill>
        <p:spPr bwMode="auto">
          <a:xfrm>
            <a:off x="1201784" y="2309812"/>
            <a:ext cx="7118304" cy="3659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3013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P</a:t>
            </a:r>
            <a:r>
              <a:rPr lang="en-US" dirty="0" err="1" smtClean="0">
                <a:solidFill>
                  <a:schemeClr val="tx1"/>
                </a:solidFill>
              </a:rPr>
              <a:t>olymorphism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polymorphism,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/</a:t>
            </a:r>
            <a:r>
              <a:rPr lang="en-US" dirty="0" err="1"/>
              <a:t>pembatasan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, </a:t>
            </a:r>
            <a:r>
              <a:rPr lang="en-US" dirty="0" err="1"/>
              <a:t>atribut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yang </a:t>
            </a:r>
            <a:r>
              <a:rPr lang="en-US" dirty="0" err="1"/>
              <a:t>dibatasi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93290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tingkatan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tersendiri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kerahasian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data.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diakses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Admin,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Kode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Akses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Databases,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Eksekusi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Program,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Private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diakses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user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halaman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registrasi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halaman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profil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9567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Latihan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9881"/>
            <a:ext cx="8596668" cy="3880773"/>
          </a:xfrm>
        </p:spPr>
        <p:txBody>
          <a:bodyPr>
            <a:normAutofit fontScale="85000" lnSpcReduction="20000"/>
          </a:bodyPr>
          <a:lstStyle/>
          <a:p>
            <a:pPr>
              <a:buAutoNum type="arabicPeriod"/>
            </a:pPr>
            <a:endParaRPr lang="id-ID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id-ID" dirty="0" smtClean="0"/>
              <a:t>1. 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id-ID" dirty="0"/>
              <a:t>, kelas, dan propertinya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lv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contohnya</a:t>
            </a:r>
            <a:r>
              <a:rPr lang="en-US" dirty="0" smtClean="0"/>
              <a:t>.</a:t>
            </a:r>
            <a:endParaRPr lang="id-ID" dirty="0"/>
          </a:p>
          <a:p>
            <a:pPr marL="0" lvl="0" indent="0">
              <a:buNone/>
            </a:pPr>
            <a:r>
              <a:rPr lang="id-ID" dirty="0" smtClean="0"/>
              <a:t>2</a:t>
            </a:r>
            <a:r>
              <a:rPr lang="id-ID" dirty="0" smtClean="0"/>
              <a:t>.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Gambarkan</a:t>
            </a:r>
            <a:r>
              <a:rPr lang="en-US" dirty="0" smtClean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 smtClean="0"/>
              <a:t>!</a:t>
            </a:r>
            <a:endParaRPr lang="id-ID" dirty="0" smtClean="0"/>
          </a:p>
          <a:p>
            <a:pPr marL="0" lvl="0" indent="0">
              <a:buNone/>
            </a:pPr>
            <a:r>
              <a:rPr lang="id-ID" dirty="0" smtClean="0"/>
              <a:t>3. </a:t>
            </a:r>
            <a:r>
              <a:rPr lang="en-US" dirty="0" smtClean="0"/>
              <a:t> </a:t>
            </a:r>
            <a:r>
              <a:rPr lang="id-ID" dirty="0" smtClean="0">
                <a:solidFill>
                  <a:schemeClr val="tx1"/>
                </a:solidFill>
                <a:cs typeface="Arial" panose="020B0604020202020204" pitchFamily="34" charset="0"/>
              </a:rPr>
              <a:t>Beri </a:t>
            </a:r>
            <a:r>
              <a:rPr lang="id-ID" dirty="0">
                <a:solidFill>
                  <a:schemeClr val="tx1"/>
                </a:solidFill>
                <a:cs typeface="Arial" panose="020B0604020202020204" pitchFamily="34" charset="0"/>
              </a:rPr>
              <a:t>contoh terkait dengan :</a:t>
            </a:r>
            <a:endParaRPr lang="id-ID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Polymorphisme</a:t>
            </a:r>
            <a:endParaRPr lang="id-ID" dirty="0"/>
          </a:p>
          <a:p>
            <a:r>
              <a:rPr lang="id-ID" dirty="0"/>
              <a:t>Reusability</a:t>
            </a:r>
          </a:p>
          <a:p>
            <a:r>
              <a:rPr lang="en-US" b="1" dirty="0" err="1"/>
              <a:t>Generalisasi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Spesialisasi</a:t>
            </a:r>
            <a:endParaRPr lang="id-ID" b="1" dirty="0"/>
          </a:p>
          <a:p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antar</a:t>
            </a:r>
            <a:r>
              <a:rPr lang="en-US" b="1" dirty="0"/>
              <a:t> </a:t>
            </a:r>
            <a:r>
              <a:rPr lang="en-US" b="1" dirty="0" err="1" smtClean="0"/>
              <a:t>Objek</a:t>
            </a:r>
            <a:endParaRPr lang="id-ID" b="1" dirty="0" smtClean="0"/>
          </a:p>
          <a:p>
            <a:endParaRPr lang="id-ID" b="1" dirty="0"/>
          </a:p>
          <a:p>
            <a:r>
              <a:rPr lang="id-ID" b="1" dirty="0" smtClean="0"/>
              <a:t>Jangan lupa simpan lembar kerja ada pada folder latihan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157306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</TotalTime>
  <Words>169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Cambria</vt:lpstr>
      <vt:lpstr>Trebuchet MS</vt:lpstr>
      <vt:lpstr>Wingdings 3</vt:lpstr>
      <vt:lpstr>Facet</vt:lpstr>
      <vt:lpstr>Karakteristik Berorientasi Objek</vt:lpstr>
      <vt:lpstr>PowerPoint Presentation</vt:lpstr>
      <vt:lpstr>PEMBUNGKUSAN </vt:lpstr>
      <vt:lpstr>Contoh</vt:lpstr>
      <vt:lpstr>Polymorphism</vt:lpstr>
      <vt:lpstr>PowerPoint Presentation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Karakteristik Berorientasi Objek</dc:title>
  <dc:creator>Windows User</dc:creator>
  <cp:lastModifiedBy>K</cp:lastModifiedBy>
  <cp:revision>8</cp:revision>
  <dcterms:created xsi:type="dcterms:W3CDTF">2019-10-20T04:40:22Z</dcterms:created>
  <dcterms:modified xsi:type="dcterms:W3CDTF">2020-10-03T15:07:32Z</dcterms:modified>
</cp:coreProperties>
</file>