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ff61a39327e30674&amp;q=setter&amp;sa=X&amp;ved=2ahUKEwjeo6Xp04mQAxVExKACHZYAMHgQxccNegQIShAC&amp;mstk=AUtExfBKQGqaFYe_FccJOpzDfE0bwUzM5W5OFK8gmyvKsK6wuGQNJDwZ3y3ozIVcKJA7G5O-7gLAuxUcH5mv4mRw5BWArBzvdqRaRrymtdpzYfE2RK0-Qpckd0FEuykb27FfxcLFFIWY1dgiUPwWxPjcCj43-IYiVGx5PaX3UDA1ekuMMUqD8OsywGpAFjcB9KFFrliY&amp;csui=3" TargetMode="External"/><Relationship Id="rId2" Type="http://schemas.openxmlformats.org/officeDocument/2006/relationships/hyperlink" Target="https://www.google.com/search?sca_esv=ff61a39327e30674&amp;q=getter&amp;sa=X&amp;ved=2ahUKEwjeo6Xp04mQAxVExKACHZYAMHgQxccNegQIShAB&amp;mstk=AUtExfBKQGqaFYe_FccJOpzDfE0bwUzM5W5OFK8gmyvKsK6wuGQNJDwZ3y3ozIVcKJA7G5O-7gLAuxUcH5mv4mRw5BWArBzvdqRaRrymtdpzYfE2RK0-Qpckd0FEuykb27FfxcLFFIWY1dgiUPwWxPjcCj43-IYiVGx5PaX3UDA1ekuMMUqD8OsywGpAFjcB9KFFrliY&amp;csui=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id-ID" sz="2400" dirty="0">
                <a:solidFill>
                  <a:schemeClr val="tx1"/>
                </a:solidFill>
              </a:rPr>
              <a:t>K</a:t>
            </a:r>
            <a:r>
              <a:rPr lang="id-ID" altLang="id-ID" sz="2400" dirty="0">
                <a:solidFill>
                  <a:schemeClr val="tx1"/>
                </a:solidFill>
              </a:rPr>
              <a:t>ARAKTERISTIK</a:t>
            </a:r>
            <a:r>
              <a:rPr lang="en-US" altLang="id-ID" sz="2400" dirty="0">
                <a:solidFill>
                  <a:schemeClr val="tx1"/>
                </a:solidFill>
              </a:rPr>
              <a:t> BERORIENTASI OBJEK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150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245326" y="1718493"/>
            <a:ext cx="42018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600" dirty="0" err="1"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Inheritance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dirty="0">
                <a:latin typeface="Cambria" panose="02040503050406030204" pitchFamily="18" charset="0"/>
                <a:cs typeface="Arial" panose="020B0604020202020204" pitchFamily="34" charset="0"/>
              </a:rPr>
              <a:t>Encapsulation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8924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1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pengabstrakkan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penyembunyian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kerumitan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proses. </a:t>
            </a:r>
          </a:p>
          <a:p>
            <a:pPr lvl="1"/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1"/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berfikir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puluhan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ribuan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bagian-bagian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kabel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baut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rem,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berifikir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perilkau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transportasi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	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mengendarainya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965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 Case,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Kita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detil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interasksi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use case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Pasien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mendaftarkan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Appointment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Dokternya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endParaRPr lang="id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681183"/>
            <a:ext cx="4536503" cy="128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76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Inheritance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pewarisan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subkelas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subkelas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mewarisi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induknya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yang </a:t>
            </a:r>
            <a:r>
              <a:rPr lang="en-US" dirty="0" err="1"/>
              <a:t>dimilikinya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73989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P</a:t>
            </a:r>
            <a:r>
              <a:rPr lang="en-US" dirty="0" err="1">
                <a:solidFill>
                  <a:schemeClr val="tx1"/>
                </a:solidFill>
              </a:rPr>
              <a:t>ewarisan</a:t>
            </a:r>
            <a:endParaRPr lang="id-ID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 l="28872" t="44110" r="22406" b="18797"/>
          <a:stretch>
            <a:fillRect/>
          </a:stretch>
        </p:blipFill>
        <p:spPr bwMode="auto">
          <a:xfrm>
            <a:off x="677334" y="1567543"/>
            <a:ext cx="8421263" cy="470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528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4512F-6EBD-4A31-A0F4-0B4545AF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Enkapsulasi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endParaRPr lang="en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C5E531-B1C9-4869-B107-C0F852E3F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724298"/>
            <a:ext cx="8596312" cy="4317728"/>
          </a:xfrm>
        </p:spPr>
        <p:txBody>
          <a:bodyPr>
            <a:normAutofit fontScale="92500" lnSpcReduction="10000"/>
          </a:bodyPr>
          <a:lstStyle/>
          <a:p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konsep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pemrograman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berorientasi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objek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(OOP)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menggabungkan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data (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variabel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)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metode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(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fungsi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)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beroperasi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pada data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tersebut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menjadi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satu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unit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tunggal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seperti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kelas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objek</a:t>
            </a:r>
            <a:endParaRPr lang="en-ID" b="0" i="0" dirty="0">
              <a:solidFill>
                <a:srgbClr val="001D35"/>
              </a:solidFill>
              <a:effectLst/>
              <a:latin typeface="Google Sans"/>
            </a:endParaRPr>
          </a:p>
          <a:p>
            <a:endParaRPr lang="en-ID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/>
            <a:r>
              <a:rPr lang="sv-SE" b="0" i="0" dirty="0">
                <a:solidFill>
                  <a:srgbClr val="001D35"/>
                </a:solidFill>
                <a:effectLst/>
                <a:latin typeface="Google Sans"/>
              </a:rPr>
              <a:t>Bagaimana Cara Kerjanya?</a:t>
            </a:r>
          </a:p>
          <a:p>
            <a:pPr marL="0" indent="0" algn="l">
              <a:buNone/>
            </a:pPr>
            <a:r>
              <a:rPr lang="sv-SE" b="1" i="0" dirty="0">
                <a:solidFill>
                  <a:srgbClr val="001D35"/>
                </a:solidFill>
                <a:effectLst/>
                <a:latin typeface="Google Sans"/>
              </a:rPr>
              <a:t>Penggabungan Data dan Metode:</a:t>
            </a:r>
            <a:r>
              <a:rPr lang="sv-SE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</a:p>
          <a:p>
            <a:pPr marL="0" indent="0" algn="l">
              <a:buNone/>
            </a:pPr>
            <a:r>
              <a:rPr lang="sv-SE" b="0" i="0" dirty="0">
                <a:solidFill>
                  <a:srgbClr val="001D35"/>
                </a:solidFill>
                <a:effectLst/>
                <a:latin typeface="Google Sans"/>
              </a:rPr>
              <a:t>Data dan metode yang terkait ditempatkan bersama di dalam satu kesatuan kelas</a:t>
            </a:r>
          </a:p>
          <a:p>
            <a:pPr marL="0" indent="0" algn="l">
              <a:buNone/>
            </a:pP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Penyembunyian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Data (Data Hiding):</a:t>
            </a:r>
          </a:p>
          <a:p>
            <a:pPr marL="0" indent="0">
              <a:buNone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Variabel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data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kelas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dideklarasikan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sebagai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'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tersembunyi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',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sehingga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tidak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bisa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diakses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secara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langsung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luar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kelas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lang="sv-SE" dirty="0">
              <a:solidFill>
                <a:srgbClr val="001D35"/>
              </a:solidFill>
              <a:latin typeface="Google Sans"/>
            </a:endParaRPr>
          </a:p>
          <a:p>
            <a:pPr marL="0" indent="0" algn="l">
              <a:buNone/>
            </a:pP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Akses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Melalui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Metode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Publik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:</a:t>
            </a:r>
          </a:p>
          <a:p>
            <a:pPr marL="0" indent="0" algn="l">
              <a:buNone/>
            </a:pP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mengubah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mendapatkan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nilai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data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tersebut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kelas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menyediakan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metode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publik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(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disebut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b="0" i="0" dirty="0">
                <a:effectLst/>
                <a:latin typeface="Google Sans"/>
                <a:hlinkClick r:id="rId2"/>
              </a:rPr>
              <a:t>getter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dan 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  <a:hlinkClick r:id="rId3"/>
              </a:rPr>
              <a:t>setter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) 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dipanggil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oleh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kelas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lain.</a:t>
            </a:r>
            <a:endParaRPr lang="sv-SE" b="0" i="0" dirty="0">
              <a:solidFill>
                <a:srgbClr val="001D35"/>
              </a:solidFill>
              <a:effectLst/>
              <a:latin typeface="Google Sans"/>
            </a:endParaRPr>
          </a:p>
          <a:p>
            <a:endParaRPr lang="en-ID" dirty="0">
              <a:solidFill>
                <a:srgbClr val="001D35"/>
              </a:solidFill>
              <a:latin typeface="Google Sans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35735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Latihan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Beri contoh lain terkait dengan : 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Abstraksi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Inheritance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Encapsulation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Simpan lembar kerja anda pada folder latihan 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5392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294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Cambria</vt:lpstr>
      <vt:lpstr>Courier New</vt:lpstr>
      <vt:lpstr>Google Sans</vt:lpstr>
      <vt:lpstr>Trebuchet MS</vt:lpstr>
      <vt:lpstr>Wingdings 3</vt:lpstr>
      <vt:lpstr>Facet</vt:lpstr>
      <vt:lpstr>KARAKTERISTIK BERORIENTASI OBJEK</vt:lpstr>
      <vt:lpstr>OUTLINE</vt:lpstr>
      <vt:lpstr>PowerPoint Presentation</vt:lpstr>
      <vt:lpstr>PowerPoint Presentation</vt:lpstr>
      <vt:lpstr>Inheritance (pewarisan)</vt:lpstr>
      <vt:lpstr>Pewarisan</vt:lpstr>
      <vt:lpstr>Enkapsulasi 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ANALISIS  DESAIN BERORIENTASI OBJEK</dc:title>
  <dc:creator>Windows User</dc:creator>
  <cp:lastModifiedBy>Randy Estian</cp:lastModifiedBy>
  <cp:revision>11</cp:revision>
  <dcterms:created xsi:type="dcterms:W3CDTF">2019-10-20T03:15:00Z</dcterms:created>
  <dcterms:modified xsi:type="dcterms:W3CDTF">2025-10-04T04:10:37Z</dcterms:modified>
</cp:coreProperties>
</file>