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dri Purnomo" userId="893b59ee4f935577" providerId="LiveId" clId="{E2C4DF28-EEC0-49F2-82FC-67A497500AAD}"/>
    <pc:docChg chg="modSld">
      <pc:chgData name="Hendri Purnomo" userId="893b59ee4f935577" providerId="LiveId" clId="{E2C4DF28-EEC0-49F2-82FC-67A497500AAD}" dt="2025-10-04T09:40:52.181" v="5"/>
      <pc:docMkLst>
        <pc:docMk/>
      </pc:docMkLst>
      <pc:sldChg chg="modSp">
        <pc:chgData name="Hendri Purnomo" userId="893b59ee4f935577" providerId="LiveId" clId="{E2C4DF28-EEC0-49F2-82FC-67A497500AAD}" dt="2025-10-04T09:40:52.181" v="5"/>
        <pc:sldMkLst>
          <pc:docMk/>
          <pc:sldMk cId="1536016519" sldId="259"/>
        </pc:sldMkLst>
        <pc:spChg chg="mod">
          <ac:chgData name="Hendri Purnomo" userId="893b59ee4f935577" providerId="LiveId" clId="{E2C4DF28-EEC0-49F2-82FC-67A497500AAD}" dt="2025-10-04T09:40:52.181" v="5"/>
          <ac:spMkLst>
            <pc:docMk/>
            <pc:sldMk cId="1536016519" sldId="259"/>
            <ac:spMk id="2" creationId="{3FA78BD7-590E-40AD-B171-BA3A9297E4B9}"/>
          </ac:spMkLst>
        </pc:spChg>
      </pc:sldChg>
      <pc:sldChg chg="modSp">
        <pc:chgData name="Hendri Purnomo" userId="893b59ee4f935577" providerId="LiveId" clId="{E2C4DF28-EEC0-49F2-82FC-67A497500AAD}" dt="2025-10-04T09:40:52.181" v="5"/>
        <pc:sldMkLst>
          <pc:docMk/>
          <pc:sldMk cId="1710342306" sldId="260"/>
        </pc:sldMkLst>
        <pc:spChg chg="mod">
          <ac:chgData name="Hendri Purnomo" userId="893b59ee4f935577" providerId="LiveId" clId="{E2C4DF28-EEC0-49F2-82FC-67A497500AAD}" dt="2025-10-04T09:40:52.181" v="5"/>
          <ac:spMkLst>
            <pc:docMk/>
            <pc:sldMk cId="1710342306" sldId="260"/>
            <ac:spMk id="2" creationId="{D2D5B655-3443-4106-952D-48E96C0D33C3}"/>
          </ac:spMkLst>
        </pc:spChg>
      </pc:sldChg>
      <pc:sldChg chg="modSp">
        <pc:chgData name="Hendri Purnomo" userId="893b59ee4f935577" providerId="LiveId" clId="{E2C4DF28-EEC0-49F2-82FC-67A497500AAD}" dt="2025-10-04T09:40:52.181" v="5"/>
        <pc:sldMkLst>
          <pc:docMk/>
          <pc:sldMk cId="1756545694" sldId="261"/>
        </pc:sldMkLst>
        <pc:spChg chg="mod">
          <ac:chgData name="Hendri Purnomo" userId="893b59ee4f935577" providerId="LiveId" clId="{E2C4DF28-EEC0-49F2-82FC-67A497500AAD}" dt="2025-10-04T09:40:52.181" v="5"/>
          <ac:spMkLst>
            <pc:docMk/>
            <pc:sldMk cId="1756545694" sldId="261"/>
            <ac:spMk id="2" creationId="{F725888F-C8B7-4744-A45A-DBFFC15CB3B1}"/>
          </ac:spMkLst>
        </pc:spChg>
      </pc:sldChg>
      <pc:sldChg chg="modSp">
        <pc:chgData name="Hendri Purnomo" userId="893b59ee4f935577" providerId="LiveId" clId="{E2C4DF28-EEC0-49F2-82FC-67A497500AAD}" dt="2025-10-04T09:40:52.181" v="5"/>
        <pc:sldMkLst>
          <pc:docMk/>
          <pc:sldMk cId="2563980446" sldId="262"/>
        </pc:sldMkLst>
        <pc:spChg chg="mod">
          <ac:chgData name="Hendri Purnomo" userId="893b59ee4f935577" providerId="LiveId" clId="{E2C4DF28-EEC0-49F2-82FC-67A497500AAD}" dt="2025-10-04T09:40:52.181" v="5"/>
          <ac:spMkLst>
            <pc:docMk/>
            <pc:sldMk cId="2563980446" sldId="262"/>
            <ac:spMk id="2" creationId="{3B8C84D3-64FF-4676-99D1-ABD9F853EAA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B5B04-F52A-4886-B239-44382F480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1BE49F-D3A1-4CCE-9506-21AFC622EB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8AB3C-3DD2-49FA-8110-FDBA238B7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9D495-4711-422D-8DCD-35E114E5D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0426B-083B-4DD2-A253-A03440F28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2569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3B8AF-BFF1-4437-BAC8-98EF87DA7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61E14-862B-41A9-94AE-F4FEAC551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5BF0E-2EEF-4A9B-A317-AA7980B59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F6CBF-8CF0-4C5C-B964-4A73258CC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1D661-23B8-43D4-BEC2-84A27FB89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7085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DA4DA6-FC73-4BC0-BF6E-51FA99D170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791F4C-DBA6-4289-9135-D859CDB87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ACA5D-0574-4F28-8DD0-CE303B464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B0AF2-AFE8-4346-B8E8-D5006497D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A26E4-5E04-4EE3-8A2E-4B9433B81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242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B9E56-49BD-4111-BBD7-489B8EE5B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4FE0F-ED3B-4660-98D4-B9A1521F5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91637-737C-4965-B529-E3CD5574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2AC6A-00CB-4469-8545-82BD3691F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5425C-2E43-45BB-9E70-8FFD2F94D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4624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30AB0-AAAD-407E-B07D-EA286B495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7EED0-4E04-4623-A195-D087BD5D4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A276D-DE7B-43C9-9DA0-E7CD3F4E5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42316-B259-4A35-93EA-3E54AFD0B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703E2-87D6-45F3-8F7A-245C5CBE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63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8F983-2BAC-408F-BD1A-BE7B7A2F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6FB44-9DAF-4C68-814E-8CD7ABF8CB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03AF5-7EFF-4C55-B91F-754300C49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8BC05-EA42-4DE9-B0E7-39997333E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06BE1C-97D5-4639-87E1-4EA90486C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E67071-A3D8-486A-A4CD-07A4B9637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9428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17BF0-CA4A-48AF-A399-E43F4062C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9D9D2-2871-4AEB-9ABA-B403D18B8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F50A50-5346-4672-BA9E-77788BA78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B1CD9E-C6A3-414D-BF5C-071661A51F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7C5120-4D77-41CE-9A22-8EAD955740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371F2A-A61D-4E9E-BB6D-BCB45474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74298-B2AC-422E-A439-A7D6B9A9E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69EA0A-B8E3-4A55-8127-77FE7A4D6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11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A18D-B0E0-4DA0-8E3B-4FEDD9E79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A93C24-9D63-4200-BBBD-6D113B869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68A51B-7789-446A-8C3C-6BD2DED15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BB7FE8-E3AF-4790-8AB0-6BA60FA9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7099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D71410-BED0-4BF7-85E5-7C99A29F3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61AF15-A715-452D-9A27-901D5AE48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180E1-8143-4832-AB22-753333EFC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542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6FFD3-5326-43B5-9B6E-3F5ECEC39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88FD4-7530-42BC-9D4F-8C8E6B1AC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EF599D-7EBC-40CD-9EDD-5A3704483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6DFA9-0C29-492C-869C-F85FEAA0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D3C6B-F5CE-4E8E-AAA5-F165BFAC8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5E9CF-670E-4120-99F0-79D18DFA4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95667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4228E-2D3B-4748-8834-0CB5B88F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C1314F-11DD-4A86-982D-025D286A3E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99FABC-F188-4CD3-B1C0-5C98E1FAF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05DEEC-882F-484A-A6F2-022038A83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9BA99-547A-4F4F-A4EC-E3C17AFB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5D7B6-27AF-4F1B-AFC1-2177807B6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393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3D14B0-3709-49B4-8DDF-E4154028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D0D93-C0B8-47E5-817B-A2740C3C6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233A3-E6E6-49DE-85C1-3DA33D5CFA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1FED7-200F-47F7-9533-095668E2B5E4}" type="datetimeFigureOut">
              <a:rPr lang="en-ID" smtClean="0"/>
              <a:t>04/10/2025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16881-B803-467C-B858-527D33D012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9FFA2-C8F8-4666-87AB-8E54E68C4A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CA97C-FF38-4E5C-A809-C2C9776B5C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0720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D1861D2-A446-40DC-9333-F197D19E8B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2452" y="461897"/>
            <a:ext cx="7067096" cy="1766774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1491B8-1CC9-4E51-AB59-7979F6EBF561}"/>
              </a:ext>
            </a:extLst>
          </p:cNvPr>
          <p:cNvSpPr txBox="1"/>
          <p:nvPr/>
        </p:nvSpPr>
        <p:spPr>
          <a:xfrm>
            <a:off x="2562451" y="2228671"/>
            <a:ext cx="897205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dirty="0" err="1"/>
              <a:t>membuat</a:t>
            </a:r>
            <a:r>
              <a:rPr lang="en-ID" sz="2800" dirty="0"/>
              <a:t> </a:t>
            </a:r>
            <a:r>
              <a:rPr lang="en-ID" sz="2800" dirty="0" err="1"/>
              <a:t>kelas</a:t>
            </a:r>
            <a:r>
              <a:rPr lang="en-ID" sz="2800" dirty="0"/>
              <a:t> </a:t>
            </a:r>
            <a:r>
              <a:rPr lang="en-ID" sz="2800" dirty="0" err="1"/>
              <a:t>bernama</a:t>
            </a:r>
            <a:r>
              <a:rPr lang="en-ID" sz="2800" dirty="0"/>
              <a:t> </a:t>
            </a:r>
            <a:r>
              <a:rPr lang="en-ID" sz="2800" dirty="0" err="1"/>
              <a:t>Mobil.Di</a:t>
            </a:r>
            <a:r>
              <a:rPr lang="en-ID" sz="2800" dirty="0"/>
              <a:t> </a:t>
            </a:r>
            <a:r>
              <a:rPr lang="en-ID" sz="2800" dirty="0" err="1"/>
              <a:t>dalamnya</a:t>
            </a:r>
            <a:r>
              <a:rPr lang="en-ID" sz="2800" dirty="0"/>
              <a:t>, </a:t>
            </a:r>
            <a:r>
              <a:rPr lang="en-ID" sz="2800" dirty="0" err="1"/>
              <a:t>terdapat</a:t>
            </a:r>
            <a:r>
              <a:rPr lang="en-ID" sz="2800" dirty="0"/>
              <a:t> </a:t>
            </a:r>
            <a:r>
              <a:rPr lang="en-ID" sz="2800" dirty="0" err="1"/>
              <a:t>atribut</a:t>
            </a:r>
            <a:r>
              <a:rPr lang="en-ID" sz="2800" dirty="0"/>
              <a:t> </a:t>
            </a:r>
            <a:r>
              <a:rPr lang="en-ID" sz="2800" dirty="0" err="1"/>
              <a:t>kelas</a:t>
            </a:r>
            <a:r>
              <a:rPr lang="en-ID" sz="2800" dirty="0"/>
              <a:t> </a:t>
            </a:r>
            <a:r>
              <a:rPr lang="en-ID" sz="2800" dirty="0" err="1"/>
              <a:t>bernama</a:t>
            </a:r>
            <a:r>
              <a:rPr lang="en-ID" sz="2800" dirty="0"/>
              <a:t> </a:t>
            </a:r>
            <a:r>
              <a:rPr lang="en-ID" sz="2800" dirty="0" err="1"/>
              <a:t>warna</a:t>
            </a:r>
            <a:r>
              <a:rPr lang="en-ID" sz="2800" dirty="0"/>
              <a:t> yang </a:t>
            </a:r>
            <a:r>
              <a:rPr lang="en-ID" sz="2800" dirty="0" err="1"/>
              <a:t>bernilai</a:t>
            </a:r>
            <a:r>
              <a:rPr lang="en-ID" sz="2800" dirty="0"/>
              <a:t> "Merah".</a:t>
            </a:r>
            <a:r>
              <a:rPr lang="en-ID" sz="2800" dirty="0" err="1"/>
              <a:t>Atribut</a:t>
            </a:r>
            <a:r>
              <a:rPr lang="en-ID" sz="2800" dirty="0"/>
              <a:t> </a:t>
            </a:r>
            <a:r>
              <a:rPr lang="en-ID" sz="2800" dirty="0" err="1"/>
              <a:t>kelas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atribut</a:t>
            </a:r>
            <a:r>
              <a:rPr lang="en-ID" sz="2800" dirty="0"/>
              <a:t> yang </a:t>
            </a:r>
            <a:r>
              <a:rPr lang="en-ID" sz="2800" dirty="0" err="1"/>
              <a:t>dimiliki</a:t>
            </a:r>
            <a:r>
              <a:rPr lang="en-ID" sz="2800" dirty="0"/>
              <a:t> </a:t>
            </a:r>
            <a:r>
              <a:rPr lang="en-ID" sz="2800" dirty="0" err="1"/>
              <a:t>bersama</a:t>
            </a:r>
            <a:r>
              <a:rPr lang="en-ID" sz="2800" dirty="0"/>
              <a:t> oleh </a:t>
            </a:r>
            <a:r>
              <a:rPr lang="en-ID" sz="2800" dirty="0" err="1"/>
              <a:t>semua</a:t>
            </a:r>
            <a:r>
              <a:rPr lang="en-ID" sz="2800" dirty="0"/>
              <a:t> </a:t>
            </a:r>
            <a:r>
              <a:rPr lang="en-ID" sz="2800" dirty="0" err="1"/>
              <a:t>objek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kelas</a:t>
            </a:r>
            <a:r>
              <a:rPr lang="en-ID" sz="2800" dirty="0"/>
              <a:t> </a:t>
            </a:r>
            <a:r>
              <a:rPr lang="en-ID" sz="2800" dirty="0" err="1"/>
              <a:t>itu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65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755A1E4-4067-424B-A150-4942D3410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584" y="1212602"/>
            <a:ext cx="8447450" cy="2311090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EC8D2E98-0850-4ED2-9E0D-FD666F9A6B2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46514" y="443160"/>
            <a:ext cx="469392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🧱 Bagian 2: Membuat Objek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Kelas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C67906-99C7-439F-BF03-A47382DB5948}"/>
              </a:ext>
            </a:extLst>
          </p:cNvPr>
          <p:cNvSpPr txBox="1"/>
          <p:nvPr/>
        </p:nvSpPr>
        <p:spPr>
          <a:xfrm>
            <a:off x="2046513" y="3523692"/>
            <a:ext cx="905691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Kamu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dua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: mobil_1 dan mobil_2.Karena </a:t>
            </a:r>
            <a:r>
              <a:rPr lang="en-ID" sz="2400" dirty="0" err="1"/>
              <a:t>belum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perubahan</a:t>
            </a:r>
            <a:r>
              <a:rPr lang="en-ID" sz="2400" dirty="0"/>
              <a:t>, </a:t>
            </a:r>
            <a:r>
              <a:rPr lang="en-ID" sz="2400" dirty="0" err="1"/>
              <a:t>keduanya</a:t>
            </a:r>
            <a:r>
              <a:rPr lang="en-ID" sz="2400" dirty="0"/>
              <a:t> </a:t>
            </a:r>
            <a:r>
              <a:rPr lang="en-ID" sz="2400" dirty="0" err="1"/>
              <a:t>mewarisi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warna</a:t>
            </a:r>
            <a:r>
              <a:rPr lang="en-ID" sz="2400" dirty="0"/>
              <a:t> = "Merah"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kelas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30564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60D510D-7B7B-49E9-92FD-4AD0751612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9790" y="1436347"/>
            <a:ext cx="7692415" cy="1476669"/>
          </a:xfr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71FB3859-79E8-440A-86FA-DBA954520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432" y="587570"/>
            <a:ext cx="594313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🖨️ Output: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89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78BD7-590E-40AD-B171-BA3A9297E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🛠️ Bagian 3: </a:t>
            </a:r>
            <a:r>
              <a:rPr lang="en-ID" b="1" dirty="0" err="1"/>
              <a:t>Mengubah</a:t>
            </a:r>
            <a:r>
              <a:rPr lang="en-ID" b="1" dirty="0"/>
              <a:t> </a:t>
            </a:r>
            <a:r>
              <a:rPr lang="en-ID" b="1" dirty="0" err="1"/>
              <a:t>Atribut</a:t>
            </a:r>
            <a:r>
              <a:rPr lang="en-ID" b="1" dirty="0"/>
              <a:t> Kelas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31A69F-54E7-4BC1-A0B9-FB2538C5FA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9083" y="1489416"/>
            <a:ext cx="7639866" cy="143666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9FF968-0627-4030-BBA9-BCEF7D9412F3}"/>
              </a:ext>
            </a:extLst>
          </p:cNvPr>
          <p:cNvSpPr txBox="1"/>
          <p:nvPr/>
        </p:nvSpPr>
        <p:spPr>
          <a:xfrm>
            <a:off x="1909083" y="3008591"/>
            <a:ext cx="97429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Atribut</a:t>
            </a:r>
            <a:r>
              <a:rPr lang="en-ID" sz="2400" dirty="0"/>
              <a:t> </a:t>
            </a:r>
            <a:r>
              <a:rPr lang="en-ID" sz="2400" dirty="0" err="1"/>
              <a:t>kelas</a:t>
            </a:r>
            <a:r>
              <a:rPr lang="en-ID" sz="2400" dirty="0"/>
              <a:t> </a:t>
            </a:r>
            <a:r>
              <a:rPr lang="en-ID" sz="2400" dirty="0" err="1"/>
              <a:t>warna</a:t>
            </a:r>
            <a:r>
              <a:rPr lang="en-ID" sz="2400" dirty="0"/>
              <a:t> </a:t>
            </a:r>
            <a:r>
              <a:rPr lang="en-ID" sz="2400" dirty="0" err="1"/>
              <a:t>diubah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"</a:t>
            </a:r>
            <a:r>
              <a:rPr lang="en-ID" sz="2400" dirty="0" err="1"/>
              <a:t>Hitam</a:t>
            </a:r>
            <a:r>
              <a:rPr lang="en-ID" sz="2400" dirty="0"/>
              <a:t>"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langsung</a:t>
            </a:r>
            <a:r>
              <a:rPr lang="en-ID" sz="2400" dirty="0"/>
              <a:t> </a:t>
            </a:r>
            <a:r>
              <a:rPr lang="en-ID" sz="2400" dirty="0" err="1"/>
              <a:t>lewat</a:t>
            </a:r>
            <a:r>
              <a:rPr lang="en-ID" sz="2400" dirty="0"/>
              <a:t> </a:t>
            </a:r>
            <a:r>
              <a:rPr lang="en-ID" sz="2400" dirty="0" err="1"/>
              <a:t>nama</a:t>
            </a:r>
            <a:r>
              <a:rPr lang="en-ID" sz="2400" dirty="0"/>
              <a:t> </a:t>
            </a:r>
            <a:r>
              <a:rPr lang="en-ID" sz="2400" dirty="0" err="1"/>
              <a:t>kelas</a:t>
            </a:r>
            <a:r>
              <a:rPr lang="en-ID" sz="2400" dirty="0"/>
              <a:t> </a:t>
            </a:r>
            <a:r>
              <a:rPr lang="en-ID" sz="2400" dirty="0" err="1"/>
              <a:t>Mobil.warna.Setelah</a:t>
            </a:r>
            <a:r>
              <a:rPr lang="en-ID" sz="2400" dirty="0"/>
              <a:t> </a:t>
            </a:r>
            <a:r>
              <a:rPr lang="en-ID" sz="2400" dirty="0" err="1"/>
              <a:t>itu</a:t>
            </a:r>
            <a:r>
              <a:rPr lang="en-ID" sz="2400" dirty="0"/>
              <a:t> </a:t>
            </a:r>
            <a:r>
              <a:rPr lang="en-ID" sz="2400" dirty="0" err="1"/>
              <a:t>kamu</a:t>
            </a:r>
            <a:r>
              <a:rPr lang="en-ID" sz="2400" dirty="0"/>
              <a:t> buat </a:t>
            </a:r>
            <a:r>
              <a:rPr lang="en-ID" sz="2400" dirty="0" err="1"/>
              <a:t>ulang</a:t>
            </a:r>
            <a:r>
              <a:rPr lang="en-ID" sz="2400" dirty="0"/>
              <a:t> mobil_1, dan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memakai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terbaru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kelas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6016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B655-3443-4106-952D-48E96C0D3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/>
              <a:t>🖨️ Output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E0A53C8-E457-4869-A07C-9D2B849095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3522" y="1690688"/>
            <a:ext cx="9784801" cy="1627278"/>
          </a:xfrm>
        </p:spPr>
      </p:pic>
    </p:spTree>
    <p:extLst>
      <p:ext uri="{BB962C8B-B14F-4D97-AF65-F5344CB8AC3E}">
        <p14:creationId xmlns:p14="http://schemas.microsoft.com/office/powerpoint/2010/main" val="1710342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5888F-C8B7-4744-A45A-DBFFC15CB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dirty="0"/>
              <a:t>Bagian 4: </a:t>
            </a:r>
            <a:r>
              <a:rPr lang="en-ID" b="1" dirty="0"/>
              <a:t>(</a:t>
            </a:r>
            <a:r>
              <a:rPr lang="en-ID" b="1" dirty="0" err="1"/>
              <a:t>Pengulangan</a:t>
            </a:r>
            <a:r>
              <a:rPr lang="en-ID" b="1" dirty="0"/>
              <a:t>)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876B7A-BB0D-4C95-88DB-57B0B10839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7704" y="1690687"/>
            <a:ext cx="9608787" cy="149664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723456-1A01-4117-AE81-D948F06A475E}"/>
              </a:ext>
            </a:extLst>
          </p:cNvPr>
          <p:cNvSpPr txBox="1"/>
          <p:nvPr/>
        </p:nvSpPr>
        <p:spPr>
          <a:xfrm>
            <a:off x="1507704" y="3429000"/>
            <a:ext cx="984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/>
              <a:t>Baris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mengulang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sebelumnya</a:t>
            </a:r>
            <a:r>
              <a:rPr lang="en-ID" dirty="0"/>
              <a:t>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ulang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"</a:t>
            </a:r>
            <a:r>
              <a:rPr lang="en-ID" dirty="0" err="1"/>
              <a:t>Hitam</a:t>
            </a:r>
            <a:r>
              <a:rPr lang="en-ID" dirty="0"/>
              <a:t>".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mobil_1 dan </a:t>
            </a:r>
            <a:r>
              <a:rPr lang="en-ID" dirty="0" err="1"/>
              <a:t>menampilkannya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6545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C84D3-64FF-4676-99D1-ABD9F853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Kesimpulan</a:t>
            </a:r>
          </a:p>
        </p:txBody>
      </p:sp>
    </p:spTree>
    <p:extLst>
      <p:ext uri="{BB962C8B-B14F-4D97-AF65-F5344CB8AC3E}">
        <p14:creationId xmlns:p14="http://schemas.microsoft.com/office/powerpoint/2010/main" val="2563980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30</TotalTime>
  <Words>148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Unicode MS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🛠️ Bagian 3: Mengubah Atribut Kelas</vt:lpstr>
      <vt:lpstr>🖨️ Output</vt:lpstr>
      <vt:lpstr>Bagian 4: (Pengulangan)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Hendri Purnomo</dc:creator>
  <cp:lastModifiedBy>Hendri Purnomo</cp:lastModifiedBy>
  <cp:revision>2</cp:revision>
  <dcterms:created xsi:type="dcterms:W3CDTF">2025-04-08T04:37:06Z</dcterms:created>
  <dcterms:modified xsi:type="dcterms:W3CDTF">2025-10-04T09:40:57Z</dcterms:modified>
</cp:coreProperties>
</file>