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86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555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4839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55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681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2134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690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5249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69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58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369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611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790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212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481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49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121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3781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774" y="4545012"/>
            <a:ext cx="8229600" cy="1143000"/>
          </a:xfrm>
        </p:spPr>
        <p:txBody>
          <a:bodyPr/>
          <a:lstStyle/>
          <a:p>
            <a:pPr algn="ctr"/>
            <a:r>
              <a:rPr lang="en-US" dirty="0" err="1" smtClean="0"/>
              <a:t>Ruki</a:t>
            </a:r>
            <a:r>
              <a:rPr lang="en-US" dirty="0" smtClean="0"/>
              <a:t> Rizal </a:t>
            </a:r>
            <a:r>
              <a:rPr lang="en-US" dirty="0" err="1" smtClean="0"/>
              <a:t>Nul</a:t>
            </a:r>
            <a:r>
              <a:rPr lang="en-US" dirty="0" smtClean="0"/>
              <a:t> </a:t>
            </a:r>
            <a:r>
              <a:rPr lang="en-US" dirty="0" err="1" smtClean="0"/>
              <a:t>Fikri</a:t>
            </a:r>
            <a:endParaRPr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Pengantar Big Data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121817" y="1455738"/>
            <a:ext cx="2957513" cy="2973387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Arsitektur Big Data Sederhana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Data sources → Ingestion → Storage → Processing → Analytics → Visualization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 dalam Big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Keamanan dan privasi</a:t>
            </a:r>
          </a:p>
          <a:p>
            <a:r>
              <a:t>Kualitas data</a:t>
            </a:r>
          </a:p>
          <a:p>
            <a:r>
              <a:t>Skalabilitas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Big Data dan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Machine Learning</a:t>
            </a:r>
          </a:p>
          <a:p>
            <a:r>
              <a:t>Deep Learning</a:t>
            </a:r>
          </a:p>
          <a:p>
            <a:r>
              <a:t>Analitik prediktif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Big Data di bidang kesehatan</a:t>
            </a:r>
          </a:p>
          <a:p>
            <a:r>
              <a:t>Big Data di transportasi (ojek online, ride hailing)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Masa Depan Big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Integrasi dengan IoT</a:t>
            </a:r>
          </a:p>
          <a:p>
            <a:r>
              <a:t>Cloud Computing</a:t>
            </a:r>
          </a:p>
          <a:p>
            <a:r>
              <a:t>Society 5.0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Kesimpulan</a:t>
            </a:r>
          </a:p>
          <a:p>
            <a:r>
              <a:t>Big Data = peluang + tantangan</a:t>
            </a:r>
          </a:p>
          <a:p>
            <a:r>
              <a:t>QnA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Apa itu Data?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Definisi data: fakta, angka, teks, gambar</a:t>
            </a:r>
          </a:p>
          <a:p>
            <a:r>
              <a:t>Perkembangan data dari tradisional ke digital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Definisi Big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Data dalam volume besar, kompleks, dan terus berkembang</a:t>
            </a:r>
          </a:p>
          <a:p>
            <a:r>
              <a:t>Tidak dapat dikelola dengan cara tradisional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Karakteristik Big Data – 5V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Volume</a:t>
            </a:r>
          </a:p>
          <a:p>
            <a:r>
              <a:t>Velocity</a:t>
            </a:r>
          </a:p>
          <a:p>
            <a:r>
              <a:t>Variety</a:t>
            </a:r>
          </a:p>
          <a:p>
            <a:r>
              <a:t>Veracity</a:t>
            </a:r>
          </a:p>
          <a:p>
            <a:r>
              <a:t>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Sumber Big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Media sosial</a:t>
            </a:r>
          </a:p>
          <a:p>
            <a:r>
              <a:t>Sensor IoT</a:t>
            </a:r>
          </a:p>
          <a:p>
            <a:r>
              <a:t>Transaksi keuangan</a:t>
            </a:r>
          </a:p>
          <a:p>
            <a:r>
              <a:t>Log sistem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Perbedaan Data Biasa vs Big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Kapasitas penyimpanan</a:t>
            </a:r>
          </a:p>
          <a:p>
            <a:r>
              <a:t>Kecepatan pemrosesan</a:t>
            </a:r>
          </a:p>
          <a:p>
            <a:r>
              <a:t>Kompleksitas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Pentingnya Big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Membantu pengambilan keputusan</a:t>
            </a:r>
          </a:p>
          <a:p>
            <a:r>
              <a:t>Prediksi tren</a:t>
            </a:r>
          </a:p>
          <a:p>
            <a:r>
              <a:t>Efisiensi operasional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Big Data dalam Kehidupan Sehari-hari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Rekomendasi e-commerce</a:t>
            </a:r>
          </a:p>
          <a:p>
            <a:r>
              <a:t>Navigasi Google Maps</a:t>
            </a:r>
          </a:p>
          <a:p>
            <a:r>
              <a:t>Analisis kesehatan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Teknologi Pendukung Big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Hadoop</a:t>
            </a:r>
          </a:p>
          <a:p>
            <a:r>
              <a:t>Spark</a:t>
            </a:r>
          </a:p>
          <a:p>
            <a:r>
              <a:t>NoSQL database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184</TotalTime>
  <Words>183</Words>
  <Application>Microsoft Office PowerPoint</Application>
  <PresentationFormat>On-screen Show (4:3)</PresentationFormat>
  <Paragraphs>56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Ion</vt:lpstr>
      <vt:lpstr>Ruki Rizal Nul Fikri</vt:lpstr>
      <vt:lpstr>Apa itu Data?</vt:lpstr>
      <vt:lpstr>Definisi Big Data</vt:lpstr>
      <vt:lpstr>Karakteristik Big Data – 5V</vt:lpstr>
      <vt:lpstr>Contoh Sumber Big Data</vt:lpstr>
      <vt:lpstr>Perbedaan Data Biasa vs Big Data</vt:lpstr>
      <vt:lpstr>Pentingnya Big Data</vt:lpstr>
      <vt:lpstr>Big Data dalam Kehidupan Sehari-hari</vt:lpstr>
      <vt:lpstr>Teknologi Pendukung Big Data</vt:lpstr>
      <vt:lpstr>Arsitektur Big Data Sederhana</vt:lpstr>
      <vt:lpstr>Tantangan dalam Big Data</vt:lpstr>
      <vt:lpstr>Big Data dan AI</vt:lpstr>
      <vt:lpstr>Studi Kasus</vt:lpstr>
      <vt:lpstr>Masa Depan Big Data</vt:lpstr>
      <vt:lpstr>Penutup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Ruki Rizal Nul Fikri</dc:title>
  <dc:subject/>
  <dc:creator/>
  <cp:keywords/>
  <dc:description>generated using python-pptx</dc:description>
  <cp:lastModifiedBy>Microsoft account</cp:lastModifiedBy>
  <cp:revision>2</cp:revision>
  <dcterms:created xsi:type="dcterms:W3CDTF">2013-01-27T09:14:16Z</dcterms:created>
  <dcterms:modified xsi:type="dcterms:W3CDTF">2025-09-29T07:28:40Z</dcterms:modified>
  <cp:category/>
</cp:coreProperties>
</file>