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23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689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085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28781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3757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3408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759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5660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53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053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60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07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40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489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30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065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009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9798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Framework Big Data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Mata Kuliah: Analisis Big Data</a:t>
            </a:r>
          </a:p>
          <a:p>
            <a:r>
              <a:t>Institut Informatika dan Bisnis Darmajaya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11" y="128588"/>
            <a:ext cx="1078675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Analisis Data Media Sosial:</a:t>
            </a:r>
          </a:p>
          <a:p>
            <a:r>
              <a:t>- Kafka menangkap tweet real-time</a:t>
            </a:r>
          </a:p>
          <a:p>
            <a:r>
              <a:t>- Spark analisis sentimen</a:t>
            </a:r>
          </a:p>
          <a:p>
            <a:r>
              <a:t>- Hasil divisualisasikan di Power BI</a:t>
            </a:r>
          </a:p>
          <a:p>
            <a:endParaRPr/>
          </a:p>
          <a:p>
            <a:r>
              <a:t>Hasil: Insight tren publik secara cepat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Framework Big Data = solusi efisien untuk data besar</a:t>
            </a:r>
          </a:p>
          <a:p>
            <a:r>
              <a:t>- Hadoop: batch, Spark: real-time</a:t>
            </a:r>
          </a:p>
          <a:p>
            <a:r>
              <a:t>- Pemilihan framework tergantung jenis data &amp; tujuan</a:t>
            </a:r>
          </a:p>
          <a:p>
            <a:r>
              <a:t>- Penting bagi mahasiswa Sains Data untuk menguasai tools-nya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Tugas Praktikum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Instalasi Apache Spark (PySpark)</a:t>
            </a:r>
          </a:p>
          <a:p>
            <a:r>
              <a:t>1. Import dataset besar (CSV)</a:t>
            </a:r>
          </a:p>
          <a:p>
            <a:r>
              <a:t>2. Jalankan analisis sederhana</a:t>
            </a:r>
          </a:p>
          <a:p>
            <a:r>
              <a:t>3. Visualisasikan hasil dengan grafik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Memahami konsep dan peran framework dalam pengelolaan Big Data</a:t>
            </a:r>
          </a:p>
          <a:p>
            <a:r>
              <a:t>- Menjelaskan komponen utama framework Big Data</a:t>
            </a:r>
          </a:p>
          <a:p>
            <a:r>
              <a:t>- Mengenali framework populer seperti Hadoop dan Spark</a:t>
            </a:r>
          </a:p>
          <a:p>
            <a:r>
              <a:t>- Memahami penerapannya di dunia nyata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Apa Itu Framework Big Data?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Framework Big Data adalah kerangka kerja yang menyediakan alat dan struktur untuk menyimpan, memproses, dan menganalisis data berukuran besar.</a:t>
            </a:r>
          </a:p>
          <a:p>
            <a:endParaRPr/>
          </a:p>
          <a:p>
            <a:r>
              <a:t>Fungsi utama:</a:t>
            </a:r>
          </a:p>
          <a:p>
            <a:r>
              <a:t>- Penyimpanan terdistribusi</a:t>
            </a:r>
          </a:p>
          <a:p>
            <a:r>
              <a:t>- Pemrosesan paralel</a:t>
            </a:r>
          </a:p>
          <a:p>
            <a:r>
              <a:t>- Analisis cepat</a:t>
            </a:r>
          </a:p>
          <a:p>
            <a:r>
              <a:t>- Skalabilitas data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Komponen Utama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Data Storage Layer – HDFS, NoSQL</a:t>
            </a:r>
          </a:p>
          <a:p>
            <a:r>
              <a:t>2. Processing Layer – MapReduce, Spark</a:t>
            </a:r>
          </a:p>
          <a:p>
            <a:r>
              <a:t>3. Resource Management Layer – YARN, Mesos</a:t>
            </a:r>
          </a:p>
          <a:p>
            <a:r>
              <a:t>4. Application Layer – Analitik &amp; ML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Framework Populer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Hadoop – Sistem penyimpanan &amp; pemrosesan terdistribusi</a:t>
            </a:r>
          </a:p>
          <a:p>
            <a:r>
              <a:t>• Spark – Pemrosesan cepat dalam memori</a:t>
            </a:r>
          </a:p>
          <a:p>
            <a:r>
              <a:t>• Flink – Streaming real-time &amp; batch</a:t>
            </a:r>
          </a:p>
          <a:p>
            <a:r>
              <a:t>• Storm – Stream processing cepat</a:t>
            </a:r>
          </a:p>
          <a:p>
            <a:r>
              <a:t>• Kafka – Sistem streaming data terdistribusi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Apache Hadoop Ecosystem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Komponen:</a:t>
            </a:r>
          </a:p>
          <a:p>
            <a:r>
              <a:t>- HDFS: Penyimpanan data terdistribusi</a:t>
            </a:r>
          </a:p>
          <a:p>
            <a:r>
              <a:t>- YARN: Pengelola sumber daya</a:t>
            </a:r>
          </a:p>
          <a:p>
            <a:r>
              <a:t>- MapReduce: Pemrosesan batch</a:t>
            </a:r>
          </a:p>
          <a:p>
            <a:r>
              <a:t>- Hive, Pig, HBase, Sqoop: Analitik &amp; integrasi</a:t>
            </a:r>
          </a:p>
          <a:p>
            <a:endParaRPr/>
          </a:p>
          <a:p>
            <a:r>
              <a:t>Kelebihan: Skalabilitas tinggi</a:t>
            </a:r>
          </a:p>
          <a:p>
            <a:r>
              <a:t>Kekurangan: Kurang cocok untuk real-time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Apache Spark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Framework pemrosesan data cepat (in-memory)</a:t>
            </a:r>
          </a:p>
          <a:p>
            <a:r>
              <a:t>- Mendukung batch &amp; streaming</a:t>
            </a:r>
          </a:p>
          <a:p>
            <a:r>
              <a:t>- Modul: MLlib, Spark SQL, GraphX</a:t>
            </a:r>
          </a:p>
          <a:p>
            <a:endParaRPr/>
          </a:p>
          <a:p>
            <a:r>
              <a:t>Kelebihan: Kecepatan tinggi</a:t>
            </a:r>
          </a:p>
          <a:p>
            <a:r>
              <a:t>Kekurangan: Membutuhkan memori besar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Framework Streaming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Kafka – Streaming data real-time</a:t>
            </a:r>
          </a:p>
          <a:p>
            <a:r>
              <a:t>Flink – Stream &amp; event-time processing</a:t>
            </a:r>
          </a:p>
          <a:p>
            <a:r>
              <a:t>Storm – Analisis real-time</a:t>
            </a:r>
          </a:p>
          <a:p>
            <a:endParaRPr/>
          </a:p>
          <a:p>
            <a:r>
              <a:t>Contoh: Analisis data media sosial, IoT, sensor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Arsitektur Umum Big Data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Lapisan utama:</a:t>
            </a:r>
          </a:p>
          <a:p>
            <a:r>
              <a:t>1. Data Source</a:t>
            </a:r>
          </a:p>
          <a:p>
            <a:r>
              <a:t>2. Ingestion Layer – Kafka, Flume</a:t>
            </a:r>
          </a:p>
          <a:p>
            <a:r>
              <a:t>3. Storage Layer – HDFS, MongoDB</a:t>
            </a:r>
          </a:p>
          <a:p>
            <a:r>
              <a:t>4. Processing Layer – Spark, Hadoop</a:t>
            </a:r>
          </a:p>
          <a:p>
            <a:r>
              <a:t>5. Visualization – Tableau, Power BI, Python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</TotalTime>
  <Words>407</Words>
  <Application>Microsoft Office PowerPoint</Application>
  <PresentationFormat>On-screen Show (4:3)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Ion</vt:lpstr>
      <vt:lpstr>Framework Big Data</vt:lpstr>
      <vt:lpstr>Tujuan Pembelajaran</vt:lpstr>
      <vt:lpstr>Apa Itu Framework Big Data?</vt:lpstr>
      <vt:lpstr>Komponen Utama Framework</vt:lpstr>
      <vt:lpstr>Framework Populer</vt:lpstr>
      <vt:lpstr>Apache Hadoop Ecosystem</vt:lpstr>
      <vt:lpstr>Apache Spark</vt:lpstr>
      <vt:lpstr>Framework Streaming Data</vt:lpstr>
      <vt:lpstr>Arsitektur Umum Big Data Framework</vt:lpstr>
      <vt:lpstr>Studi Kasus</vt:lpstr>
      <vt:lpstr>Kesimpulan</vt:lpstr>
      <vt:lpstr>Tugas Praktikum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Framework Big Data</dc:title>
  <dc:subject/>
  <dc:creator/>
  <cp:keywords/>
  <dc:description>generated using python-pptx</dc:description>
  <cp:lastModifiedBy>Microsoft account</cp:lastModifiedBy>
  <cp:revision>2</cp:revision>
  <dcterms:created xsi:type="dcterms:W3CDTF">2013-01-27T09:14:16Z</dcterms:created>
  <dcterms:modified xsi:type="dcterms:W3CDTF">2025-10-04T16:15:58Z</dcterms:modified>
  <cp:category/>
</cp:coreProperties>
</file>