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877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753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0240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519734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5935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1444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6516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6478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404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689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421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802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246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095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631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275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914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2128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Data Analytics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Mata Kuliah: Analisis Big Data</a:t>
            </a:r>
          </a:p>
          <a:p>
            <a:r>
              <a:t>Institut Informatika dan Bisnis Darmajaya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75" y="43458"/>
            <a:ext cx="1186543" cy="12573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Kesimpulan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Data Analytics adalah kunci untuk memahami data besar (Big Data).</a:t>
            </a:r>
          </a:p>
          <a:p>
            <a:r>
              <a:t>Mahasiswa Sains Data perlu menguasai proses analisis mulai dari pengumpulan, pengolahan, hingga visualisasi.</a:t>
            </a:r>
          </a:p>
          <a:p>
            <a:r>
              <a:t>Tujuannya: Menghasilkan keputusan berbasis data (data-driven decision).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Tugas Praktikum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Gunakan dataset (CSV) untuk menganalisis pola penjualan.</a:t>
            </a:r>
          </a:p>
          <a:p>
            <a:r>
              <a:t>1. Import data ke Python</a:t>
            </a:r>
          </a:p>
          <a:p>
            <a:r>
              <a:t>2. Bersihkan dan analisis data</a:t>
            </a:r>
          </a:p>
          <a:p>
            <a:r>
              <a:t>3. Buat grafik visualisasi tren penjualan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Tujuan Pembelajaran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Memahami konsep dasar Data Analytics</a:t>
            </a:r>
          </a:p>
          <a:p>
            <a:r>
              <a:t>- Mengenal tahapan dan jenis analisis data</a:t>
            </a:r>
          </a:p>
          <a:p>
            <a:r>
              <a:t>- Memahami tools dan teknik yang digunakan</a:t>
            </a:r>
          </a:p>
          <a:p>
            <a:r>
              <a:t>- Mampu menerapkan analisis data untuk pengambilan keputusan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Apa Itu Data Analytics?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Data Analytics adalah proses memeriksa, membersihkan, mentransformasi, dan memodelkan data untuk menemukan informasi berguna, mendukung pengambilan keputusan, dan menghasilkan insight.</a:t>
            </a:r>
          </a:p>
          <a:p>
            <a:endParaRPr/>
          </a:p>
          <a:p>
            <a:r>
              <a:t>Tujuan utamanya: Mengubah data mentah menjadi informasi yang bermakna.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Jenis-jenis Analisis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Descriptive Analytics – Menjelaskan apa yang terjadi</a:t>
            </a:r>
          </a:p>
          <a:p>
            <a:r>
              <a:t>2. Diagnostic Analytics – Menjelaskan mengapa hal itu terjadi</a:t>
            </a:r>
          </a:p>
          <a:p>
            <a:r>
              <a:t>3. Predictive Analytics – Memprediksi apa yang mungkin terjadi</a:t>
            </a:r>
          </a:p>
          <a:p>
            <a:r>
              <a:t>4. Prescriptive Analytics – Memberi rekomendasi tindakan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Tahapan Data Analytics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Data Collection – Mengumpulkan data dari berbagai sumber</a:t>
            </a:r>
          </a:p>
          <a:p>
            <a:r>
              <a:t>2. Data Cleaning – Membersihkan dan menyiapkan data</a:t>
            </a:r>
          </a:p>
          <a:p>
            <a:r>
              <a:t>3. Data Exploration – Menganalisis pola dan tren</a:t>
            </a:r>
          </a:p>
          <a:p>
            <a:r>
              <a:t>4. Data Modeling – Menerapkan algoritma statistik/ML</a:t>
            </a:r>
          </a:p>
          <a:p>
            <a:r>
              <a:t>5. Data Visualization – Menyajikan hasil dalam bentuk grafik dan dashboard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Tools dan Teknologi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Python (Pandas, NumPy, Scikit-learn)</a:t>
            </a:r>
          </a:p>
          <a:p>
            <a:r>
              <a:t>• R Programming</a:t>
            </a:r>
          </a:p>
          <a:p>
            <a:r>
              <a:t>• SQL</a:t>
            </a:r>
          </a:p>
          <a:p>
            <a:r>
              <a:t>• Tableau / Power BI</a:t>
            </a:r>
          </a:p>
          <a:p>
            <a:r>
              <a:t>• Google Data Studio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Peran Data Analyst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Mengumpulkan dan membersihkan data</a:t>
            </a:r>
          </a:p>
          <a:p>
            <a:r>
              <a:t>- Membuat laporan dan visualisasi</a:t>
            </a:r>
          </a:p>
          <a:p>
            <a:r>
              <a:t>- Mengidentifikasi tren dan insight bisnis</a:t>
            </a:r>
          </a:p>
          <a:p>
            <a:r>
              <a:t>- Memberikan rekomendasi berbasis data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Penerapan Data Analytics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Bisnis: Analisis perilaku pelanggan &amp; optimasi pemasaran</a:t>
            </a:r>
          </a:p>
          <a:p>
            <a:r>
              <a:t>• Kesehatan: Prediksi diagnosis dan efektivitas pengobatan</a:t>
            </a:r>
          </a:p>
          <a:p>
            <a:r>
              <a:t>• Pemerintahan: Analisis kebijakan publik dan pelayanan masyarakat</a:t>
            </a:r>
          </a:p>
          <a:p>
            <a:r>
              <a:t>• Pendidikan: Prediksi performa mahasiswa dan dropout rate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Contoh Studi Kasus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Analisis Data Penjualan:</a:t>
            </a:r>
          </a:p>
          <a:p>
            <a:r>
              <a:t>- Data transaksi e-commerce dianalisis untuk melihat tren penjualan</a:t>
            </a:r>
          </a:p>
          <a:p>
            <a:r>
              <a:t>- Mengidentifikasi produk terlaris dan waktu puncak pembelian</a:t>
            </a:r>
          </a:p>
          <a:p>
            <a:r>
              <a:t>- Memberikan rekomendasi stok dan strategi promosi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</TotalTime>
  <Words>365</Words>
  <Application>Microsoft Office PowerPoint</Application>
  <PresentationFormat>On-screen Show (4:3)</PresentationFormat>
  <Paragraphs>53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Century Gothic</vt:lpstr>
      <vt:lpstr>Wingdings 3</vt:lpstr>
      <vt:lpstr>Ion</vt:lpstr>
      <vt:lpstr>Data Analytics</vt:lpstr>
      <vt:lpstr>Tujuan Pembelajaran</vt:lpstr>
      <vt:lpstr>Apa Itu Data Analytics?</vt:lpstr>
      <vt:lpstr>Jenis-jenis Analisis Data</vt:lpstr>
      <vt:lpstr>Tahapan Data Analytics</vt:lpstr>
      <vt:lpstr>Tools dan Teknologi</vt:lpstr>
      <vt:lpstr>Peran Data Analyst</vt:lpstr>
      <vt:lpstr>Penerapan Data Analytics</vt:lpstr>
      <vt:lpstr>Contoh Studi Kasus</vt:lpstr>
      <vt:lpstr>Kesimpulan</vt:lpstr>
      <vt:lpstr>Tugas Praktikum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Analytics</dc:title>
  <dc:subject/>
  <dc:creator/>
  <cp:keywords/>
  <dc:description>generated using python-pptx</dc:description>
  <cp:lastModifiedBy>Microsoft account</cp:lastModifiedBy>
  <cp:revision>2</cp:revision>
  <dcterms:created xsi:type="dcterms:W3CDTF">2013-01-27T09:14:16Z</dcterms:created>
  <dcterms:modified xsi:type="dcterms:W3CDTF">2025-10-04T16:19:45Z</dcterms:modified>
  <cp:category/>
</cp:coreProperties>
</file>