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20" r:id="rId3"/>
    <p:sldId id="305" r:id="rId4"/>
    <p:sldId id="306" r:id="rId5"/>
    <p:sldId id="307" r:id="rId6"/>
    <p:sldId id="308" r:id="rId7"/>
    <p:sldId id="309" r:id="rId8"/>
    <p:sldId id="311" r:id="rId9"/>
    <p:sldId id="312" r:id="rId10"/>
    <p:sldId id="313" r:id="rId11"/>
    <p:sldId id="314" r:id="rId12"/>
    <p:sldId id="315" r:id="rId13"/>
    <p:sldId id="316" r:id="rId14"/>
    <p:sldId id="317" r:id="rId15"/>
    <p:sldId id="300" r:id="rId16"/>
    <p:sldId id="318" r:id="rId17"/>
  </p:sldIdLst>
  <p:sldSz cx="9144000" cy="6858000" type="screen4x3"/>
  <p:notesSz cx="7045325" cy="934561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68" d="100"/>
          <a:sy n="68" d="100"/>
        </p:scale>
        <p:origin x="14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eg"/><Relationship Id="rId1" Type="http://schemas.openxmlformats.org/officeDocument/2006/relationships/image" Target="../media/image5.jfif"/></Relationships>
</file>

<file path=ppt/diagrams/_rels/drawing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eg"/><Relationship Id="rId1" Type="http://schemas.openxmlformats.org/officeDocument/2006/relationships/image" Target="../media/image5.jf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A0CCD-C2ED-48FA-B14D-6248394C725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D7D7052-00CF-4E4B-B418-94D66D22E5D0}">
      <dgm:prSet phldrT="[Text]"/>
      <dgm:spPr/>
      <dgm:t>
        <a:bodyPr/>
        <a:lstStyle/>
        <a:p>
          <a:r>
            <a:rPr lang="en-US" dirty="0"/>
            <a:t>Sistem kontrol: hukum memerintahkan apa yang harus dan jangan dilakukan secara paksa.</a:t>
          </a:r>
        </a:p>
      </dgm:t>
    </dgm:pt>
    <dgm:pt modelId="{86485C7D-84D0-4E17-A5E1-661673B4AD36}" type="parTrans" cxnId="{C5A19BB4-7321-49F7-A76D-5CE43BFCD107}">
      <dgm:prSet/>
      <dgm:spPr/>
      <dgm:t>
        <a:bodyPr/>
        <a:lstStyle/>
        <a:p>
          <a:endParaRPr lang="en-US"/>
        </a:p>
      </dgm:t>
    </dgm:pt>
    <dgm:pt modelId="{91644BE9-5845-4854-B6DB-CC13BFE75F91}" type="sibTrans" cxnId="{C5A19BB4-7321-49F7-A76D-5CE43BFCD107}">
      <dgm:prSet/>
      <dgm:spPr/>
      <dgm:t>
        <a:bodyPr/>
        <a:lstStyle/>
        <a:p>
          <a:endParaRPr lang="en-US"/>
        </a:p>
      </dgm:t>
    </dgm:pt>
    <dgm:pt modelId="{48354449-B99C-4021-87EC-E74B9EDC024B}">
      <dgm:prSet phldrT="[Text]"/>
      <dgm:spPr/>
      <dgm:t>
        <a:bodyPr/>
        <a:lstStyle/>
        <a:p>
          <a:r>
            <a:rPr lang="en-US" dirty="0"/>
            <a:t>Penyelesaian sengketa: hukum adalah agen pemecah konflik dan penyelesaian konflik atau sengketa.</a:t>
          </a:r>
        </a:p>
      </dgm:t>
    </dgm:pt>
    <dgm:pt modelId="{3C1E4878-45CB-4B3E-B1C6-72C7E5AD9829}" type="parTrans" cxnId="{BAC60834-C32F-4594-BB4D-A79737AF205C}">
      <dgm:prSet/>
      <dgm:spPr/>
      <dgm:t>
        <a:bodyPr/>
        <a:lstStyle/>
        <a:p>
          <a:endParaRPr lang="en-US"/>
        </a:p>
      </dgm:t>
    </dgm:pt>
    <dgm:pt modelId="{32BBC1C1-F9C3-40A1-9773-ECE756D9DF42}" type="sibTrans" cxnId="{BAC60834-C32F-4594-BB4D-A79737AF205C}">
      <dgm:prSet/>
      <dgm:spPr/>
      <dgm:t>
        <a:bodyPr/>
        <a:lstStyle/>
        <a:p>
          <a:endParaRPr lang="en-US"/>
        </a:p>
      </dgm:t>
    </dgm:pt>
    <dgm:pt modelId="{6F3CC681-573D-4360-83E0-B0E364563E53}">
      <dgm:prSet phldrT="[Text]"/>
      <dgm:spPr/>
      <dgm:t>
        <a:bodyPr/>
        <a:lstStyle/>
        <a:p>
          <a:r>
            <a:rPr lang="en-US" dirty="0"/>
            <a:t>Rekayasa sosial: hukum dibutuhkan untuk mengadakan perubahan sosial yang hendak dilakukan pemerintah.</a:t>
          </a:r>
        </a:p>
      </dgm:t>
    </dgm:pt>
    <dgm:pt modelId="{4C128F42-D17A-4DCD-931F-2945B9C46BDA}" type="parTrans" cxnId="{AD170313-2091-4AC4-8BA3-9F19DAFEDDFF}">
      <dgm:prSet/>
      <dgm:spPr/>
      <dgm:t>
        <a:bodyPr/>
        <a:lstStyle/>
        <a:p>
          <a:endParaRPr lang="en-US"/>
        </a:p>
      </dgm:t>
    </dgm:pt>
    <dgm:pt modelId="{A4451CC6-CC95-4104-9FF1-6FC96ED0ED29}" type="sibTrans" cxnId="{AD170313-2091-4AC4-8BA3-9F19DAFEDDFF}">
      <dgm:prSet/>
      <dgm:spPr/>
      <dgm:t>
        <a:bodyPr/>
        <a:lstStyle/>
        <a:p>
          <a:endParaRPr lang="en-US"/>
        </a:p>
      </dgm:t>
    </dgm:pt>
    <dgm:pt modelId="{978AA87C-D4C2-4365-9B10-0A9BD6EC7772}">
      <dgm:prSet phldrT="[Text]"/>
      <dgm:spPr/>
      <dgm:t>
        <a:bodyPr/>
        <a:lstStyle/>
        <a:p>
          <a:r>
            <a:rPr lang="en-US" dirty="0"/>
            <a:t>Pemelihara sosial: hukum berfungsi untuk </a:t>
          </a:r>
          <a:r>
            <a:rPr lang="en-US" dirty="0" err="1"/>
            <a:t>mengawasai</a:t>
          </a:r>
          <a:r>
            <a:rPr lang="en-US" dirty="0"/>
            <a:t> para penguasa itu sendiri.</a:t>
          </a:r>
        </a:p>
      </dgm:t>
    </dgm:pt>
    <dgm:pt modelId="{771DD323-BDAD-4BED-BD5D-26F0AD560978}" type="parTrans" cxnId="{E15C910B-B74C-41EF-8A55-133603898EC6}">
      <dgm:prSet/>
      <dgm:spPr/>
      <dgm:t>
        <a:bodyPr/>
        <a:lstStyle/>
        <a:p>
          <a:endParaRPr lang="en-US"/>
        </a:p>
      </dgm:t>
    </dgm:pt>
    <dgm:pt modelId="{B16D4944-C83E-40D8-BD66-7D81EA597114}" type="sibTrans" cxnId="{E15C910B-B74C-41EF-8A55-133603898EC6}">
      <dgm:prSet/>
      <dgm:spPr/>
      <dgm:t>
        <a:bodyPr/>
        <a:lstStyle/>
        <a:p>
          <a:endParaRPr lang="en-US"/>
        </a:p>
      </dgm:t>
    </dgm:pt>
    <dgm:pt modelId="{A542682F-6CF4-4B2F-960C-12B1AB74F24D}" type="pres">
      <dgm:prSet presAssocID="{8FDA0CCD-C2ED-48FA-B14D-6248394C7255}" presName="linear" presStyleCnt="0">
        <dgm:presLayoutVars>
          <dgm:animLvl val="lvl"/>
          <dgm:resizeHandles val="exact"/>
        </dgm:presLayoutVars>
      </dgm:prSet>
      <dgm:spPr/>
    </dgm:pt>
    <dgm:pt modelId="{A37BA236-537C-49D1-8250-F9480EC167DA}" type="pres">
      <dgm:prSet presAssocID="{8D7D7052-00CF-4E4B-B418-94D66D22E5D0}" presName="parentText" presStyleLbl="node1" presStyleIdx="0" presStyleCnt="2">
        <dgm:presLayoutVars>
          <dgm:chMax val="0"/>
          <dgm:bulletEnabled val="1"/>
        </dgm:presLayoutVars>
      </dgm:prSet>
      <dgm:spPr/>
    </dgm:pt>
    <dgm:pt modelId="{D943DEA8-EA2C-491E-89B0-1FE9F5E28F42}" type="pres">
      <dgm:prSet presAssocID="{8D7D7052-00CF-4E4B-B418-94D66D22E5D0}" presName="childText" presStyleLbl="revTx" presStyleIdx="0" presStyleCnt="2">
        <dgm:presLayoutVars>
          <dgm:bulletEnabled val="1"/>
        </dgm:presLayoutVars>
      </dgm:prSet>
      <dgm:spPr/>
    </dgm:pt>
    <dgm:pt modelId="{A41258F7-8C62-44DB-8601-F95CA4B0F834}" type="pres">
      <dgm:prSet presAssocID="{6F3CC681-573D-4360-83E0-B0E364563E53}" presName="parentText" presStyleLbl="node1" presStyleIdx="1" presStyleCnt="2">
        <dgm:presLayoutVars>
          <dgm:chMax val="0"/>
          <dgm:bulletEnabled val="1"/>
        </dgm:presLayoutVars>
      </dgm:prSet>
      <dgm:spPr/>
    </dgm:pt>
    <dgm:pt modelId="{A8B51EB2-056D-4B49-8B11-8EDC8028D855}" type="pres">
      <dgm:prSet presAssocID="{6F3CC681-573D-4360-83E0-B0E364563E53}" presName="childText" presStyleLbl="revTx" presStyleIdx="1" presStyleCnt="2">
        <dgm:presLayoutVars>
          <dgm:bulletEnabled val="1"/>
        </dgm:presLayoutVars>
      </dgm:prSet>
      <dgm:spPr/>
    </dgm:pt>
  </dgm:ptLst>
  <dgm:cxnLst>
    <dgm:cxn modelId="{D6307B09-E5FF-4D77-A59B-7AE8EF393305}" type="presOf" srcId="{8D7D7052-00CF-4E4B-B418-94D66D22E5D0}" destId="{A37BA236-537C-49D1-8250-F9480EC167DA}" srcOrd="0" destOrd="0" presId="urn:microsoft.com/office/officeart/2005/8/layout/vList2"/>
    <dgm:cxn modelId="{E15C910B-B74C-41EF-8A55-133603898EC6}" srcId="{6F3CC681-573D-4360-83E0-B0E364563E53}" destId="{978AA87C-D4C2-4365-9B10-0A9BD6EC7772}" srcOrd="0" destOrd="0" parTransId="{771DD323-BDAD-4BED-BD5D-26F0AD560978}" sibTransId="{B16D4944-C83E-40D8-BD66-7D81EA597114}"/>
    <dgm:cxn modelId="{AD170313-2091-4AC4-8BA3-9F19DAFEDDFF}" srcId="{8FDA0CCD-C2ED-48FA-B14D-6248394C7255}" destId="{6F3CC681-573D-4360-83E0-B0E364563E53}" srcOrd="1" destOrd="0" parTransId="{4C128F42-D17A-4DCD-931F-2945B9C46BDA}" sibTransId="{A4451CC6-CC95-4104-9FF1-6FC96ED0ED29}"/>
    <dgm:cxn modelId="{854F3D22-D23B-44D3-8E4C-64012557DAF9}" type="presOf" srcId="{8FDA0CCD-C2ED-48FA-B14D-6248394C7255}" destId="{A542682F-6CF4-4B2F-960C-12B1AB74F24D}" srcOrd="0" destOrd="0" presId="urn:microsoft.com/office/officeart/2005/8/layout/vList2"/>
    <dgm:cxn modelId="{BAC60834-C32F-4594-BB4D-A79737AF205C}" srcId="{8D7D7052-00CF-4E4B-B418-94D66D22E5D0}" destId="{48354449-B99C-4021-87EC-E74B9EDC024B}" srcOrd="0" destOrd="0" parTransId="{3C1E4878-45CB-4B3E-B1C6-72C7E5AD9829}" sibTransId="{32BBC1C1-F9C3-40A1-9773-ECE756D9DF42}"/>
    <dgm:cxn modelId="{B47F5B3D-6A2C-4FAB-905B-5E036F875524}" type="presOf" srcId="{6F3CC681-573D-4360-83E0-B0E364563E53}" destId="{A41258F7-8C62-44DB-8601-F95CA4B0F834}" srcOrd="0" destOrd="0" presId="urn:microsoft.com/office/officeart/2005/8/layout/vList2"/>
    <dgm:cxn modelId="{C9A20E6F-F2C0-4C11-BD59-A6B1CB0E1CED}" type="presOf" srcId="{48354449-B99C-4021-87EC-E74B9EDC024B}" destId="{D943DEA8-EA2C-491E-89B0-1FE9F5E28F42}" srcOrd="0" destOrd="0" presId="urn:microsoft.com/office/officeart/2005/8/layout/vList2"/>
    <dgm:cxn modelId="{868E1479-59D7-4448-BDA3-C2D1C61B3762}" type="presOf" srcId="{978AA87C-D4C2-4365-9B10-0A9BD6EC7772}" destId="{A8B51EB2-056D-4B49-8B11-8EDC8028D855}" srcOrd="0" destOrd="0" presId="urn:microsoft.com/office/officeart/2005/8/layout/vList2"/>
    <dgm:cxn modelId="{C5A19BB4-7321-49F7-A76D-5CE43BFCD107}" srcId="{8FDA0CCD-C2ED-48FA-B14D-6248394C7255}" destId="{8D7D7052-00CF-4E4B-B418-94D66D22E5D0}" srcOrd="0" destOrd="0" parTransId="{86485C7D-84D0-4E17-A5E1-661673B4AD36}" sibTransId="{91644BE9-5845-4854-B6DB-CC13BFE75F91}"/>
    <dgm:cxn modelId="{AC32D972-338A-4870-AFE8-FBD1BFE348AF}" type="presParOf" srcId="{A542682F-6CF4-4B2F-960C-12B1AB74F24D}" destId="{A37BA236-537C-49D1-8250-F9480EC167DA}" srcOrd="0" destOrd="0" presId="urn:microsoft.com/office/officeart/2005/8/layout/vList2"/>
    <dgm:cxn modelId="{E517E63A-D5F7-426E-A380-F938CD041505}" type="presParOf" srcId="{A542682F-6CF4-4B2F-960C-12B1AB74F24D}" destId="{D943DEA8-EA2C-491E-89B0-1FE9F5E28F42}" srcOrd="1" destOrd="0" presId="urn:microsoft.com/office/officeart/2005/8/layout/vList2"/>
    <dgm:cxn modelId="{DC8FA7A7-C563-4167-9BAB-6330A4C11CB8}" type="presParOf" srcId="{A542682F-6CF4-4B2F-960C-12B1AB74F24D}" destId="{A41258F7-8C62-44DB-8601-F95CA4B0F834}" srcOrd="2" destOrd="0" presId="urn:microsoft.com/office/officeart/2005/8/layout/vList2"/>
    <dgm:cxn modelId="{CF46B150-264C-41A3-947A-52E2B7640B59}" type="presParOf" srcId="{A542682F-6CF4-4B2F-960C-12B1AB74F24D}" destId="{A8B51EB2-056D-4B49-8B11-8EDC8028D85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8429C-C3D4-450B-803B-418BBA771331}"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4D2D67F2-413E-4264-919C-672AB8BA1FA4}">
      <dgm:prSet phldrT="[Text]"/>
      <dgm:spPr/>
      <dgm:t>
        <a:bodyPr/>
        <a:lstStyle/>
        <a:p>
          <a:r>
            <a:rPr lang="en-US" dirty="0"/>
            <a:t>Pembuatan norma-norma, baik yang memberikan peruntukan ataupun yang menentukan hubungan orang perorangan.</a:t>
          </a:r>
        </a:p>
      </dgm:t>
    </dgm:pt>
    <dgm:pt modelId="{9766F692-DA03-4C33-99E6-5AEDDD3774D4}" type="parTrans" cxnId="{3F21ECC3-96D2-49AE-B3E4-EB26438D6A4D}">
      <dgm:prSet/>
      <dgm:spPr/>
      <dgm:t>
        <a:bodyPr/>
        <a:lstStyle/>
        <a:p>
          <a:endParaRPr lang="en-US"/>
        </a:p>
      </dgm:t>
    </dgm:pt>
    <dgm:pt modelId="{87870497-965E-48B3-A9B0-28A41993DFA5}" type="sibTrans" cxnId="{3F21ECC3-96D2-49AE-B3E4-EB26438D6A4D}">
      <dgm:prSet/>
      <dgm:spPr/>
      <dgm:t>
        <a:bodyPr/>
        <a:lstStyle/>
        <a:p>
          <a:endParaRPr lang="en-US"/>
        </a:p>
      </dgm:t>
    </dgm:pt>
    <dgm:pt modelId="{68DB9399-4A93-4573-B9A9-9CD564F5FEF6}">
      <dgm:prSet phldrT="[Text]"/>
      <dgm:spPr/>
      <dgm:t>
        <a:bodyPr/>
        <a:lstStyle/>
        <a:p>
          <a:r>
            <a:rPr lang="en-US" dirty="0"/>
            <a:t>Penyelesaian sengketa-sengketa.</a:t>
          </a:r>
        </a:p>
      </dgm:t>
    </dgm:pt>
    <dgm:pt modelId="{9A8BB5AC-2BC7-41D1-BD3F-0971B58C4812}" type="parTrans" cxnId="{2821C35A-2093-4A3A-A0BC-C007DB8BF633}">
      <dgm:prSet/>
      <dgm:spPr/>
      <dgm:t>
        <a:bodyPr/>
        <a:lstStyle/>
        <a:p>
          <a:endParaRPr lang="en-US"/>
        </a:p>
      </dgm:t>
    </dgm:pt>
    <dgm:pt modelId="{12328C1E-5FF6-4636-9F48-E2CC73D2E73A}" type="sibTrans" cxnId="{2821C35A-2093-4A3A-A0BC-C007DB8BF633}">
      <dgm:prSet/>
      <dgm:spPr/>
      <dgm:t>
        <a:bodyPr/>
        <a:lstStyle/>
        <a:p>
          <a:endParaRPr lang="en-US"/>
        </a:p>
      </dgm:t>
    </dgm:pt>
    <dgm:pt modelId="{B71F9995-A46D-4A06-AFBA-0AF2323EABA1}">
      <dgm:prSet phldrT="[Text]"/>
      <dgm:spPr/>
      <dgm:t>
        <a:bodyPr/>
        <a:lstStyle/>
        <a:p>
          <a:r>
            <a:rPr lang="en-US" dirty="0"/>
            <a:t>Menjamin kelangsungan kehidupan masyarakat, terutama saat terjadi perubahan dalam masyarakat.</a:t>
          </a:r>
        </a:p>
      </dgm:t>
    </dgm:pt>
    <dgm:pt modelId="{8E5C3A9F-E581-42DD-9A34-F28AEAC7648C}" type="parTrans" cxnId="{E76F1F59-58B6-4BE1-9DE3-08A021B07123}">
      <dgm:prSet/>
      <dgm:spPr/>
      <dgm:t>
        <a:bodyPr/>
        <a:lstStyle/>
        <a:p>
          <a:endParaRPr lang="en-US"/>
        </a:p>
      </dgm:t>
    </dgm:pt>
    <dgm:pt modelId="{C6787685-6805-4356-AA06-7F18A978564C}" type="sibTrans" cxnId="{E76F1F59-58B6-4BE1-9DE3-08A021B07123}">
      <dgm:prSet/>
      <dgm:spPr/>
      <dgm:t>
        <a:bodyPr/>
        <a:lstStyle/>
        <a:p>
          <a:endParaRPr lang="en-US"/>
        </a:p>
      </dgm:t>
    </dgm:pt>
    <dgm:pt modelId="{592BC0A9-C1A3-4A00-96A8-1D0D43BD66D4}" type="pres">
      <dgm:prSet presAssocID="{EDF8429C-C3D4-450B-803B-418BBA771331}" presName="Name0" presStyleCnt="0">
        <dgm:presLayoutVars>
          <dgm:dir/>
          <dgm:resizeHandles val="exact"/>
        </dgm:presLayoutVars>
      </dgm:prSet>
      <dgm:spPr/>
    </dgm:pt>
    <dgm:pt modelId="{196B8C4E-2562-41F2-93AF-DA8D31252238}" type="pres">
      <dgm:prSet presAssocID="{4D2D67F2-413E-4264-919C-672AB8BA1FA4}" presName="composite" presStyleCnt="0"/>
      <dgm:spPr/>
    </dgm:pt>
    <dgm:pt modelId="{5A201AD2-3F4A-496E-B105-1D65C7615586}" type="pres">
      <dgm:prSet presAssocID="{4D2D67F2-413E-4264-919C-672AB8BA1FA4}" presName="rect1" presStyleLbl="trAlignAcc1" presStyleIdx="0" presStyleCnt="3">
        <dgm:presLayoutVars>
          <dgm:bulletEnabled val="1"/>
        </dgm:presLayoutVars>
      </dgm:prSet>
      <dgm:spPr/>
    </dgm:pt>
    <dgm:pt modelId="{379796A5-9E66-473D-A14F-DDC82F54B965}" type="pres">
      <dgm:prSet presAssocID="{4D2D67F2-413E-4264-919C-672AB8BA1FA4}"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dgm:spPr>
    </dgm:pt>
    <dgm:pt modelId="{3E5A5E87-631D-425F-AFB3-7EFC23CE20F0}" type="pres">
      <dgm:prSet presAssocID="{87870497-965E-48B3-A9B0-28A41993DFA5}" presName="sibTrans" presStyleCnt="0"/>
      <dgm:spPr/>
    </dgm:pt>
    <dgm:pt modelId="{6CC61DB0-F074-4D84-B18B-AA20C132264B}" type="pres">
      <dgm:prSet presAssocID="{68DB9399-4A93-4573-B9A9-9CD564F5FEF6}" presName="composite" presStyleCnt="0"/>
      <dgm:spPr/>
    </dgm:pt>
    <dgm:pt modelId="{C040FFAE-F005-477A-A2A7-7FF5EAC6F6E3}" type="pres">
      <dgm:prSet presAssocID="{68DB9399-4A93-4573-B9A9-9CD564F5FEF6}" presName="rect1" presStyleLbl="trAlignAcc1" presStyleIdx="1" presStyleCnt="3">
        <dgm:presLayoutVars>
          <dgm:bulletEnabled val="1"/>
        </dgm:presLayoutVars>
      </dgm:prSet>
      <dgm:spPr/>
    </dgm:pt>
    <dgm:pt modelId="{22812AF3-034D-452D-A21F-1FC4DF0005D4}" type="pres">
      <dgm:prSet presAssocID="{68DB9399-4A93-4573-B9A9-9CD564F5FEF6}"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0" r="-80000"/>
          </a:stretch>
        </a:blipFill>
      </dgm:spPr>
    </dgm:pt>
    <dgm:pt modelId="{54030803-FB0E-4BBF-8F78-818E14EEA9DC}" type="pres">
      <dgm:prSet presAssocID="{12328C1E-5FF6-4636-9F48-E2CC73D2E73A}" presName="sibTrans" presStyleCnt="0"/>
      <dgm:spPr/>
    </dgm:pt>
    <dgm:pt modelId="{A5D20657-B86B-4006-A900-D7D3F229C44F}" type="pres">
      <dgm:prSet presAssocID="{B71F9995-A46D-4A06-AFBA-0AF2323EABA1}" presName="composite" presStyleCnt="0"/>
      <dgm:spPr/>
    </dgm:pt>
    <dgm:pt modelId="{D3920581-2E86-4E53-BA4E-5E491EE499DC}" type="pres">
      <dgm:prSet presAssocID="{B71F9995-A46D-4A06-AFBA-0AF2323EABA1}" presName="rect1" presStyleLbl="trAlignAcc1" presStyleIdx="2" presStyleCnt="3">
        <dgm:presLayoutVars>
          <dgm:bulletEnabled val="1"/>
        </dgm:presLayoutVars>
      </dgm:prSet>
      <dgm:spPr/>
    </dgm:pt>
    <dgm:pt modelId="{6948E06F-4D25-4759-91F8-CF08901FD050}" type="pres">
      <dgm:prSet presAssocID="{B71F9995-A46D-4A06-AFBA-0AF2323EABA1}"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pt>
  </dgm:ptLst>
  <dgm:cxnLst>
    <dgm:cxn modelId="{1801B80D-7886-4A10-9719-D05EA23079B2}" type="presOf" srcId="{68DB9399-4A93-4573-B9A9-9CD564F5FEF6}" destId="{C040FFAE-F005-477A-A2A7-7FF5EAC6F6E3}" srcOrd="0" destOrd="0" presId="urn:microsoft.com/office/officeart/2008/layout/PictureStrips"/>
    <dgm:cxn modelId="{72ED5F67-36A0-4739-B0A2-4955E33BF9B4}" type="presOf" srcId="{4D2D67F2-413E-4264-919C-672AB8BA1FA4}" destId="{5A201AD2-3F4A-496E-B105-1D65C7615586}" srcOrd="0" destOrd="0" presId="urn:microsoft.com/office/officeart/2008/layout/PictureStrips"/>
    <dgm:cxn modelId="{E76F1F59-58B6-4BE1-9DE3-08A021B07123}" srcId="{EDF8429C-C3D4-450B-803B-418BBA771331}" destId="{B71F9995-A46D-4A06-AFBA-0AF2323EABA1}" srcOrd="2" destOrd="0" parTransId="{8E5C3A9F-E581-42DD-9A34-F28AEAC7648C}" sibTransId="{C6787685-6805-4356-AA06-7F18A978564C}"/>
    <dgm:cxn modelId="{2821C35A-2093-4A3A-A0BC-C007DB8BF633}" srcId="{EDF8429C-C3D4-450B-803B-418BBA771331}" destId="{68DB9399-4A93-4573-B9A9-9CD564F5FEF6}" srcOrd="1" destOrd="0" parTransId="{9A8BB5AC-2BC7-41D1-BD3F-0971B58C4812}" sibTransId="{12328C1E-5FF6-4636-9F48-E2CC73D2E73A}"/>
    <dgm:cxn modelId="{C1B6D4BF-F5E4-4C41-B4BE-DF54770CEFF8}" type="presOf" srcId="{B71F9995-A46D-4A06-AFBA-0AF2323EABA1}" destId="{D3920581-2E86-4E53-BA4E-5E491EE499DC}" srcOrd="0" destOrd="0" presId="urn:microsoft.com/office/officeart/2008/layout/PictureStrips"/>
    <dgm:cxn modelId="{3F21ECC3-96D2-49AE-B3E4-EB26438D6A4D}" srcId="{EDF8429C-C3D4-450B-803B-418BBA771331}" destId="{4D2D67F2-413E-4264-919C-672AB8BA1FA4}" srcOrd="0" destOrd="0" parTransId="{9766F692-DA03-4C33-99E6-5AEDDD3774D4}" sibTransId="{87870497-965E-48B3-A9B0-28A41993DFA5}"/>
    <dgm:cxn modelId="{B45E1CCF-0198-4FC7-9B24-FE298B68EEDD}" type="presOf" srcId="{EDF8429C-C3D4-450B-803B-418BBA771331}" destId="{592BC0A9-C1A3-4A00-96A8-1D0D43BD66D4}" srcOrd="0" destOrd="0" presId="urn:microsoft.com/office/officeart/2008/layout/PictureStrips"/>
    <dgm:cxn modelId="{B5C21EA3-3487-4BFC-B065-AD71ACC0E8C5}" type="presParOf" srcId="{592BC0A9-C1A3-4A00-96A8-1D0D43BD66D4}" destId="{196B8C4E-2562-41F2-93AF-DA8D31252238}" srcOrd="0" destOrd="0" presId="urn:microsoft.com/office/officeart/2008/layout/PictureStrips"/>
    <dgm:cxn modelId="{067A35AF-CD5B-4F5C-99E3-40ED83B0CB7A}" type="presParOf" srcId="{196B8C4E-2562-41F2-93AF-DA8D31252238}" destId="{5A201AD2-3F4A-496E-B105-1D65C7615586}" srcOrd="0" destOrd="0" presId="urn:microsoft.com/office/officeart/2008/layout/PictureStrips"/>
    <dgm:cxn modelId="{C70FE8A2-D878-406A-A51E-DC9AB813364F}" type="presParOf" srcId="{196B8C4E-2562-41F2-93AF-DA8D31252238}" destId="{379796A5-9E66-473D-A14F-DDC82F54B965}" srcOrd="1" destOrd="0" presId="urn:microsoft.com/office/officeart/2008/layout/PictureStrips"/>
    <dgm:cxn modelId="{0C9B5AE9-85FD-40A3-825A-1782D9B9313A}" type="presParOf" srcId="{592BC0A9-C1A3-4A00-96A8-1D0D43BD66D4}" destId="{3E5A5E87-631D-425F-AFB3-7EFC23CE20F0}" srcOrd="1" destOrd="0" presId="urn:microsoft.com/office/officeart/2008/layout/PictureStrips"/>
    <dgm:cxn modelId="{5D2B0295-0547-4D77-B970-2F8E110C50DE}" type="presParOf" srcId="{592BC0A9-C1A3-4A00-96A8-1D0D43BD66D4}" destId="{6CC61DB0-F074-4D84-B18B-AA20C132264B}" srcOrd="2" destOrd="0" presId="urn:microsoft.com/office/officeart/2008/layout/PictureStrips"/>
    <dgm:cxn modelId="{586B7CB5-9146-478C-9B41-9804688D9CAA}" type="presParOf" srcId="{6CC61DB0-F074-4D84-B18B-AA20C132264B}" destId="{C040FFAE-F005-477A-A2A7-7FF5EAC6F6E3}" srcOrd="0" destOrd="0" presId="urn:microsoft.com/office/officeart/2008/layout/PictureStrips"/>
    <dgm:cxn modelId="{F5F2B72B-8036-46DD-92C1-C85A555DBDE5}" type="presParOf" srcId="{6CC61DB0-F074-4D84-B18B-AA20C132264B}" destId="{22812AF3-034D-452D-A21F-1FC4DF0005D4}" srcOrd="1" destOrd="0" presId="urn:microsoft.com/office/officeart/2008/layout/PictureStrips"/>
    <dgm:cxn modelId="{4426C793-34F3-458B-A8FD-A5F67BED3F51}" type="presParOf" srcId="{592BC0A9-C1A3-4A00-96A8-1D0D43BD66D4}" destId="{54030803-FB0E-4BBF-8F78-818E14EEA9DC}" srcOrd="3" destOrd="0" presId="urn:microsoft.com/office/officeart/2008/layout/PictureStrips"/>
    <dgm:cxn modelId="{E47C07CF-091B-4475-9CD8-575E57F3AD1D}" type="presParOf" srcId="{592BC0A9-C1A3-4A00-96A8-1D0D43BD66D4}" destId="{A5D20657-B86B-4006-A900-D7D3F229C44F}" srcOrd="4" destOrd="0" presId="urn:microsoft.com/office/officeart/2008/layout/PictureStrips"/>
    <dgm:cxn modelId="{82BC4620-6CA7-4810-B91F-836CFA0A26AA}" type="presParOf" srcId="{A5D20657-B86B-4006-A900-D7D3F229C44F}" destId="{D3920581-2E86-4E53-BA4E-5E491EE499DC}" srcOrd="0" destOrd="0" presId="urn:microsoft.com/office/officeart/2008/layout/PictureStrips"/>
    <dgm:cxn modelId="{FF93427D-D00E-4421-9B0B-9E535E014124}" type="presParOf" srcId="{A5D20657-B86B-4006-A900-D7D3F229C44F}" destId="{6948E06F-4D25-4759-91F8-CF08901FD05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3A80A1-A251-4782-9A6B-40EC9D72B78C}" type="doc">
      <dgm:prSet loTypeId="urn:microsoft.com/office/officeart/2005/8/layout/pyramid2" loCatId="list" qsTypeId="urn:microsoft.com/office/officeart/2005/8/quickstyle/3d2" qsCatId="3D" csTypeId="urn:microsoft.com/office/officeart/2005/8/colors/colorful5" csCatId="colorful" phldr="1"/>
      <dgm:spPr/>
    </dgm:pt>
    <dgm:pt modelId="{B38D15F2-92A4-4510-A459-913DB3DC6475}">
      <dgm:prSet phldrT="[Text]"/>
      <dgm:spPr/>
      <dgm:t>
        <a:bodyPr/>
        <a:lstStyle/>
        <a:p>
          <a:r>
            <a:rPr lang="en-US" dirty="0"/>
            <a:t>Keadilan</a:t>
          </a:r>
        </a:p>
      </dgm:t>
    </dgm:pt>
    <dgm:pt modelId="{41928123-6981-4E33-8BDF-ED8897403765}" type="parTrans" cxnId="{DD7EE982-8ED3-487B-A77F-17F4BEEC7C84}">
      <dgm:prSet/>
      <dgm:spPr/>
      <dgm:t>
        <a:bodyPr/>
        <a:lstStyle/>
        <a:p>
          <a:endParaRPr lang="en-US"/>
        </a:p>
      </dgm:t>
    </dgm:pt>
    <dgm:pt modelId="{797BD4F5-82C8-4A5B-A0F7-16B4071FCE0E}" type="sibTrans" cxnId="{DD7EE982-8ED3-487B-A77F-17F4BEEC7C84}">
      <dgm:prSet/>
      <dgm:spPr/>
      <dgm:t>
        <a:bodyPr/>
        <a:lstStyle/>
        <a:p>
          <a:endParaRPr lang="en-US"/>
        </a:p>
      </dgm:t>
    </dgm:pt>
    <dgm:pt modelId="{C4B9CE32-4ED5-4EB4-98C6-8E16590004C7}">
      <dgm:prSet phldrT="[Text]"/>
      <dgm:spPr/>
      <dgm:t>
        <a:bodyPr/>
        <a:lstStyle/>
        <a:p>
          <a:r>
            <a:rPr lang="en-US" dirty="0"/>
            <a:t>Kemanfaatan</a:t>
          </a:r>
        </a:p>
      </dgm:t>
    </dgm:pt>
    <dgm:pt modelId="{ACD6AFAA-E7FB-4763-9FA2-76C799B53AF1}" type="parTrans" cxnId="{021AA928-22C0-455E-BCF1-C32FFBACBB74}">
      <dgm:prSet/>
      <dgm:spPr/>
      <dgm:t>
        <a:bodyPr/>
        <a:lstStyle/>
        <a:p>
          <a:endParaRPr lang="en-US"/>
        </a:p>
      </dgm:t>
    </dgm:pt>
    <dgm:pt modelId="{8BC14894-FB57-43AB-AD7F-0B276B4235B3}" type="sibTrans" cxnId="{021AA928-22C0-455E-BCF1-C32FFBACBB74}">
      <dgm:prSet/>
      <dgm:spPr/>
      <dgm:t>
        <a:bodyPr/>
        <a:lstStyle/>
        <a:p>
          <a:endParaRPr lang="en-US"/>
        </a:p>
      </dgm:t>
    </dgm:pt>
    <dgm:pt modelId="{76CB459E-C93C-4E3D-8D80-8AE678E30930}">
      <dgm:prSet phldrT="[Text]"/>
      <dgm:spPr/>
      <dgm:t>
        <a:bodyPr/>
        <a:lstStyle/>
        <a:p>
          <a:r>
            <a:rPr lang="en-US" dirty="0" err="1"/>
            <a:t>Kepastian</a:t>
          </a:r>
          <a:r>
            <a:rPr lang="en-US" dirty="0"/>
            <a:t> Hukum</a:t>
          </a:r>
        </a:p>
      </dgm:t>
    </dgm:pt>
    <dgm:pt modelId="{682B9CD4-DE56-477C-830F-F5934429F86B}" type="parTrans" cxnId="{8B337609-87FC-4550-8D3F-AB7C1BF5030E}">
      <dgm:prSet/>
      <dgm:spPr/>
      <dgm:t>
        <a:bodyPr/>
        <a:lstStyle/>
        <a:p>
          <a:endParaRPr lang="en-US"/>
        </a:p>
      </dgm:t>
    </dgm:pt>
    <dgm:pt modelId="{74BE0E21-A4FA-4BD1-8033-EFA15222721B}" type="sibTrans" cxnId="{8B337609-87FC-4550-8D3F-AB7C1BF5030E}">
      <dgm:prSet/>
      <dgm:spPr/>
      <dgm:t>
        <a:bodyPr/>
        <a:lstStyle/>
        <a:p>
          <a:endParaRPr lang="en-US"/>
        </a:p>
      </dgm:t>
    </dgm:pt>
    <dgm:pt modelId="{6F236A79-883F-42C0-9848-DD6913002870}" type="pres">
      <dgm:prSet presAssocID="{EE3A80A1-A251-4782-9A6B-40EC9D72B78C}" presName="compositeShape" presStyleCnt="0">
        <dgm:presLayoutVars>
          <dgm:dir/>
          <dgm:resizeHandles/>
        </dgm:presLayoutVars>
      </dgm:prSet>
      <dgm:spPr/>
    </dgm:pt>
    <dgm:pt modelId="{51273BF8-EB58-4858-8920-01619D19D8A9}" type="pres">
      <dgm:prSet presAssocID="{EE3A80A1-A251-4782-9A6B-40EC9D72B78C}" presName="pyramid" presStyleLbl="node1" presStyleIdx="0" presStyleCnt="1"/>
      <dgm:spPr/>
    </dgm:pt>
    <dgm:pt modelId="{566DDC00-1B2E-46B9-8B92-307028B69E81}" type="pres">
      <dgm:prSet presAssocID="{EE3A80A1-A251-4782-9A6B-40EC9D72B78C}" presName="theList" presStyleCnt="0"/>
      <dgm:spPr/>
    </dgm:pt>
    <dgm:pt modelId="{3CA225C1-7F99-4722-BDA5-797287DED437}" type="pres">
      <dgm:prSet presAssocID="{B38D15F2-92A4-4510-A459-913DB3DC6475}" presName="aNode" presStyleLbl="fgAcc1" presStyleIdx="0" presStyleCnt="3">
        <dgm:presLayoutVars>
          <dgm:bulletEnabled val="1"/>
        </dgm:presLayoutVars>
      </dgm:prSet>
      <dgm:spPr/>
    </dgm:pt>
    <dgm:pt modelId="{C0B4D8D8-21E4-48E0-85C3-712CA6DA16D2}" type="pres">
      <dgm:prSet presAssocID="{B38D15F2-92A4-4510-A459-913DB3DC6475}" presName="aSpace" presStyleCnt="0"/>
      <dgm:spPr/>
    </dgm:pt>
    <dgm:pt modelId="{50D79639-A814-4865-97EB-86011AD372D2}" type="pres">
      <dgm:prSet presAssocID="{C4B9CE32-4ED5-4EB4-98C6-8E16590004C7}" presName="aNode" presStyleLbl="fgAcc1" presStyleIdx="1" presStyleCnt="3">
        <dgm:presLayoutVars>
          <dgm:bulletEnabled val="1"/>
        </dgm:presLayoutVars>
      </dgm:prSet>
      <dgm:spPr/>
    </dgm:pt>
    <dgm:pt modelId="{B3542400-6328-46D5-B94B-F62EE9542117}" type="pres">
      <dgm:prSet presAssocID="{C4B9CE32-4ED5-4EB4-98C6-8E16590004C7}" presName="aSpace" presStyleCnt="0"/>
      <dgm:spPr/>
    </dgm:pt>
    <dgm:pt modelId="{9574CDAE-65AF-4CF5-9143-2D58A5D6B5A0}" type="pres">
      <dgm:prSet presAssocID="{76CB459E-C93C-4E3D-8D80-8AE678E30930}" presName="aNode" presStyleLbl="fgAcc1" presStyleIdx="2" presStyleCnt="3">
        <dgm:presLayoutVars>
          <dgm:bulletEnabled val="1"/>
        </dgm:presLayoutVars>
      </dgm:prSet>
      <dgm:spPr/>
    </dgm:pt>
    <dgm:pt modelId="{65EFB36F-5E91-44B2-B7BC-B93B6E5271EF}" type="pres">
      <dgm:prSet presAssocID="{76CB459E-C93C-4E3D-8D80-8AE678E30930}" presName="aSpace" presStyleCnt="0"/>
      <dgm:spPr/>
    </dgm:pt>
  </dgm:ptLst>
  <dgm:cxnLst>
    <dgm:cxn modelId="{8B337609-87FC-4550-8D3F-AB7C1BF5030E}" srcId="{EE3A80A1-A251-4782-9A6B-40EC9D72B78C}" destId="{76CB459E-C93C-4E3D-8D80-8AE678E30930}" srcOrd="2" destOrd="0" parTransId="{682B9CD4-DE56-477C-830F-F5934429F86B}" sibTransId="{74BE0E21-A4FA-4BD1-8033-EFA15222721B}"/>
    <dgm:cxn modelId="{021AA928-22C0-455E-BCF1-C32FFBACBB74}" srcId="{EE3A80A1-A251-4782-9A6B-40EC9D72B78C}" destId="{C4B9CE32-4ED5-4EB4-98C6-8E16590004C7}" srcOrd="1" destOrd="0" parTransId="{ACD6AFAA-E7FB-4763-9FA2-76C799B53AF1}" sibTransId="{8BC14894-FB57-43AB-AD7F-0B276B4235B3}"/>
    <dgm:cxn modelId="{84417933-75BC-4517-98AB-9CC544D963AF}" type="presOf" srcId="{C4B9CE32-4ED5-4EB4-98C6-8E16590004C7}" destId="{50D79639-A814-4865-97EB-86011AD372D2}" srcOrd="0" destOrd="0" presId="urn:microsoft.com/office/officeart/2005/8/layout/pyramid2"/>
    <dgm:cxn modelId="{DD7EE982-8ED3-487B-A77F-17F4BEEC7C84}" srcId="{EE3A80A1-A251-4782-9A6B-40EC9D72B78C}" destId="{B38D15F2-92A4-4510-A459-913DB3DC6475}" srcOrd="0" destOrd="0" parTransId="{41928123-6981-4E33-8BDF-ED8897403765}" sibTransId="{797BD4F5-82C8-4A5B-A0F7-16B4071FCE0E}"/>
    <dgm:cxn modelId="{CC569191-9230-4F03-9E4F-14F9F38E8D4A}" type="presOf" srcId="{76CB459E-C93C-4E3D-8D80-8AE678E30930}" destId="{9574CDAE-65AF-4CF5-9143-2D58A5D6B5A0}" srcOrd="0" destOrd="0" presId="urn:microsoft.com/office/officeart/2005/8/layout/pyramid2"/>
    <dgm:cxn modelId="{DA9C6BC9-EF71-4DE7-AA92-6E0F443A4D7A}" type="presOf" srcId="{EE3A80A1-A251-4782-9A6B-40EC9D72B78C}" destId="{6F236A79-883F-42C0-9848-DD6913002870}" srcOrd="0" destOrd="0" presId="urn:microsoft.com/office/officeart/2005/8/layout/pyramid2"/>
    <dgm:cxn modelId="{0AE66BDF-EF5B-4417-854B-A8CBD93BB965}" type="presOf" srcId="{B38D15F2-92A4-4510-A459-913DB3DC6475}" destId="{3CA225C1-7F99-4722-BDA5-797287DED437}" srcOrd="0" destOrd="0" presId="urn:microsoft.com/office/officeart/2005/8/layout/pyramid2"/>
    <dgm:cxn modelId="{7EB9B87D-E1A6-4C1B-AFE0-AF969F1E76A4}" type="presParOf" srcId="{6F236A79-883F-42C0-9848-DD6913002870}" destId="{51273BF8-EB58-4858-8920-01619D19D8A9}" srcOrd="0" destOrd="0" presId="urn:microsoft.com/office/officeart/2005/8/layout/pyramid2"/>
    <dgm:cxn modelId="{545128CC-CA9F-49C3-BA63-777901545BBE}" type="presParOf" srcId="{6F236A79-883F-42C0-9848-DD6913002870}" destId="{566DDC00-1B2E-46B9-8B92-307028B69E81}" srcOrd="1" destOrd="0" presId="urn:microsoft.com/office/officeart/2005/8/layout/pyramid2"/>
    <dgm:cxn modelId="{8E9EC994-16C5-4A5C-9CA3-13BA269B0532}" type="presParOf" srcId="{566DDC00-1B2E-46B9-8B92-307028B69E81}" destId="{3CA225C1-7F99-4722-BDA5-797287DED437}" srcOrd="0" destOrd="0" presId="urn:microsoft.com/office/officeart/2005/8/layout/pyramid2"/>
    <dgm:cxn modelId="{3F3A96F4-E53A-4A71-BADB-34DC320AC49C}" type="presParOf" srcId="{566DDC00-1B2E-46B9-8B92-307028B69E81}" destId="{C0B4D8D8-21E4-48E0-85C3-712CA6DA16D2}" srcOrd="1" destOrd="0" presId="urn:microsoft.com/office/officeart/2005/8/layout/pyramid2"/>
    <dgm:cxn modelId="{5128BEB1-A4A0-4C69-86CF-9090423D6E7F}" type="presParOf" srcId="{566DDC00-1B2E-46B9-8B92-307028B69E81}" destId="{50D79639-A814-4865-97EB-86011AD372D2}" srcOrd="2" destOrd="0" presId="urn:microsoft.com/office/officeart/2005/8/layout/pyramid2"/>
    <dgm:cxn modelId="{ED91C482-AD75-4129-9728-569E678BCD84}" type="presParOf" srcId="{566DDC00-1B2E-46B9-8B92-307028B69E81}" destId="{B3542400-6328-46D5-B94B-F62EE9542117}" srcOrd="3" destOrd="0" presId="urn:microsoft.com/office/officeart/2005/8/layout/pyramid2"/>
    <dgm:cxn modelId="{FB5DA7E7-285B-4683-B71B-1EB1E3CF43DE}" type="presParOf" srcId="{566DDC00-1B2E-46B9-8B92-307028B69E81}" destId="{9574CDAE-65AF-4CF5-9143-2D58A5D6B5A0}" srcOrd="4" destOrd="0" presId="urn:microsoft.com/office/officeart/2005/8/layout/pyramid2"/>
    <dgm:cxn modelId="{BC4CA106-5BE0-4D99-BB95-96D260796705}" type="presParOf" srcId="{566DDC00-1B2E-46B9-8B92-307028B69E81}" destId="{65EFB36F-5E91-44B2-B7BC-B93B6E5271E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BAAA67-DCFC-447C-83C1-2C507310C78C}" type="doc">
      <dgm:prSet loTypeId="urn:microsoft.com/office/officeart/2005/8/layout/cycle8" loCatId="cycle" qsTypeId="urn:microsoft.com/office/officeart/2005/8/quickstyle/simple2" qsCatId="simple" csTypeId="urn:microsoft.com/office/officeart/2005/8/colors/colorful5" csCatId="colorful" phldr="1"/>
      <dgm:spPr/>
    </dgm:pt>
    <dgm:pt modelId="{2E2F8C61-6F38-4475-94A5-98BC568FA29F}">
      <dgm:prSet phldrT="[Text]" custT="1"/>
      <dgm:spPr/>
      <dgm:t>
        <a:bodyPr/>
        <a:lstStyle/>
        <a:p>
          <a:r>
            <a:rPr lang="en-US" sz="1600" dirty="0">
              <a:latin typeface="Tahoma" pitchFamily="34" charset="0"/>
              <a:ea typeface="Tahoma" pitchFamily="34" charset="0"/>
              <a:cs typeface="Tahoma" pitchFamily="34" charset="0"/>
            </a:rPr>
            <a:t>menjamin adanya kepastian hukum dalam masyarakat</a:t>
          </a:r>
        </a:p>
      </dgm:t>
    </dgm:pt>
    <dgm:pt modelId="{66076A04-2136-4D95-BCA8-A1B561276689}" type="parTrans" cxnId="{AF60319F-B74B-4FA3-9165-3141CBE4DC8E}">
      <dgm:prSet/>
      <dgm:spPr/>
      <dgm:t>
        <a:bodyPr/>
        <a:lstStyle/>
        <a:p>
          <a:endParaRPr lang="en-US" sz="2000">
            <a:latin typeface="Tahoma" pitchFamily="34" charset="0"/>
            <a:ea typeface="Tahoma" pitchFamily="34" charset="0"/>
            <a:cs typeface="Tahoma" pitchFamily="34" charset="0"/>
          </a:endParaRPr>
        </a:p>
      </dgm:t>
    </dgm:pt>
    <dgm:pt modelId="{4C1F960B-C4E1-4E0D-B4A3-5C27E2F5E6C9}" type="sibTrans" cxnId="{AF60319F-B74B-4FA3-9165-3141CBE4DC8E}">
      <dgm:prSet/>
      <dgm:spPr/>
      <dgm:t>
        <a:bodyPr/>
        <a:lstStyle/>
        <a:p>
          <a:endParaRPr lang="en-US" sz="2000">
            <a:latin typeface="Tahoma" pitchFamily="34" charset="0"/>
            <a:ea typeface="Tahoma" pitchFamily="34" charset="0"/>
            <a:cs typeface="Tahoma" pitchFamily="34" charset="0"/>
          </a:endParaRPr>
        </a:p>
      </dgm:t>
    </dgm:pt>
    <dgm:pt modelId="{474124C6-26CB-4E8E-87E1-9AD8B56695C9}">
      <dgm:prSet phldrT="[Text]" custT="1"/>
      <dgm:spPr/>
      <dgm:t>
        <a:bodyPr/>
        <a:lstStyle/>
        <a:p>
          <a:r>
            <a:rPr lang="en-US" sz="1600" dirty="0">
              <a:latin typeface="Tahoma" pitchFamily="34" charset="0"/>
              <a:ea typeface="Tahoma" pitchFamily="34" charset="0"/>
              <a:cs typeface="Tahoma" pitchFamily="34" charset="0"/>
            </a:rPr>
            <a:t>menjaga dan mencegah agar setiap orang tidak menjadi hakim atas dirinya sendiri</a:t>
          </a:r>
        </a:p>
      </dgm:t>
    </dgm:pt>
    <dgm:pt modelId="{C35B1481-7203-4CF1-A4A9-9E3EE1518DF4}" type="parTrans" cxnId="{155D164F-6DAD-4EA0-B2BF-01A2A88BD2C9}">
      <dgm:prSet/>
      <dgm:spPr/>
      <dgm:t>
        <a:bodyPr/>
        <a:lstStyle/>
        <a:p>
          <a:endParaRPr lang="en-US" sz="2000">
            <a:latin typeface="Tahoma" pitchFamily="34" charset="0"/>
            <a:ea typeface="Tahoma" pitchFamily="34" charset="0"/>
            <a:cs typeface="Tahoma" pitchFamily="34" charset="0"/>
          </a:endParaRPr>
        </a:p>
      </dgm:t>
    </dgm:pt>
    <dgm:pt modelId="{217EFA2E-C858-4FEB-A2FD-C55ED6A4EA1C}" type="sibTrans" cxnId="{155D164F-6DAD-4EA0-B2BF-01A2A88BD2C9}">
      <dgm:prSet/>
      <dgm:spPr/>
      <dgm:t>
        <a:bodyPr/>
        <a:lstStyle/>
        <a:p>
          <a:endParaRPr lang="en-US" sz="2000">
            <a:latin typeface="Tahoma" pitchFamily="34" charset="0"/>
            <a:ea typeface="Tahoma" pitchFamily="34" charset="0"/>
            <a:cs typeface="Tahoma" pitchFamily="34" charset="0"/>
          </a:endParaRPr>
        </a:p>
      </dgm:t>
    </dgm:pt>
    <dgm:pt modelId="{2B978C06-7697-4B9B-8041-0C8FD25A98E0}">
      <dgm:prSet phldrT="[Text]" custT="1"/>
      <dgm:spPr/>
      <dgm:t>
        <a:bodyPr/>
        <a:lstStyle/>
        <a:p>
          <a:r>
            <a:rPr lang="en-US" sz="1600" dirty="0">
              <a:latin typeface="Tahoma" pitchFamily="34" charset="0"/>
              <a:ea typeface="Tahoma" pitchFamily="34" charset="0"/>
              <a:cs typeface="Tahoma" pitchFamily="34" charset="0"/>
            </a:rPr>
            <a:t>menjamin kelangsungan keseimbangan dalam hubungan antara anggota masyarakat</a:t>
          </a:r>
        </a:p>
      </dgm:t>
    </dgm:pt>
    <dgm:pt modelId="{99B3C00A-3100-459E-A76C-EA5E5FB4A0ED}" type="parTrans" cxnId="{67CAC590-8C2D-4E9B-825D-BD6161A62C2B}">
      <dgm:prSet/>
      <dgm:spPr/>
      <dgm:t>
        <a:bodyPr/>
        <a:lstStyle/>
        <a:p>
          <a:endParaRPr lang="en-US" sz="2000">
            <a:latin typeface="Tahoma" pitchFamily="34" charset="0"/>
            <a:ea typeface="Tahoma" pitchFamily="34" charset="0"/>
            <a:cs typeface="Tahoma" pitchFamily="34" charset="0"/>
          </a:endParaRPr>
        </a:p>
      </dgm:t>
    </dgm:pt>
    <dgm:pt modelId="{726F379A-ED0E-4CE8-A19B-208D357C454A}" type="sibTrans" cxnId="{67CAC590-8C2D-4E9B-825D-BD6161A62C2B}">
      <dgm:prSet/>
      <dgm:spPr/>
      <dgm:t>
        <a:bodyPr/>
        <a:lstStyle/>
        <a:p>
          <a:endParaRPr lang="en-US" sz="2000">
            <a:latin typeface="Tahoma" pitchFamily="34" charset="0"/>
            <a:ea typeface="Tahoma" pitchFamily="34" charset="0"/>
            <a:cs typeface="Tahoma" pitchFamily="34" charset="0"/>
          </a:endParaRPr>
        </a:p>
      </dgm:t>
    </dgm:pt>
    <dgm:pt modelId="{D4BA3D08-A6E6-465E-AAB5-6E02330B91D3}" type="pres">
      <dgm:prSet presAssocID="{F3BAAA67-DCFC-447C-83C1-2C507310C78C}" presName="compositeShape" presStyleCnt="0">
        <dgm:presLayoutVars>
          <dgm:chMax val="7"/>
          <dgm:dir/>
          <dgm:resizeHandles val="exact"/>
        </dgm:presLayoutVars>
      </dgm:prSet>
      <dgm:spPr/>
    </dgm:pt>
    <dgm:pt modelId="{61FCBA6C-DDF7-4C5B-A8E4-48E7759060AB}" type="pres">
      <dgm:prSet presAssocID="{F3BAAA67-DCFC-447C-83C1-2C507310C78C}" presName="wedge1" presStyleLbl="node1" presStyleIdx="0" presStyleCnt="3"/>
      <dgm:spPr/>
    </dgm:pt>
    <dgm:pt modelId="{0A9F30CD-DFB9-4E08-A356-19F2DFE4D49B}" type="pres">
      <dgm:prSet presAssocID="{F3BAAA67-DCFC-447C-83C1-2C507310C78C}" presName="dummy1a" presStyleCnt="0"/>
      <dgm:spPr/>
    </dgm:pt>
    <dgm:pt modelId="{2FDF6014-A4A8-48AF-86E2-4BD1340141E5}" type="pres">
      <dgm:prSet presAssocID="{F3BAAA67-DCFC-447C-83C1-2C507310C78C}" presName="dummy1b" presStyleCnt="0"/>
      <dgm:spPr/>
    </dgm:pt>
    <dgm:pt modelId="{616DBBC0-0891-4BDF-8E5B-ACA43A68BDD0}" type="pres">
      <dgm:prSet presAssocID="{F3BAAA67-DCFC-447C-83C1-2C507310C78C}" presName="wedge1Tx" presStyleLbl="node1" presStyleIdx="0" presStyleCnt="3">
        <dgm:presLayoutVars>
          <dgm:chMax val="0"/>
          <dgm:chPref val="0"/>
          <dgm:bulletEnabled val="1"/>
        </dgm:presLayoutVars>
      </dgm:prSet>
      <dgm:spPr/>
    </dgm:pt>
    <dgm:pt modelId="{27D6C6C2-5537-4C05-A920-36F3B3C1A4BA}" type="pres">
      <dgm:prSet presAssocID="{F3BAAA67-DCFC-447C-83C1-2C507310C78C}" presName="wedge2" presStyleLbl="node1" presStyleIdx="1" presStyleCnt="3"/>
      <dgm:spPr/>
    </dgm:pt>
    <dgm:pt modelId="{D93CE70B-9892-4683-A021-DBA65E2DE7E3}" type="pres">
      <dgm:prSet presAssocID="{F3BAAA67-DCFC-447C-83C1-2C507310C78C}" presName="dummy2a" presStyleCnt="0"/>
      <dgm:spPr/>
    </dgm:pt>
    <dgm:pt modelId="{D74D2EC2-FBCE-4D7C-A5CF-0F8DBEB63621}" type="pres">
      <dgm:prSet presAssocID="{F3BAAA67-DCFC-447C-83C1-2C507310C78C}" presName="dummy2b" presStyleCnt="0"/>
      <dgm:spPr/>
    </dgm:pt>
    <dgm:pt modelId="{25A36BC2-4757-494B-A96F-82F7202315E2}" type="pres">
      <dgm:prSet presAssocID="{F3BAAA67-DCFC-447C-83C1-2C507310C78C}" presName="wedge2Tx" presStyleLbl="node1" presStyleIdx="1" presStyleCnt="3">
        <dgm:presLayoutVars>
          <dgm:chMax val="0"/>
          <dgm:chPref val="0"/>
          <dgm:bulletEnabled val="1"/>
        </dgm:presLayoutVars>
      </dgm:prSet>
      <dgm:spPr/>
    </dgm:pt>
    <dgm:pt modelId="{7FDDBB98-FD3E-429B-A473-2022074AF6B7}" type="pres">
      <dgm:prSet presAssocID="{F3BAAA67-DCFC-447C-83C1-2C507310C78C}" presName="wedge3" presStyleLbl="node1" presStyleIdx="2" presStyleCnt="3"/>
      <dgm:spPr/>
    </dgm:pt>
    <dgm:pt modelId="{FF511A30-F1CA-45A3-B3B8-3B23343DCD02}" type="pres">
      <dgm:prSet presAssocID="{F3BAAA67-DCFC-447C-83C1-2C507310C78C}" presName="dummy3a" presStyleCnt="0"/>
      <dgm:spPr/>
    </dgm:pt>
    <dgm:pt modelId="{91CC591C-286A-4786-A817-58A48489CB77}" type="pres">
      <dgm:prSet presAssocID="{F3BAAA67-DCFC-447C-83C1-2C507310C78C}" presName="dummy3b" presStyleCnt="0"/>
      <dgm:spPr/>
    </dgm:pt>
    <dgm:pt modelId="{E25AD9E5-84A6-4181-A2FA-9D1A6AEDEDEB}" type="pres">
      <dgm:prSet presAssocID="{F3BAAA67-DCFC-447C-83C1-2C507310C78C}" presName="wedge3Tx" presStyleLbl="node1" presStyleIdx="2" presStyleCnt="3">
        <dgm:presLayoutVars>
          <dgm:chMax val="0"/>
          <dgm:chPref val="0"/>
          <dgm:bulletEnabled val="1"/>
        </dgm:presLayoutVars>
      </dgm:prSet>
      <dgm:spPr/>
    </dgm:pt>
    <dgm:pt modelId="{A72F7C41-6652-4FCA-A1AE-B99BD6209A44}" type="pres">
      <dgm:prSet presAssocID="{4C1F960B-C4E1-4E0D-B4A3-5C27E2F5E6C9}" presName="arrowWedge1" presStyleLbl="fgSibTrans2D1" presStyleIdx="0" presStyleCnt="3"/>
      <dgm:spPr/>
    </dgm:pt>
    <dgm:pt modelId="{DB682850-3F2F-4DC1-8362-1FA2E4ABF61C}" type="pres">
      <dgm:prSet presAssocID="{217EFA2E-C858-4FEB-A2FD-C55ED6A4EA1C}" presName="arrowWedge2" presStyleLbl="fgSibTrans2D1" presStyleIdx="1" presStyleCnt="3"/>
      <dgm:spPr/>
    </dgm:pt>
    <dgm:pt modelId="{5179E0ED-A5D7-45F9-B516-DDEF51B8DC72}" type="pres">
      <dgm:prSet presAssocID="{726F379A-ED0E-4CE8-A19B-208D357C454A}" presName="arrowWedge3" presStyleLbl="fgSibTrans2D1" presStyleIdx="2" presStyleCnt="3"/>
      <dgm:spPr/>
    </dgm:pt>
  </dgm:ptLst>
  <dgm:cxnLst>
    <dgm:cxn modelId="{31A76B6B-0AAD-4F70-A840-48075027D817}" type="presOf" srcId="{474124C6-26CB-4E8E-87E1-9AD8B56695C9}" destId="{25A36BC2-4757-494B-A96F-82F7202315E2}" srcOrd="1" destOrd="0" presId="urn:microsoft.com/office/officeart/2005/8/layout/cycle8"/>
    <dgm:cxn modelId="{08A3BB6E-FB1B-4C88-BDFF-7452C09CB9BD}" type="presOf" srcId="{474124C6-26CB-4E8E-87E1-9AD8B56695C9}" destId="{27D6C6C2-5537-4C05-A920-36F3B3C1A4BA}" srcOrd="0" destOrd="0" presId="urn:microsoft.com/office/officeart/2005/8/layout/cycle8"/>
    <dgm:cxn modelId="{155D164F-6DAD-4EA0-B2BF-01A2A88BD2C9}" srcId="{F3BAAA67-DCFC-447C-83C1-2C507310C78C}" destId="{474124C6-26CB-4E8E-87E1-9AD8B56695C9}" srcOrd="1" destOrd="0" parTransId="{C35B1481-7203-4CF1-A4A9-9E3EE1518DF4}" sibTransId="{217EFA2E-C858-4FEB-A2FD-C55ED6A4EA1C}"/>
    <dgm:cxn modelId="{30F5857C-0C16-41CF-B387-F3CCE3B549E9}" type="presOf" srcId="{2B978C06-7697-4B9B-8041-0C8FD25A98E0}" destId="{E25AD9E5-84A6-4181-A2FA-9D1A6AEDEDEB}" srcOrd="1" destOrd="0" presId="urn:microsoft.com/office/officeart/2005/8/layout/cycle8"/>
    <dgm:cxn modelId="{67CAC590-8C2D-4E9B-825D-BD6161A62C2B}" srcId="{F3BAAA67-DCFC-447C-83C1-2C507310C78C}" destId="{2B978C06-7697-4B9B-8041-0C8FD25A98E0}" srcOrd="2" destOrd="0" parTransId="{99B3C00A-3100-459E-A76C-EA5E5FB4A0ED}" sibTransId="{726F379A-ED0E-4CE8-A19B-208D357C454A}"/>
    <dgm:cxn modelId="{AF60319F-B74B-4FA3-9165-3141CBE4DC8E}" srcId="{F3BAAA67-DCFC-447C-83C1-2C507310C78C}" destId="{2E2F8C61-6F38-4475-94A5-98BC568FA29F}" srcOrd="0" destOrd="0" parTransId="{66076A04-2136-4D95-BCA8-A1B561276689}" sibTransId="{4C1F960B-C4E1-4E0D-B4A3-5C27E2F5E6C9}"/>
    <dgm:cxn modelId="{6F01C3A4-31B6-414F-8C77-94A98721BE31}" type="presOf" srcId="{2B978C06-7697-4B9B-8041-0C8FD25A98E0}" destId="{7FDDBB98-FD3E-429B-A473-2022074AF6B7}" srcOrd="0" destOrd="0" presId="urn:microsoft.com/office/officeart/2005/8/layout/cycle8"/>
    <dgm:cxn modelId="{810828BF-F048-4C4D-A3DC-A2E7D5A8B0A1}" type="presOf" srcId="{2E2F8C61-6F38-4475-94A5-98BC568FA29F}" destId="{616DBBC0-0891-4BDF-8E5B-ACA43A68BDD0}" srcOrd="1" destOrd="0" presId="urn:microsoft.com/office/officeart/2005/8/layout/cycle8"/>
    <dgm:cxn modelId="{2757C9E6-BF71-442F-AD72-6D527537EC1C}" type="presOf" srcId="{2E2F8C61-6F38-4475-94A5-98BC568FA29F}" destId="{61FCBA6C-DDF7-4C5B-A8E4-48E7759060AB}" srcOrd="0" destOrd="0" presId="urn:microsoft.com/office/officeart/2005/8/layout/cycle8"/>
    <dgm:cxn modelId="{380180E8-2C5C-4F8B-916B-EC41E3E2FA3C}" type="presOf" srcId="{F3BAAA67-DCFC-447C-83C1-2C507310C78C}" destId="{D4BA3D08-A6E6-465E-AAB5-6E02330B91D3}" srcOrd="0" destOrd="0" presId="urn:microsoft.com/office/officeart/2005/8/layout/cycle8"/>
    <dgm:cxn modelId="{EC961B0A-A0B4-41C3-8F98-57F559DB34B6}" type="presParOf" srcId="{D4BA3D08-A6E6-465E-AAB5-6E02330B91D3}" destId="{61FCBA6C-DDF7-4C5B-A8E4-48E7759060AB}" srcOrd="0" destOrd="0" presId="urn:microsoft.com/office/officeart/2005/8/layout/cycle8"/>
    <dgm:cxn modelId="{5764D0C5-4D79-4466-95EE-EDC356082AFD}" type="presParOf" srcId="{D4BA3D08-A6E6-465E-AAB5-6E02330B91D3}" destId="{0A9F30CD-DFB9-4E08-A356-19F2DFE4D49B}" srcOrd="1" destOrd="0" presId="urn:microsoft.com/office/officeart/2005/8/layout/cycle8"/>
    <dgm:cxn modelId="{5F019FC8-D2A1-4DBF-91D4-89B9EEA2A147}" type="presParOf" srcId="{D4BA3D08-A6E6-465E-AAB5-6E02330B91D3}" destId="{2FDF6014-A4A8-48AF-86E2-4BD1340141E5}" srcOrd="2" destOrd="0" presId="urn:microsoft.com/office/officeart/2005/8/layout/cycle8"/>
    <dgm:cxn modelId="{642602AE-C551-49F1-B221-68E21030AF88}" type="presParOf" srcId="{D4BA3D08-A6E6-465E-AAB5-6E02330B91D3}" destId="{616DBBC0-0891-4BDF-8E5B-ACA43A68BDD0}" srcOrd="3" destOrd="0" presId="urn:microsoft.com/office/officeart/2005/8/layout/cycle8"/>
    <dgm:cxn modelId="{C85F3EA0-E9ED-4476-878B-D843D361D9DC}" type="presParOf" srcId="{D4BA3D08-A6E6-465E-AAB5-6E02330B91D3}" destId="{27D6C6C2-5537-4C05-A920-36F3B3C1A4BA}" srcOrd="4" destOrd="0" presId="urn:microsoft.com/office/officeart/2005/8/layout/cycle8"/>
    <dgm:cxn modelId="{85B40E7E-5BEA-4522-B8EC-2AF9BF799ECD}" type="presParOf" srcId="{D4BA3D08-A6E6-465E-AAB5-6E02330B91D3}" destId="{D93CE70B-9892-4683-A021-DBA65E2DE7E3}" srcOrd="5" destOrd="0" presId="urn:microsoft.com/office/officeart/2005/8/layout/cycle8"/>
    <dgm:cxn modelId="{F1938631-1D90-481D-B136-C5002FDA436E}" type="presParOf" srcId="{D4BA3D08-A6E6-465E-AAB5-6E02330B91D3}" destId="{D74D2EC2-FBCE-4D7C-A5CF-0F8DBEB63621}" srcOrd="6" destOrd="0" presId="urn:microsoft.com/office/officeart/2005/8/layout/cycle8"/>
    <dgm:cxn modelId="{BE50993A-F1F4-4655-933F-2DA54C8F9807}" type="presParOf" srcId="{D4BA3D08-A6E6-465E-AAB5-6E02330B91D3}" destId="{25A36BC2-4757-494B-A96F-82F7202315E2}" srcOrd="7" destOrd="0" presId="urn:microsoft.com/office/officeart/2005/8/layout/cycle8"/>
    <dgm:cxn modelId="{553F3982-7486-4899-B5DD-7F3BF67F2A72}" type="presParOf" srcId="{D4BA3D08-A6E6-465E-AAB5-6E02330B91D3}" destId="{7FDDBB98-FD3E-429B-A473-2022074AF6B7}" srcOrd="8" destOrd="0" presId="urn:microsoft.com/office/officeart/2005/8/layout/cycle8"/>
    <dgm:cxn modelId="{CECB74F7-5C5C-426C-9834-84E82E2E8A8C}" type="presParOf" srcId="{D4BA3D08-A6E6-465E-AAB5-6E02330B91D3}" destId="{FF511A30-F1CA-45A3-B3B8-3B23343DCD02}" srcOrd="9" destOrd="0" presId="urn:microsoft.com/office/officeart/2005/8/layout/cycle8"/>
    <dgm:cxn modelId="{7A2C066D-2A40-44F0-8AE2-4BA76F9424E7}" type="presParOf" srcId="{D4BA3D08-A6E6-465E-AAB5-6E02330B91D3}" destId="{91CC591C-286A-4786-A817-58A48489CB77}" srcOrd="10" destOrd="0" presId="urn:microsoft.com/office/officeart/2005/8/layout/cycle8"/>
    <dgm:cxn modelId="{C5FDB1EB-A386-4ED6-ADAD-C9623F3BE61C}" type="presParOf" srcId="{D4BA3D08-A6E6-465E-AAB5-6E02330B91D3}" destId="{E25AD9E5-84A6-4181-A2FA-9D1A6AEDEDEB}" srcOrd="11" destOrd="0" presId="urn:microsoft.com/office/officeart/2005/8/layout/cycle8"/>
    <dgm:cxn modelId="{5B616978-AF0C-43BA-8A38-576A43D10699}" type="presParOf" srcId="{D4BA3D08-A6E6-465E-AAB5-6E02330B91D3}" destId="{A72F7C41-6652-4FCA-A1AE-B99BD6209A44}" srcOrd="12" destOrd="0" presId="urn:microsoft.com/office/officeart/2005/8/layout/cycle8"/>
    <dgm:cxn modelId="{11262D95-2AA8-4B1C-8B22-BA4C35E57EF2}" type="presParOf" srcId="{D4BA3D08-A6E6-465E-AAB5-6E02330B91D3}" destId="{DB682850-3F2F-4DC1-8362-1FA2E4ABF61C}" srcOrd="13" destOrd="0" presId="urn:microsoft.com/office/officeart/2005/8/layout/cycle8"/>
    <dgm:cxn modelId="{B6402548-0A74-4923-9BF8-7AA6CAD03673}" type="presParOf" srcId="{D4BA3D08-A6E6-465E-AAB5-6E02330B91D3}" destId="{5179E0ED-A5D7-45F9-B516-DDEF51B8DC7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1FA698-3239-4A4E-9555-EA923DAACA5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4884AE0-49B6-4AC1-8CE3-0FB18811B863}">
      <dgm:prSet phldrT="[Text]" custT="1"/>
      <dgm:spPr/>
      <dgm:t>
        <a:bodyPr/>
        <a:lstStyle/>
        <a:p>
          <a:r>
            <a:rPr lang="en-US" sz="1800" dirty="0">
              <a:latin typeface="Tahoma" pitchFamily="34" charset="0"/>
              <a:ea typeface="Tahoma" pitchFamily="34" charset="0"/>
              <a:cs typeface="Tahoma" pitchFamily="34" charset="0"/>
            </a:rPr>
            <a:t>Keadaan</a:t>
          </a:r>
        </a:p>
      </dgm:t>
    </dgm:pt>
    <dgm:pt modelId="{24850EFD-735C-4989-ACAA-D029B6FE9055}" type="parTrans" cxnId="{02D766E5-91F1-4B6B-8B67-B75891F1919B}">
      <dgm:prSet/>
      <dgm:spPr/>
      <dgm:t>
        <a:bodyPr/>
        <a:lstStyle/>
        <a:p>
          <a:endParaRPr lang="en-US" sz="1800">
            <a:latin typeface="Tahoma" pitchFamily="34" charset="0"/>
            <a:ea typeface="Tahoma" pitchFamily="34" charset="0"/>
            <a:cs typeface="Tahoma" pitchFamily="34" charset="0"/>
          </a:endParaRPr>
        </a:p>
      </dgm:t>
    </dgm:pt>
    <dgm:pt modelId="{EE2AC409-859D-46F2-A050-6B3CC8ACEF30}" type="sibTrans" cxnId="{02D766E5-91F1-4B6B-8B67-B75891F1919B}">
      <dgm:prSet/>
      <dgm:spPr/>
      <dgm:t>
        <a:bodyPr/>
        <a:lstStyle/>
        <a:p>
          <a:endParaRPr lang="en-US" sz="1800">
            <a:latin typeface="Tahoma" pitchFamily="34" charset="0"/>
            <a:ea typeface="Tahoma" pitchFamily="34" charset="0"/>
            <a:cs typeface="Tahoma" pitchFamily="34" charset="0"/>
          </a:endParaRPr>
        </a:p>
      </dgm:t>
    </dgm:pt>
    <dgm:pt modelId="{3B35D6C1-5FE4-4FCE-97D4-5720A8E61525}">
      <dgm:prSet phldrT="[Text]" custT="1"/>
      <dgm:spPr/>
      <dgm:t>
        <a:bodyPr/>
        <a:lstStyle/>
        <a:p>
          <a:r>
            <a:rPr lang="en-US" sz="1800" dirty="0">
              <a:latin typeface="Tahoma" pitchFamily="34" charset="0"/>
              <a:ea typeface="Tahoma" pitchFamily="34" charset="0"/>
              <a:cs typeface="Tahoma" pitchFamily="34" charset="0"/>
            </a:rPr>
            <a:t>Siang/malam</a:t>
          </a:r>
        </a:p>
      </dgm:t>
    </dgm:pt>
    <dgm:pt modelId="{976DA2DB-60CC-47EC-B87E-23BBA0710CBB}" type="parTrans" cxnId="{71DDB8C4-EAB9-4F96-AA00-503B162DA7B8}">
      <dgm:prSet/>
      <dgm:spPr/>
      <dgm:t>
        <a:bodyPr/>
        <a:lstStyle/>
        <a:p>
          <a:endParaRPr lang="en-US" sz="1800">
            <a:latin typeface="Tahoma" pitchFamily="34" charset="0"/>
            <a:ea typeface="Tahoma" pitchFamily="34" charset="0"/>
            <a:cs typeface="Tahoma" pitchFamily="34" charset="0"/>
          </a:endParaRPr>
        </a:p>
      </dgm:t>
    </dgm:pt>
    <dgm:pt modelId="{83D9F499-348F-4702-A7B7-5A9A8F84E43A}" type="sibTrans" cxnId="{71DDB8C4-EAB9-4F96-AA00-503B162DA7B8}">
      <dgm:prSet/>
      <dgm:spPr/>
      <dgm:t>
        <a:bodyPr/>
        <a:lstStyle/>
        <a:p>
          <a:endParaRPr lang="en-US" sz="1800">
            <a:latin typeface="Tahoma" pitchFamily="34" charset="0"/>
            <a:ea typeface="Tahoma" pitchFamily="34" charset="0"/>
            <a:cs typeface="Tahoma" pitchFamily="34" charset="0"/>
          </a:endParaRPr>
        </a:p>
      </dgm:t>
    </dgm:pt>
    <dgm:pt modelId="{2EF823DF-D8D5-4C1B-96F6-D1DD26665718}">
      <dgm:prSet phldrT="[Text]" custT="1"/>
      <dgm:spPr/>
      <dgm:t>
        <a:bodyPr/>
        <a:lstStyle/>
        <a:p>
          <a:r>
            <a:rPr lang="en-US" sz="1800" dirty="0">
              <a:latin typeface="Tahoma" pitchFamily="34" charset="0"/>
              <a:ea typeface="Tahoma" pitchFamily="34" charset="0"/>
              <a:cs typeface="Tahoma" pitchFamily="34" charset="0"/>
            </a:rPr>
            <a:t>Normal/abnormal</a:t>
          </a:r>
        </a:p>
      </dgm:t>
    </dgm:pt>
    <dgm:pt modelId="{0F1C267A-455A-49D7-A224-7A763C4948AC}" type="parTrans" cxnId="{419CA4F3-BAA8-4C76-A4C8-30BEEE5D5E26}">
      <dgm:prSet/>
      <dgm:spPr/>
      <dgm:t>
        <a:bodyPr/>
        <a:lstStyle/>
        <a:p>
          <a:endParaRPr lang="en-US" sz="1800">
            <a:latin typeface="Tahoma" pitchFamily="34" charset="0"/>
            <a:ea typeface="Tahoma" pitchFamily="34" charset="0"/>
            <a:cs typeface="Tahoma" pitchFamily="34" charset="0"/>
          </a:endParaRPr>
        </a:p>
      </dgm:t>
    </dgm:pt>
    <dgm:pt modelId="{ACAC7EC6-A43C-4463-A186-546B39BEB083}" type="sibTrans" cxnId="{419CA4F3-BAA8-4C76-A4C8-30BEEE5D5E26}">
      <dgm:prSet/>
      <dgm:spPr/>
      <dgm:t>
        <a:bodyPr/>
        <a:lstStyle/>
        <a:p>
          <a:endParaRPr lang="en-US" sz="1800">
            <a:latin typeface="Tahoma" pitchFamily="34" charset="0"/>
            <a:ea typeface="Tahoma" pitchFamily="34" charset="0"/>
            <a:cs typeface="Tahoma" pitchFamily="34" charset="0"/>
          </a:endParaRPr>
        </a:p>
      </dgm:t>
    </dgm:pt>
    <dgm:pt modelId="{2AA59038-17D4-4204-82B2-60486B9364F3}">
      <dgm:prSet phldrT="[Text]" custT="1"/>
      <dgm:spPr/>
      <dgm:t>
        <a:bodyPr/>
        <a:lstStyle/>
        <a:p>
          <a:r>
            <a:rPr lang="en-US" sz="1800" dirty="0">
              <a:latin typeface="Tahoma" pitchFamily="34" charset="0"/>
              <a:ea typeface="Tahoma" pitchFamily="34" charset="0"/>
              <a:cs typeface="Tahoma" pitchFamily="34" charset="0"/>
            </a:rPr>
            <a:t>Kejadian</a:t>
          </a:r>
        </a:p>
      </dgm:t>
    </dgm:pt>
    <dgm:pt modelId="{077F122E-591A-4E67-AC1E-465D948E09F1}" type="parTrans" cxnId="{994EA10A-9D35-4E1A-8367-915D74A4C960}">
      <dgm:prSet/>
      <dgm:spPr/>
      <dgm:t>
        <a:bodyPr/>
        <a:lstStyle/>
        <a:p>
          <a:endParaRPr lang="en-US" sz="1800">
            <a:latin typeface="Tahoma" pitchFamily="34" charset="0"/>
            <a:ea typeface="Tahoma" pitchFamily="34" charset="0"/>
            <a:cs typeface="Tahoma" pitchFamily="34" charset="0"/>
          </a:endParaRPr>
        </a:p>
      </dgm:t>
    </dgm:pt>
    <dgm:pt modelId="{2D12CC9F-2719-4A07-90F7-F824B5D2166B}" type="sibTrans" cxnId="{994EA10A-9D35-4E1A-8367-915D74A4C960}">
      <dgm:prSet/>
      <dgm:spPr/>
      <dgm:t>
        <a:bodyPr/>
        <a:lstStyle/>
        <a:p>
          <a:endParaRPr lang="en-US" sz="1800">
            <a:latin typeface="Tahoma" pitchFamily="34" charset="0"/>
            <a:ea typeface="Tahoma" pitchFamily="34" charset="0"/>
            <a:cs typeface="Tahoma" pitchFamily="34" charset="0"/>
          </a:endParaRPr>
        </a:p>
      </dgm:t>
    </dgm:pt>
    <dgm:pt modelId="{0F6065FA-C13C-4C35-8D17-74C455CDB250}">
      <dgm:prSet phldrT="[Text]" custT="1"/>
      <dgm:spPr/>
      <dgm:t>
        <a:bodyPr/>
        <a:lstStyle/>
        <a:p>
          <a:r>
            <a:rPr lang="en-US" sz="1800" dirty="0">
              <a:latin typeface="Tahoma" pitchFamily="34" charset="0"/>
              <a:ea typeface="Tahoma" pitchFamily="34" charset="0"/>
              <a:cs typeface="Tahoma" pitchFamily="34" charset="0"/>
            </a:rPr>
            <a:t>Darurat</a:t>
          </a:r>
        </a:p>
      </dgm:t>
    </dgm:pt>
    <dgm:pt modelId="{45E4B89A-D2D3-4098-A66D-B68DC1B333CD}" type="parTrans" cxnId="{3A919CCB-B4F5-49BB-A01C-B224D0C915D7}">
      <dgm:prSet/>
      <dgm:spPr/>
      <dgm:t>
        <a:bodyPr/>
        <a:lstStyle/>
        <a:p>
          <a:endParaRPr lang="en-US" sz="1800">
            <a:latin typeface="Tahoma" pitchFamily="34" charset="0"/>
            <a:ea typeface="Tahoma" pitchFamily="34" charset="0"/>
            <a:cs typeface="Tahoma" pitchFamily="34" charset="0"/>
          </a:endParaRPr>
        </a:p>
      </dgm:t>
    </dgm:pt>
    <dgm:pt modelId="{B3ADF0FF-267E-40EA-8871-DA7E63F90125}" type="sibTrans" cxnId="{3A919CCB-B4F5-49BB-A01C-B224D0C915D7}">
      <dgm:prSet/>
      <dgm:spPr/>
      <dgm:t>
        <a:bodyPr/>
        <a:lstStyle/>
        <a:p>
          <a:endParaRPr lang="en-US" sz="1800">
            <a:latin typeface="Tahoma" pitchFamily="34" charset="0"/>
            <a:ea typeface="Tahoma" pitchFamily="34" charset="0"/>
            <a:cs typeface="Tahoma" pitchFamily="34" charset="0"/>
          </a:endParaRPr>
        </a:p>
      </dgm:t>
    </dgm:pt>
    <dgm:pt modelId="{CA5E4946-FDE3-4935-8A14-1E9A8B484867}">
      <dgm:prSet phldrT="[Text]" custT="1"/>
      <dgm:spPr/>
      <dgm:t>
        <a:bodyPr/>
        <a:lstStyle/>
        <a:p>
          <a:r>
            <a:rPr lang="en-US" sz="1800" dirty="0">
              <a:latin typeface="Tahoma" pitchFamily="34" charset="0"/>
              <a:ea typeface="Tahoma" pitchFamily="34" charset="0"/>
              <a:cs typeface="Tahoma" pitchFamily="34" charset="0"/>
            </a:rPr>
            <a:t>Kelahiran/Kematian</a:t>
          </a:r>
        </a:p>
      </dgm:t>
    </dgm:pt>
    <dgm:pt modelId="{B2018DC0-2818-4A65-8B30-D0DFC1AC973B}" type="parTrans" cxnId="{B1741B64-323D-4F13-88FF-3593C39D38F4}">
      <dgm:prSet/>
      <dgm:spPr/>
      <dgm:t>
        <a:bodyPr/>
        <a:lstStyle/>
        <a:p>
          <a:endParaRPr lang="en-US" sz="1800">
            <a:latin typeface="Tahoma" pitchFamily="34" charset="0"/>
            <a:ea typeface="Tahoma" pitchFamily="34" charset="0"/>
            <a:cs typeface="Tahoma" pitchFamily="34" charset="0"/>
          </a:endParaRPr>
        </a:p>
      </dgm:t>
    </dgm:pt>
    <dgm:pt modelId="{CCC910C5-7F97-48A5-BDAC-64304FEC27B0}" type="sibTrans" cxnId="{B1741B64-323D-4F13-88FF-3593C39D38F4}">
      <dgm:prSet/>
      <dgm:spPr/>
      <dgm:t>
        <a:bodyPr/>
        <a:lstStyle/>
        <a:p>
          <a:endParaRPr lang="en-US" sz="1800">
            <a:latin typeface="Tahoma" pitchFamily="34" charset="0"/>
            <a:ea typeface="Tahoma" pitchFamily="34" charset="0"/>
            <a:cs typeface="Tahoma" pitchFamily="34" charset="0"/>
          </a:endParaRPr>
        </a:p>
      </dgm:t>
    </dgm:pt>
    <dgm:pt modelId="{26B7F21B-1FE4-4B57-9211-41BD394ACC9B}">
      <dgm:prSet phldrT="[Text]" custT="1"/>
      <dgm:spPr/>
      <dgm:t>
        <a:bodyPr/>
        <a:lstStyle/>
        <a:p>
          <a:r>
            <a:rPr lang="en-US" sz="1800" dirty="0">
              <a:latin typeface="Tahoma" pitchFamily="34" charset="0"/>
              <a:ea typeface="Tahoma" pitchFamily="34" charset="0"/>
              <a:cs typeface="Tahoma" pitchFamily="34" charset="0"/>
            </a:rPr>
            <a:t>Sikap</a:t>
          </a:r>
        </a:p>
      </dgm:t>
    </dgm:pt>
    <dgm:pt modelId="{1D0F72C8-08A5-4230-A73E-233272650A74}" type="parTrans" cxnId="{A38C8002-BE22-4EE9-9198-234C73B1E4E2}">
      <dgm:prSet/>
      <dgm:spPr/>
      <dgm:t>
        <a:bodyPr/>
        <a:lstStyle/>
        <a:p>
          <a:endParaRPr lang="en-US" sz="1800">
            <a:latin typeface="Tahoma" pitchFamily="34" charset="0"/>
            <a:ea typeface="Tahoma" pitchFamily="34" charset="0"/>
            <a:cs typeface="Tahoma" pitchFamily="34" charset="0"/>
          </a:endParaRPr>
        </a:p>
      </dgm:t>
    </dgm:pt>
    <dgm:pt modelId="{56F4ACE3-F8D7-49A9-AAE7-E17EE086E5F6}" type="sibTrans" cxnId="{A38C8002-BE22-4EE9-9198-234C73B1E4E2}">
      <dgm:prSet/>
      <dgm:spPr/>
      <dgm:t>
        <a:bodyPr/>
        <a:lstStyle/>
        <a:p>
          <a:endParaRPr lang="en-US" sz="1800">
            <a:latin typeface="Tahoma" pitchFamily="34" charset="0"/>
            <a:ea typeface="Tahoma" pitchFamily="34" charset="0"/>
            <a:cs typeface="Tahoma" pitchFamily="34" charset="0"/>
          </a:endParaRPr>
        </a:p>
      </dgm:t>
    </dgm:pt>
    <dgm:pt modelId="{E3D3F9B2-52E4-441B-B609-F74CD80353DA}">
      <dgm:prSet phldrT="[Text]" custT="1"/>
      <dgm:spPr/>
      <dgm:t>
        <a:bodyPr/>
        <a:lstStyle/>
        <a:p>
          <a:r>
            <a:rPr lang="en-US" sz="1800" dirty="0">
              <a:latin typeface="Tahoma" pitchFamily="34" charset="0"/>
              <a:ea typeface="Tahoma" pitchFamily="34" charset="0"/>
              <a:cs typeface="Tahoma" pitchFamily="34" charset="0"/>
            </a:rPr>
            <a:t>Menurut Hukum</a:t>
          </a:r>
        </a:p>
      </dgm:t>
    </dgm:pt>
    <dgm:pt modelId="{EF864F97-D337-4782-ABAA-FCB1DBC88037}" type="parTrans" cxnId="{A9B422E9-EB5A-444B-B944-BD22EBD06CCC}">
      <dgm:prSet/>
      <dgm:spPr/>
      <dgm:t>
        <a:bodyPr/>
        <a:lstStyle/>
        <a:p>
          <a:endParaRPr lang="en-US" sz="1800">
            <a:latin typeface="Tahoma" pitchFamily="34" charset="0"/>
            <a:ea typeface="Tahoma" pitchFamily="34" charset="0"/>
            <a:cs typeface="Tahoma" pitchFamily="34" charset="0"/>
          </a:endParaRPr>
        </a:p>
      </dgm:t>
    </dgm:pt>
    <dgm:pt modelId="{9E1B0A0E-BE5F-45FC-9254-6CC2AC4CFBEE}" type="sibTrans" cxnId="{A9B422E9-EB5A-444B-B944-BD22EBD06CCC}">
      <dgm:prSet/>
      <dgm:spPr/>
      <dgm:t>
        <a:bodyPr/>
        <a:lstStyle/>
        <a:p>
          <a:endParaRPr lang="en-US" sz="1800">
            <a:latin typeface="Tahoma" pitchFamily="34" charset="0"/>
            <a:ea typeface="Tahoma" pitchFamily="34" charset="0"/>
            <a:cs typeface="Tahoma" pitchFamily="34" charset="0"/>
          </a:endParaRPr>
        </a:p>
      </dgm:t>
    </dgm:pt>
    <dgm:pt modelId="{C6493F08-B0FF-41E6-92C7-70205059365A}">
      <dgm:prSet phldrT="[Text]" custT="1"/>
      <dgm:spPr/>
      <dgm:t>
        <a:bodyPr/>
        <a:lstStyle/>
        <a:p>
          <a:r>
            <a:rPr lang="en-US" sz="1800" dirty="0">
              <a:latin typeface="Tahoma" pitchFamily="34" charset="0"/>
              <a:ea typeface="Tahoma" pitchFamily="34" charset="0"/>
              <a:cs typeface="Tahoma" pitchFamily="34" charset="0"/>
            </a:rPr>
            <a:t>Melanggar Hukum</a:t>
          </a:r>
        </a:p>
      </dgm:t>
    </dgm:pt>
    <dgm:pt modelId="{FB3B5582-36BF-44E7-8747-0FA0AA5A2527}" type="parTrans" cxnId="{C79148F9-D88E-4B8E-AB6B-A6D55A231EB1}">
      <dgm:prSet/>
      <dgm:spPr/>
      <dgm:t>
        <a:bodyPr/>
        <a:lstStyle/>
        <a:p>
          <a:endParaRPr lang="en-US" sz="1800">
            <a:latin typeface="Tahoma" pitchFamily="34" charset="0"/>
            <a:ea typeface="Tahoma" pitchFamily="34" charset="0"/>
            <a:cs typeface="Tahoma" pitchFamily="34" charset="0"/>
          </a:endParaRPr>
        </a:p>
      </dgm:t>
    </dgm:pt>
    <dgm:pt modelId="{62C60965-F228-4F2F-A3E4-1B75CC26D0C4}" type="sibTrans" cxnId="{C79148F9-D88E-4B8E-AB6B-A6D55A231EB1}">
      <dgm:prSet/>
      <dgm:spPr/>
      <dgm:t>
        <a:bodyPr/>
        <a:lstStyle/>
        <a:p>
          <a:endParaRPr lang="en-US" sz="1800">
            <a:latin typeface="Tahoma" pitchFamily="34" charset="0"/>
            <a:ea typeface="Tahoma" pitchFamily="34" charset="0"/>
            <a:cs typeface="Tahoma" pitchFamily="34" charset="0"/>
          </a:endParaRPr>
        </a:p>
      </dgm:t>
    </dgm:pt>
    <dgm:pt modelId="{2C45DC3F-5221-4184-B514-71E3BCBE5804}">
      <dgm:prSet phldrT="[Text]" custT="1"/>
      <dgm:spPr/>
      <dgm:t>
        <a:bodyPr/>
        <a:lstStyle/>
        <a:p>
          <a:r>
            <a:rPr lang="en-US" sz="1800" dirty="0">
              <a:latin typeface="Tahoma" pitchFamily="34" charset="0"/>
              <a:ea typeface="Tahoma" pitchFamily="34" charset="0"/>
              <a:cs typeface="Tahoma" pitchFamily="34" charset="0"/>
            </a:rPr>
            <a:t>Perang/damai</a:t>
          </a:r>
        </a:p>
      </dgm:t>
    </dgm:pt>
    <dgm:pt modelId="{852207C0-BDB7-42B5-9164-C48E7D0242FA}" type="parTrans" cxnId="{449EB7FB-A2F5-468B-AFEC-EB348FDEE996}">
      <dgm:prSet/>
      <dgm:spPr/>
      <dgm:t>
        <a:bodyPr/>
        <a:lstStyle/>
        <a:p>
          <a:endParaRPr lang="en-US" sz="1800">
            <a:latin typeface="Tahoma" pitchFamily="34" charset="0"/>
            <a:ea typeface="Tahoma" pitchFamily="34" charset="0"/>
            <a:cs typeface="Tahoma" pitchFamily="34" charset="0"/>
          </a:endParaRPr>
        </a:p>
      </dgm:t>
    </dgm:pt>
    <dgm:pt modelId="{AC7A671A-835B-4081-B85D-EE39C92CCB0A}" type="sibTrans" cxnId="{449EB7FB-A2F5-468B-AFEC-EB348FDEE996}">
      <dgm:prSet/>
      <dgm:spPr/>
      <dgm:t>
        <a:bodyPr/>
        <a:lstStyle/>
        <a:p>
          <a:endParaRPr lang="en-US" sz="1800">
            <a:latin typeface="Tahoma" pitchFamily="34" charset="0"/>
            <a:ea typeface="Tahoma" pitchFamily="34" charset="0"/>
            <a:cs typeface="Tahoma" pitchFamily="34" charset="0"/>
          </a:endParaRPr>
        </a:p>
      </dgm:t>
    </dgm:pt>
    <dgm:pt modelId="{668DA9CB-2B9C-4977-9CF8-F111B827AD79}">
      <dgm:prSet phldrT="[Text]" custT="1"/>
      <dgm:spPr/>
      <dgm:t>
        <a:bodyPr/>
        <a:lstStyle/>
        <a:p>
          <a:r>
            <a:rPr lang="en-US" sz="1800" dirty="0">
              <a:latin typeface="Tahoma" pitchFamily="34" charset="0"/>
              <a:ea typeface="Tahoma" pitchFamily="34" charset="0"/>
              <a:cs typeface="Tahoma" pitchFamily="34" charset="0"/>
            </a:rPr>
            <a:t>kadaluwarsa</a:t>
          </a:r>
        </a:p>
      </dgm:t>
    </dgm:pt>
    <dgm:pt modelId="{0774021E-AF9D-4D15-936A-84BA505F3C75}" type="parTrans" cxnId="{80F43DBF-7878-4803-A9CB-1746933527DD}">
      <dgm:prSet/>
      <dgm:spPr/>
      <dgm:t>
        <a:bodyPr/>
        <a:lstStyle/>
        <a:p>
          <a:endParaRPr lang="en-US" sz="1800">
            <a:latin typeface="Tahoma" pitchFamily="34" charset="0"/>
            <a:ea typeface="Tahoma" pitchFamily="34" charset="0"/>
            <a:cs typeface="Tahoma" pitchFamily="34" charset="0"/>
          </a:endParaRPr>
        </a:p>
      </dgm:t>
    </dgm:pt>
    <dgm:pt modelId="{05CF8E8A-9C58-4096-A5BF-6E981928095C}" type="sibTrans" cxnId="{80F43DBF-7878-4803-A9CB-1746933527DD}">
      <dgm:prSet/>
      <dgm:spPr/>
      <dgm:t>
        <a:bodyPr/>
        <a:lstStyle/>
        <a:p>
          <a:endParaRPr lang="en-US" sz="1800">
            <a:latin typeface="Tahoma" pitchFamily="34" charset="0"/>
            <a:ea typeface="Tahoma" pitchFamily="34" charset="0"/>
            <a:cs typeface="Tahoma" pitchFamily="34" charset="0"/>
          </a:endParaRPr>
        </a:p>
      </dgm:t>
    </dgm:pt>
    <dgm:pt modelId="{A2A69E8B-4382-4735-BC42-E05372519A0C}" type="pres">
      <dgm:prSet presAssocID="{8C1FA698-3239-4A4E-9555-EA923DAACA5C}" presName="Name0" presStyleCnt="0">
        <dgm:presLayoutVars>
          <dgm:dir/>
          <dgm:animLvl val="lvl"/>
          <dgm:resizeHandles val="exact"/>
        </dgm:presLayoutVars>
      </dgm:prSet>
      <dgm:spPr/>
    </dgm:pt>
    <dgm:pt modelId="{A681BCB2-996F-4002-ADF3-6F49C0861399}" type="pres">
      <dgm:prSet presAssocID="{94884AE0-49B6-4AC1-8CE3-0FB18811B863}" presName="composite" presStyleCnt="0"/>
      <dgm:spPr/>
    </dgm:pt>
    <dgm:pt modelId="{FF071095-E410-46E4-B35C-3C0F2306F909}" type="pres">
      <dgm:prSet presAssocID="{94884AE0-49B6-4AC1-8CE3-0FB18811B863}" presName="parTx" presStyleLbl="alignNode1" presStyleIdx="0" presStyleCnt="3">
        <dgm:presLayoutVars>
          <dgm:chMax val="0"/>
          <dgm:chPref val="0"/>
          <dgm:bulletEnabled val="1"/>
        </dgm:presLayoutVars>
      </dgm:prSet>
      <dgm:spPr/>
    </dgm:pt>
    <dgm:pt modelId="{0B51602E-14BC-4FB7-96DF-CEDE0152871D}" type="pres">
      <dgm:prSet presAssocID="{94884AE0-49B6-4AC1-8CE3-0FB18811B863}" presName="desTx" presStyleLbl="alignAccFollowNode1" presStyleIdx="0" presStyleCnt="3">
        <dgm:presLayoutVars>
          <dgm:bulletEnabled val="1"/>
        </dgm:presLayoutVars>
      </dgm:prSet>
      <dgm:spPr/>
    </dgm:pt>
    <dgm:pt modelId="{9DA2F762-136D-45F2-8A15-B0B9C2625F2F}" type="pres">
      <dgm:prSet presAssocID="{EE2AC409-859D-46F2-A050-6B3CC8ACEF30}" presName="space" presStyleCnt="0"/>
      <dgm:spPr/>
    </dgm:pt>
    <dgm:pt modelId="{A3DB64A4-5925-42FA-B7E5-D0CED83915DE}" type="pres">
      <dgm:prSet presAssocID="{2AA59038-17D4-4204-82B2-60486B9364F3}" presName="composite" presStyleCnt="0"/>
      <dgm:spPr/>
    </dgm:pt>
    <dgm:pt modelId="{B1E6B998-3ECC-424F-B780-13CAEC15F485}" type="pres">
      <dgm:prSet presAssocID="{2AA59038-17D4-4204-82B2-60486B9364F3}" presName="parTx" presStyleLbl="alignNode1" presStyleIdx="1" presStyleCnt="3">
        <dgm:presLayoutVars>
          <dgm:chMax val="0"/>
          <dgm:chPref val="0"/>
          <dgm:bulletEnabled val="1"/>
        </dgm:presLayoutVars>
      </dgm:prSet>
      <dgm:spPr/>
    </dgm:pt>
    <dgm:pt modelId="{A2FDE96A-8C18-4274-909E-82A29E789FD3}" type="pres">
      <dgm:prSet presAssocID="{2AA59038-17D4-4204-82B2-60486B9364F3}" presName="desTx" presStyleLbl="alignAccFollowNode1" presStyleIdx="1" presStyleCnt="3">
        <dgm:presLayoutVars>
          <dgm:bulletEnabled val="1"/>
        </dgm:presLayoutVars>
      </dgm:prSet>
      <dgm:spPr/>
    </dgm:pt>
    <dgm:pt modelId="{8BFC7260-8419-463E-8C07-8977EF288BCB}" type="pres">
      <dgm:prSet presAssocID="{2D12CC9F-2719-4A07-90F7-F824B5D2166B}" presName="space" presStyleCnt="0"/>
      <dgm:spPr/>
    </dgm:pt>
    <dgm:pt modelId="{536268A5-667B-4BC6-A654-DCC7601CC449}" type="pres">
      <dgm:prSet presAssocID="{26B7F21B-1FE4-4B57-9211-41BD394ACC9B}" presName="composite" presStyleCnt="0"/>
      <dgm:spPr/>
    </dgm:pt>
    <dgm:pt modelId="{E3B49FAB-B3FB-4031-97F0-C68BA1E8360B}" type="pres">
      <dgm:prSet presAssocID="{26B7F21B-1FE4-4B57-9211-41BD394ACC9B}" presName="parTx" presStyleLbl="alignNode1" presStyleIdx="2" presStyleCnt="3">
        <dgm:presLayoutVars>
          <dgm:chMax val="0"/>
          <dgm:chPref val="0"/>
          <dgm:bulletEnabled val="1"/>
        </dgm:presLayoutVars>
      </dgm:prSet>
      <dgm:spPr/>
    </dgm:pt>
    <dgm:pt modelId="{411BD942-6A63-4DCE-905B-15AF6DC17C37}" type="pres">
      <dgm:prSet presAssocID="{26B7F21B-1FE4-4B57-9211-41BD394ACC9B}" presName="desTx" presStyleLbl="alignAccFollowNode1" presStyleIdx="2" presStyleCnt="3">
        <dgm:presLayoutVars>
          <dgm:bulletEnabled val="1"/>
        </dgm:presLayoutVars>
      </dgm:prSet>
      <dgm:spPr/>
    </dgm:pt>
  </dgm:ptLst>
  <dgm:cxnLst>
    <dgm:cxn modelId="{A38C8002-BE22-4EE9-9198-234C73B1E4E2}" srcId="{8C1FA698-3239-4A4E-9555-EA923DAACA5C}" destId="{26B7F21B-1FE4-4B57-9211-41BD394ACC9B}" srcOrd="2" destOrd="0" parTransId="{1D0F72C8-08A5-4230-A73E-233272650A74}" sibTransId="{56F4ACE3-F8D7-49A9-AAE7-E17EE086E5F6}"/>
    <dgm:cxn modelId="{46E7C009-8935-48F0-88AC-27906F4BFADC}" type="presOf" srcId="{3B35D6C1-5FE4-4FCE-97D4-5720A8E61525}" destId="{0B51602E-14BC-4FB7-96DF-CEDE0152871D}" srcOrd="0" destOrd="0" presId="urn:microsoft.com/office/officeart/2005/8/layout/hList1"/>
    <dgm:cxn modelId="{994EA10A-9D35-4E1A-8367-915D74A4C960}" srcId="{8C1FA698-3239-4A4E-9555-EA923DAACA5C}" destId="{2AA59038-17D4-4204-82B2-60486B9364F3}" srcOrd="1" destOrd="0" parTransId="{077F122E-591A-4E67-AC1E-465D948E09F1}" sibTransId="{2D12CC9F-2719-4A07-90F7-F824B5D2166B}"/>
    <dgm:cxn modelId="{ADAFAA0B-CA42-4F97-A987-2DD38D92442E}" type="presOf" srcId="{94884AE0-49B6-4AC1-8CE3-0FB18811B863}" destId="{FF071095-E410-46E4-B35C-3C0F2306F909}" srcOrd="0" destOrd="0" presId="urn:microsoft.com/office/officeart/2005/8/layout/hList1"/>
    <dgm:cxn modelId="{4A8AFA12-401B-4943-A493-0C0E696CC7DF}" type="presOf" srcId="{C6493F08-B0FF-41E6-92C7-70205059365A}" destId="{411BD942-6A63-4DCE-905B-15AF6DC17C37}" srcOrd="0" destOrd="1" presId="urn:microsoft.com/office/officeart/2005/8/layout/hList1"/>
    <dgm:cxn modelId="{B1741B64-323D-4F13-88FF-3593C39D38F4}" srcId="{2AA59038-17D4-4204-82B2-60486B9364F3}" destId="{CA5E4946-FDE3-4935-8A14-1E9A8B484867}" srcOrd="1" destOrd="0" parTransId="{B2018DC0-2818-4A65-8B30-D0DFC1AC973B}" sibTransId="{CCC910C5-7F97-48A5-BDAC-64304FEC27B0}"/>
    <dgm:cxn modelId="{031AFF49-C55F-446D-8B34-4F06DE345B9A}" type="presOf" srcId="{2AA59038-17D4-4204-82B2-60486B9364F3}" destId="{B1E6B998-3ECC-424F-B780-13CAEC15F485}" srcOrd="0" destOrd="0" presId="urn:microsoft.com/office/officeart/2005/8/layout/hList1"/>
    <dgm:cxn modelId="{8CD0D98D-EE66-4660-A6E3-C9F9293B2BCA}" type="presOf" srcId="{8C1FA698-3239-4A4E-9555-EA923DAACA5C}" destId="{A2A69E8B-4382-4735-BC42-E05372519A0C}" srcOrd="0" destOrd="0" presId="urn:microsoft.com/office/officeart/2005/8/layout/hList1"/>
    <dgm:cxn modelId="{F26E9D9A-B2E6-402F-B598-28A72D5E24DD}" type="presOf" srcId="{2EF823DF-D8D5-4C1B-96F6-D1DD26665718}" destId="{0B51602E-14BC-4FB7-96DF-CEDE0152871D}" srcOrd="0" destOrd="1" presId="urn:microsoft.com/office/officeart/2005/8/layout/hList1"/>
    <dgm:cxn modelId="{F986CBAB-EE21-47BF-82FF-AEF7F79A270F}" type="presOf" srcId="{26B7F21B-1FE4-4B57-9211-41BD394ACC9B}" destId="{E3B49FAB-B3FB-4031-97F0-C68BA1E8360B}" srcOrd="0" destOrd="0" presId="urn:microsoft.com/office/officeart/2005/8/layout/hList1"/>
    <dgm:cxn modelId="{6A35B8B4-DEB7-42C9-9C7A-20C1C6ED260E}" type="presOf" srcId="{E3D3F9B2-52E4-441B-B609-F74CD80353DA}" destId="{411BD942-6A63-4DCE-905B-15AF6DC17C37}" srcOrd="0" destOrd="0" presId="urn:microsoft.com/office/officeart/2005/8/layout/hList1"/>
    <dgm:cxn modelId="{80F43DBF-7878-4803-A9CB-1746933527DD}" srcId="{2AA59038-17D4-4204-82B2-60486B9364F3}" destId="{668DA9CB-2B9C-4977-9CF8-F111B827AD79}" srcOrd="2" destOrd="0" parTransId="{0774021E-AF9D-4D15-936A-84BA505F3C75}" sibTransId="{05CF8E8A-9C58-4096-A5BF-6E981928095C}"/>
    <dgm:cxn modelId="{911485C4-0216-4991-9E15-4D6381D79480}" type="presOf" srcId="{668DA9CB-2B9C-4977-9CF8-F111B827AD79}" destId="{A2FDE96A-8C18-4274-909E-82A29E789FD3}" srcOrd="0" destOrd="2" presId="urn:microsoft.com/office/officeart/2005/8/layout/hList1"/>
    <dgm:cxn modelId="{71DDB8C4-EAB9-4F96-AA00-503B162DA7B8}" srcId="{94884AE0-49B6-4AC1-8CE3-0FB18811B863}" destId="{3B35D6C1-5FE4-4FCE-97D4-5720A8E61525}" srcOrd="0" destOrd="0" parTransId="{976DA2DB-60CC-47EC-B87E-23BBA0710CBB}" sibTransId="{83D9F499-348F-4702-A7B7-5A9A8F84E43A}"/>
    <dgm:cxn modelId="{3A919CCB-B4F5-49BB-A01C-B224D0C915D7}" srcId="{2AA59038-17D4-4204-82B2-60486B9364F3}" destId="{0F6065FA-C13C-4C35-8D17-74C455CDB250}" srcOrd="0" destOrd="0" parTransId="{45E4B89A-D2D3-4098-A66D-B68DC1B333CD}" sibTransId="{B3ADF0FF-267E-40EA-8871-DA7E63F90125}"/>
    <dgm:cxn modelId="{359B14CC-E3A1-4EEF-8370-9EFC25C22CA9}" type="presOf" srcId="{CA5E4946-FDE3-4935-8A14-1E9A8B484867}" destId="{A2FDE96A-8C18-4274-909E-82A29E789FD3}" srcOrd="0" destOrd="1" presId="urn:microsoft.com/office/officeart/2005/8/layout/hList1"/>
    <dgm:cxn modelId="{66C297DB-B1A1-4CFC-8563-9B4DF186D378}" type="presOf" srcId="{0F6065FA-C13C-4C35-8D17-74C455CDB250}" destId="{A2FDE96A-8C18-4274-909E-82A29E789FD3}" srcOrd="0" destOrd="0" presId="urn:microsoft.com/office/officeart/2005/8/layout/hList1"/>
    <dgm:cxn modelId="{80EACDE3-F365-477E-AB52-D355263FC3BA}" type="presOf" srcId="{2C45DC3F-5221-4184-B514-71E3BCBE5804}" destId="{0B51602E-14BC-4FB7-96DF-CEDE0152871D}" srcOrd="0" destOrd="2" presId="urn:microsoft.com/office/officeart/2005/8/layout/hList1"/>
    <dgm:cxn modelId="{02D766E5-91F1-4B6B-8B67-B75891F1919B}" srcId="{8C1FA698-3239-4A4E-9555-EA923DAACA5C}" destId="{94884AE0-49B6-4AC1-8CE3-0FB18811B863}" srcOrd="0" destOrd="0" parTransId="{24850EFD-735C-4989-ACAA-D029B6FE9055}" sibTransId="{EE2AC409-859D-46F2-A050-6B3CC8ACEF30}"/>
    <dgm:cxn modelId="{A9B422E9-EB5A-444B-B944-BD22EBD06CCC}" srcId="{26B7F21B-1FE4-4B57-9211-41BD394ACC9B}" destId="{E3D3F9B2-52E4-441B-B609-F74CD80353DA}" srcOrd="0" destOrd="0" parTransId="{EF864F97-D337-4782-ABAA-FCB1DBC88037}" sibTransId="{9E1B0A0E-BE5F-45FC-9254-6CC2AC4CFBEE}"/>
    <dgm:cxn modelId="{419CA4F3-BAA8-4C76-A4C8-30BEEE5D5E26}" srcId="{94884AE0-49B6-4AC1-8CE3-0FB18811B863}" destId="{2EF823DF-D8D5-4C1B-96F6-D1DD26665718}" srcOrd="1" destOrd="0" parTransId="{0F1C267A-455A-49D7-A224-7A763C4948AC}" sibTransId="{ACAC7EC6-A43C-4463-A186-546B39BEB083}"/>
    <dgm:cxn modelId="{C79148F9-D88E-4B8E-AB6B-A6D55A231EB1}" srcId="{26B7F21B-1FE4-4B57-9211-41BD394ACC9B}" destId="{C6493F08-B0FF-41E6-92C7-70205059365A}" srcOrd="1" destOrd="0" parTransId="{FB3B5582-36BF-44E7-8747-0FA0AA5A2527}" sibTransId="{62C60965-F228-4F2F-A3E4-1B75CC26D0C4}"/>
    <dgm:cxn modelId="{449EB7FB-A2F5-468B-AFEC-EB348FDEE996}" srcId="{94884AE0-49B6-4AC1-8CE3-0FB18811B863}" destId="{2C45DC3F-5221-4184-B514-71E3BCBE5804}" srcOrd="2" destOrd="0" parTransId="{852207C0-BDB7-42B5-9164-C48E7D0242FA}" sibTransId="{AC7A671A-835B-4081-B85D-EE39C92CCB0A}"/>
    <dgm:cxn modelId="{ACEA5A6A-48D9-4A35-A23E-CE741C94E8ED}" type="presParOf" srcId="{A2A69E8B-4382-4735-BC42-E05372519A0C}" destId="{A681BCB2-996F-4002-ADF3-6F49C0861399}" srcOrd="0" destOrd="0" presId="urn:microsoft.com/office/officeart/2005/8/layout/hList1"/>
    <dgm:cxn modelId="{1E4CBEA8-A052-43E1-8894-CFB7B6715325}" type="presParOf" srcId="{A681BCB2-996F-4002-ADF3-6F49C0861399}" destId="{FF071095-E410-46E4-B35C-3C0F2306F909}" srcOrd="0" destOrd="0" presId="urn:microsoft.com/office/officeart/2005/8/layout/hList1"/>
    <dgm:cxn modelId="{71EEA5B1-6F56-4F57-B54A-5C82D811FE78}" type="presParOf" srcId="{A681BCB2-996F-4002-ADF3-6F49C0861399}" destId="{0B51602E-14BC-4FB7-96DF-CEDE0152871D}" srcOrd="1" destOrd="0" presId="urn:microsoft.com/office/officeart/2005/8/layout/hList1"/>
    <dgm:cxn modelId="{CFDCAC21-3A3B-4028-8CA3-E743626EFC9F}" type="presParOf" srcId="{A2A69E8B-4382-4735-BC42-E05372519A0C}" destId="{9DA2F762-136D-45F2-8A15-B0B9C2625F2F}" srcOrd="1" destOrd="0" presId="urn:microsoft.com/office/officeart/2005/8/layout/hList1"/>
    <dgm:cxn modelId="{A75F4E0C-9E2F-498E-902A-3E5C7958C2B0}" type="presParOf" srcId="{A2A69E8B-4382-4735-BC42-E05372519A0C}" destId="{A3DB64A4-5925-42FA-B7E5-D0CED83915DE}" srcOrd="2" destOrd="0" presId="urn:microsoft.com/office/officeart/2005/8/layout/hList1"/>
    <dgm:cxn modelId="{347760A7-35C5-485E-8DFC-1780EB2B6D70}" type="presParOf" srcId="{A3DB64A4-5925-42FA-B7E5-D0CED83915DE}" destId="{B1E6B998-3ECC-424F-B780-13CAEC15F485}" srcOrd="0" destOrd="0" presId="urn:microsoft.com/office/officeart/2005/8/layout/hList1"/>
    <dgm:cxn modelId="{3096A5EE-62C0-4CF2-A4FB-2950997303C6}" type="presParOf" srcId="{A3DB64A4-5925-42FA-B7E5-D0CED83915DE}" destId="{A2FDE96A-8C18-4274-909E-82A29E789FD3}" srcOrd="1" destOrd="0" presId="urn:microsoft.com/office/officeart/2005/8/layout/hList1"/>
    <dgm:cxn modelId="{3EC90F14-907D-4BF3-A5B0-ACE3AC28C7BC}" type="presParOf" srcId="{A2A69E8B-4382-4735-BC42-E05372519A0C}" destId="{8BFC7260-8419-463E-8C07-8977EF288BCB}" srcOrd="3" destOrd="0" presId="urn:microsoft.com/office/officeart/2005/8/layout/hList1"/>
    <dgm:cxn modelId="{6008487F-000C-4090-A25F-45C76343B800}" type="presParOf" srcId="{A2A69E8B-4382-4735-BC42-E05372519A0C}" destId="{536268A5-667B-4BC6-A654-DCC7601CC449}" srcOrd="4" destOrd="0" presId="urn:microsoft.com/office/officeart/2005/8/layout/hList1"/>
    <dgm:cxn modelId="{98BCE36A-6443-4362-98C0-57B17AA1385B}" type="presParOf" srcId="{536268A5-667B-4BC6-A654-DCC7601CC449}" destId="{E3B49FAB-B3FB-4031-97F0-C68BA1E8360B}" srcOrd="0" destOrd="0" presId="urn:microsoft.com/office/officeart/2005/8/layout/hList1"/>
    <dgm:cxn modelId="{C0353120-5537-4B86-A246-52BE69AC9049}" type="presParOf" srcId="{536268A5-667B-4BC6-A654-DCC7601CC449}" destId="{411BD942-6A63-4DCE-905B-15AF6DC17C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BA236-537C-49D1-8250-F9480EC167DA}">
      <dsp:nvSpPr>
        <dsp:cNvPr id="0" name=""/>
        <dsp:cNvSpPr/>
      </dsp:nvSpPr>
      <dsp:spPr>
        <a:xfrm>
          <a:off x="0" y="222640"/>
          <a:ext cx="8352928" cy="11138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Sistem kontrol: hukum memerintahkan apa yang harus dan jangan dilakukan secara paksa.</a:t>
          </a:r>
        </a:p>
      </dsp:txBody>
      <dsp:txXfrm>
        <a:off x="54373" y="277013"/>
        <a:ext cx="8244182" cy="1005094"/>
      </dsp:txXfrm>
    </dsp:sp>
    <dsp:sp modelId="{D943DEA8-EA2C-491E-89B0-1FE9F5E28F42}">
      <dsp:nvSpPr>
        <dsp:cNvPr id="0" name=""/>
        <dsp:cNvSpPr/>
      </dsp:nvSpPr>
      <dsp:spPr>
        <a:xfrm>
          <a:off x="0" y="1336480"/>
          <a:ext cx="8352928"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Penyelesaian sengketa: hukum adalah agen pemecah konflik dan penyelesaian konflik atau sengketa.</a:t>
          </a:r>
        </a:p>
      </dsp:txBody>
      <dsp:txXfrm>
        <a:off x="0" y="1336480"/>
        <a:ext cx="8352928" cy="695520"/>
      </dsp:txXfrm>
    </dsp:sp>
    <dsp:sp modelId="{A41258F7-8C62-44DB-8601-F95CA4B0F834}">
      <dsp:nvSpPr>
        <dsp:cNvPr id="0" name=""/>
        <dsp:cNvSpPr/>
      </dsp:nvSpPr>
      <dsp:spPr>
        <a:xfrm>
          <a:off x="0" y="2032000"/>
          <a:ext cx="8352928" cy="11138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Rekayasa sosial: hukum dibutuhkan untuk mengadakan perubahan sosial yang hendak dilakukan pemerintah.</a:t>
          </a:r>
        </a:p>
      </dsp:txBody>
      <dsp:txXfrm>
        <a:off x="54373" y="2086373"/>
        <a:ext cx="8244182" cy="1005094"/>
      </dsp:txXfrm>
    </dsp:sp>
    <dsp:sp modelId="{A8B51EB2-056D-4B49-8B11-8EDC8028D855}">
      <dsp:nvSpPr>
        <dsp:cNvPr id="0" name=""/>
        <dsp:cNvSpPr/>
      </dsp:nvSpPr>
      <dsp:spPr>
        <a:xfrm>
          <a:off x="0" y="3145840"/>
          <a:ext cx="8352928"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Pemelihara sosial: hukum berfungsi untuk </a:t>
          </a:r>
          <a:r>
            <a:rPr lang="en-US" sz="2200" kern="1200" dirty="0" err="1"/>
            <a:t>mengawasai</a:t>
          </a:r>
          <a:r>
            <a:rPr lang="en-US" sz="2200" kern="1200" dirty="0"/>
            <a:t> para penguasa itu sendiri.</a:t>
          </a:r>
        </a:p>
      </dsp:txBody>
      <dsp:txXfrm>
        <a:off x="0" y="3145840"/>
        <a:ext cx="8352928" cy="69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1AD2-3F4A-496E-B105-1D65C7615586}">
      <dsp:nvSpPr>
        <dsp:cNvPr id="0" name=""/>
        <dsp:cNvSpPr/>
      </dsp:nvSpPr>
      <dsp:spPr>
        <a:xfrm>
          <a:off x="166672" y="964195"/>
          <a:ext cx="3970993" cy="124093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27"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Pembuatan norma-norma, baik yang memberikan peruntukan ataupun yang menentukan hubungan orang perorangan.</a:t>
          </a:r>
        </a:p>
      </dsp:txBody>
      <dsp:txXfrm>
        <a:off x="166672" y="964195"/>
        <a:ext cx="3970993" cy="1240935"/>
      </dsp:txXfrm>
    </dsp:sp>
    <dsp:sp modelId="{379796A5-9E66-473D-A14F-DDC82F54B965}">
      <dsp:nvSpPr>
        <dsp:cNvPr id="0" name=""/>
        <dsp:cNvSpPr/>
      </dsp:nvSpPr>
      <dsp:spPr>
        <a:xfrm>
          <a:off x="1214" y="784949"/>
          <a:ext cx="868654" cy="13029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40FFAE-F005-477A-A2A7-7FF5EAC6F6E3}">
      <dsp:nvSpPr>
        <dsp:cNvPr id="0" name=""/>
        <dsp:cNvSpPr/>
      </dsp:nvSpPr>
      <dsp:spPr>
        <a:xfrm>
          <a:off x="4524736" y="964195"/>
          <a:ext cx="3970993" cy="124093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27"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Penyelesaian sengketa-sengketa.</a:t>
          </a:r>
        </a:p>
      </dsp:txBody>
      <dsp:txXfrm>
        <a:off x="4524736" y="964195"/>
        <a:ext cx="3970993" cy="1240935"/>
      </dsp:txXfrm>
    </dsp:sp>
    <dsp:sp modelId="{22812AF3-034D-452D-A21F-1FC4DF0005D4}">
      <dsp:nvSpPr>
        <dsp:cNvPr id="0" name=""/>
        <dsp:cNvSpPr/>
      </dsp:nvSpPr>
      <dsp:spPr>
        <a:xfrm>
          <a:off x="4359278" y="784949"/>
          <a:ext cx="868654" cy="130298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0" r="-8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920581-2E86-4E53-BA4E-5E491EE499DC}">
      <dsp:nvSpPr>
        <dsp:cNvPr id="0" name=""/>
        <dsp:cNvSpPr/>
      </dsp:nvSpPr>
      <dsp:spPr>
        <a:xfrm>
          <a:off x="2345704" y="2526395"/>
          <a:ext cx="3970993" cy="124093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27"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Menjamin kelangsungan kehidupan masyarakat, terutama saat terjadi perubahan dalam masyarakat.</a:t>
          </a:r>
        </a:p>
      </dsp:txBody>
      <dsp:txXfrm>
        <a:off x="2345704" y="2526395"/>
        <a:ext cx="3970993" cy="1240935"/>
      </dsp:txXfrm>
    </dsp:sp>
    <dsp:sp modelId="{6948E06F-4D25-4759-91F8-CF08901FD050}">
      <dsp:nvSpPr>
        <dsp:cNvPr id="0" name=""/>
        <dsp:cNvSpPr/>
      </dsp:nvSpPr>
      <dsp:spPr>
        <a:xfrm>
          <a:off x="2180246" y="2347149"/>
          <a:ext cx="868654" cy="130298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73BF8-EB58-4858-8920-01619D19D8A9}">
      <dsp:nvSpPr>
        <dsp:cNvPr id="0" name=""/>
        <dsp:cNvSpPr/>
      </dsp:nvSpPr>
      <dsp:spPr>
        <a:xfrm>
          <a:off x="1274242" y="0"/>
          <a:ext cx="5056336" cy="5056336"/>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A225C1-7F99-4722-BDA5-797287DED437}">
      <dsp:nvSpPr>
        <dsp:cNvPr id="0" name=""/>
        <dsp:cNvSpPr/>
      </dsp:nvSpPr>
      <dsp:spPr>
        <a:xfrm>
          <a:off x="3802410" y="508349"/>
          <a:ext cx="3286618" cy="119692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Keadilan</a:t>
          </a:r>
        </a:p>
      </dsp:txBody>
      <dsp:txXfrm>
        <a:off x="3860839" y="566778"/>
        <a:ext cx="3169760" cy="1080071"/>
      </dsp:txXfrm>
    </dsp:sp>
    <dsp:sp modelId="{50D79639-A814-4865-97EB-86011AD372D2}">
      <dsp:nvSpPr>
        <dsp:cNvPr id="0" name=""/>
        <dsp:cNvSpPr/>
      </dsp:nvSpPr>
      <dsp:spPr>
        <a:xfrm>
          <a:off x="3802410" y="1854895"/>
          <a:ext cx="3286618" cy="1196929"/>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Kemanfaatan</a:t>
          </a:r>
        </a:p>
      </dsp:txBody>
      <dsp:txXfrm>
        <a:off x="3860839" y="1913324"/>
        <a:ext cx="3169760" cy="1080071"/>
      </dsp:txXfrm>
    </dsp:sp>
    <dsp:sp modelId="{9574CDAE-65AF-4CF5-9143-2D58A5D6B5A0}">
      <dsp:nvSpPr>
        <dsp:cNvPr id="0" name=""/>
        <dsp:cNvSpPr/>
      </dsp:nvSpPr>
      <dsp:spPr>
        <a:xfrm>
          <a:off x="3802410" y="3201440"/>
          <a:ext cx="3286618" cy="1196929"/>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t>Kepastian</a:t>
          </a:r>
          <a:r>
            <a:rPr lang="en-US" sz="3200" kern="1200" dirty="0"/>
            <a:t> Hukum</a:t>
          </a:r>
        </a:p>
      </dsp:txBody>
      <dsp:txXfrm>
        <a:off x="3860839" y="3259869"/>
        <a:ext cx="3169760" cy="1080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CBA6C-DDF7-4C5B-A8E4-48E7759060AB}">
      <dsp:nvSpPr>
        <dsp:cNvPr id="0" name=""/>
        <dsp:cNvSpPr/>
      </dsp:nvSpPr>
      <dsp:spPr>
        <a:xfrm>
          <a:off x="2126069" y="337601"/>
          <a:ext cx="4362849" cy="4362849"/>
        </a:xfrm>
        <a:prstGeom prst="pie">
          <a:avLst>
            <a:gd name="adj1" fmla="val 16200000"/>
            <a:gd name="adj2" fmla="val 18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menjamin adanya kepastian hukum dalam masyarakat</a:t>
          </a:r>
        </a:p>
      </dsp:txBody>
      <dsp:txXfrm>
        <a:off x="4425394" y="1262109"/>
        <a:ext cx="1558160" cy="1298467"/>
      </dsp:txXfrm>
    </dsp:sp>
    <dsp:sp modelId="{27D6C6C2-5537-4C05-A920-36F3B3C1A4BA}">
      <dsp:nvSpPr>
        <dsp:cNvPr id="0" name=""/>
        <dsp:cNvSpPr/>
      </dsp:nvSpPr>
      <dsp:spPr>
        <a:xfrm>
          <a:off x="2036215" y="493417"/>
          <a:ext cx="4362849" cy="4362849"/>
        </a:xfrm>
        <a:prstGeom prst="pie">
          <a:avLst>
            <a:gd name="adj1" fmla="val 1800000"/>
            <a:gd name="adj2" fmla="val 900000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menjaga dan mencegah agar setiap orang tidak menjadi hakim atas dirinya sendiri</a:t>
          </a:r>
        </a:p>
      </dsp:txBody>
      <dsp:txXfrm>
        <a:off x="3074989" y="3324075"/>
        <a:ext cx="2337240" cy="1142650"/>
      </dsp:txXfrm>
    </dsp:sp>
    <dsp:sp modelId="{7FDDBB98-FD3E-429B-A473-2022074AF6B7}">
      <dsp:nvSpPr>
        <dsp:cNvPr id="0" name=""/>
        <dsp:cNvSpPr/>
      </dsp:nvSpPr>
      <dsp:spPr>
        <a:xfrm>
          <a:off x="1946361" y="337601"/>
          <a:ext cx="4362849" cy="4362849"/>
        </a:xfrm>
        <a:prstGeom prst="pie">
          <a:avLst>
            <a:gd name="adj1" fmla="val 9000000"/>
            <a:gd name="adj2" fmla="val 1620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menjamin kelangsungan keseimbangan dalam hubungan antara anggota masyarakat</a:t>
          </a:r>
        </a:p>
      </dsp:txBody>
      <dsp:txXfrm>
        <a:off x="2451724" y="1262109"/>
        <a:ext cx="1558160" cy="1298467"/>
      </dsp:txXfrm>
    </dsp:sp>
    <dsp:sp modelId="{A72F7C41-6652-4FCA-A1AE-B99BD6209A44}">
      <dsp:nvSpPr>
        <dsp:cNvPr id="0" name=""/>
        <dsp:cNvSpPr/>
      </dsp:nvSpPr>
      <dsp:spPr>
        <a:xfrm>
          <a:off x="1856348" y="67520"/>
          <a:ext cx="4903011" cy="4903011"/>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B682850-3F2F-4DC1-8362-1FA2E4ABF61C}">
      <dsp:nvSpPr>
        <dsp:cNvPr id="0" name=""/>
        <dsp:cNvSpPr/>
      </dsp:nvSpPr>
      <dsp:spPr>
        <a:xfrm>
          <a:off x="1766134" y="223060"/>
          <a:ext cx="4903011" cy="4903011"/>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179E0ED-A5D7-45F9-B516-DDEF51B8DC72}">
      <dsp:nvSpPr>
        <dsp:cNvPr id="0" name=""/>
        <dsp:cNvSpPr/>
      </dsp:nvSpPr>
      <dsp:spPr>
        <a:xfrm>
          <a:off x="1675920" y="67520"/>
          <a:ext cx="4903011" cy="4903011"/>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71095-E410-46E4-B35C-3C0F2306F909}">
      <dsp:nvSpPr>
        <dsp:cNvPr id="0" name=""/>
        <dsp:cNvSpPr/>
      </dsp:nvSpPr>
      <dsp:spPr>
        <a:xfrm>
          <a:off x="2655" y="438969"/>
          <a:ext cx="2588912" cy="103556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Keadaan</a:t>
          </a:r>
        </a:p>
      </dsp:txBody>
      <dsp:txXfrm>
        <a:off x="2655" y="438969"/>
        <a:ext cx="2588912" cy="1035565"/>
      </dsp:txXfrm>
    </dsp:sp>
    <dsp:sp modelId="{0B51602E-14BC-4FB7-96DF-CEDE0152871D}">
      <dsp:nvSpPr>
        <dsp:cNvPr id="0" name=""/>
        <dsp:cNvSpPr/>
      </dsp:nvSpPr>
      <dsp:spPr>
        <a:xfrm>
          <a:off x="2655" y="1474534"/>
          <a:ext cx="2588912" cy="2854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Siang/malam</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Normal/abnormal</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Perang/damai</a:t>
          </a:r>
        </a:p>
      </dsp:txBody>
      <dsp:txXfrm>
        <a:off x="2655" y="1474534"/>
        <a:ext cx="2588912" cy="2854800"/>
      </dsp:txXfrm>
    </dsp:sp>
    <dsp:sp modelId="{B1E6B998-3ECC-424F-B780-13CAEC15F485}">
      <dsp:nvSpPr>
        <dsp:cNvPr id="0" name=""/>
        <dsp:cNvSpPr/>
      </dsp:nvSpPr>
      <dsp:spPr>
        <a:xfrm>
          <a:off x="2954015" y="438969"/>
          <a:ext cx="2588912" cy="103556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Kejadian</a:t>
          </a:r>
        </a:p>
      </dsp:txBody>
      <dsp:txXfrm>
        <a:off x="2954015" y="438969"/>
        <a:ext cx="2588912" cy="1035565"/>
      </dsp:txXfrm>
    </dsp:sp>
    <dsp:sp modelId="{A2FDE96A-8C18-4274-909E-82A29E789FD3}">
      <dsp:nvSpPr>
        <dsp:cNvPr id="0" name=""/>
        <dsp:cNvSpPr/>
      </dsp:nvSpPr>
      <dsp:spPr>
        <a:xfrm>
          <a:off x="2954015" y="1474534"/>
          <a:ext cx="2588912" cy="28548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Darurat</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Kelahiran/Kematian</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kadaluwarsa</a:t>
          </a:r>
        </a:p>
      </dsp:txBody>
      <dsp:txXfrm>
        <a:off x="2954015" y="1474534"/>
        <a:ext cx="2588912" cy="2854800"/>
      </dsp:txXfrm>
    </dsp:sp>
    <dsp:sp modelId="{E3B49FAB-B3FB-4031-97F0-C68BA1E8360B}">
      <dsp:nvSpPr>
        <dsp:cNvPr id="0" name=""/>
        <dsp:cNvSpPr/>
      </dsp:nvSpPr>
      <dsp:spPr>
        <a:xfrm>
          <a:off x="5905376" y="438969"/>
          <a:ext cx="2588912" cy="103556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Sikap</a:t>
          </a:r>
        </a:p>
      </dsp:txBody>
      <dsp:txXfrm>
        <a:off x="5905376" y="438969"/>
        <a:ext cx="2588912" cy="1035565"/>
      </dsp:txXfrm>
    </dsp:sp>
    <dsp:sp modelId="{411BD942-6A63-4DCE-905B-15AF6DC17C37}">
      <dsp:nvSpPr>
        <dsp:cNvPr id="0" name=""/>
        <dsp:cNvSpPr/>
      </dsp:nvSpPr>
      <dsp:spPr>
        <a:xfrm>
          <a:off x="5905376" y="1474534"/>
          <a:ext cx="2588912" cy="28548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Menurut Hukum</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Melanggar Hukum</a:t>
          </a:r>
        </a:p>
      </dsp:txBody>
      <dsp:txXfrm>
        <a:off x="5905376" y="1474534"/>
        <a:ext cx="2588912"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HKB23401</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PENGANTAR ILMU HUKUM</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MENGENAL HUKUM: SUATU PENGANTAR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HKB23401</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PENGANTAR ILMU HUKUM</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MENGENAL HUKUM: SUATU PENGANTAR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199635"/>
            <a:ext cx="9144000" cy="1877437"/>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MENGENAL HUKUM: SUATU PENGANTAR</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2</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a:extLst>
              <a:ext uri="{FF2B5EF4-FFF2-40B4-BE49-F238E27FC236}">
                <a16:creationId xmlns:a16="http://schemas.microsoft.com/office/drawing/2014/main" id="{E8ED6288-8A60-4F94-9FCC-548F12EC30ED}"/>
              </a:ext>
            </a:extLst>
          </p:cNvPr>
          <p:cNvSpPr/>
          <p:nvPr>
            <p:custDataLst>
              <p:tags r:id="rId2"/>
            </p:custDataLst>
          </p:nvPr>
        </p:nvSpPr>
        <p:spPr>
          <a:xfrm>
            <a:off x="-55290" y="4581128"/>
            <a:ext cx="9144000" cy="707886"/>
          </a:xfrm>
          <a:prstGeom prst="rect">
            <a:avLst/>
          </a:prstGeom>
          <a:noFill/>
        </p:spPr>
        <p:txBody>
          <a:bodyPr wrap="square" lIns="91440" tIns="45720" rIns="91440" bIns="45720">
            <a:spAutoFit/>
          </a:bodyPr>
          <a:lstStyle/>
          <a:p>
            <a:pPr algn="ctr"/>
            <a:r>
              <a:rPr lang="en-US" sz="4000" b="1" dirty="0" err="1">
                <a:solidFill>
                  <a:srgbClr val="002060"/>
                </a:solidFill>
                <a:effectLst/>
                <a:latin typeface="Cambria" panose="02040503050406030204" pitchFamily="18" charset="0"/>
                <a:cs typeface="Arial" panose="020B0604020202020204" pitchFamily="34" charset="0"/>
              </a:rPr>
              <a:t>Dewi</a:t>
            </a:r>
            <a:r>
              <a:rPr lang="en-US" sz="4000" b="1" dirty="0">
                <a:solidFill>
                  <a:srgbClr val="002060"/>
                </a:solidFill>
                <a:effectLst/>
                <a:latin typeface="Cambria" panose="02040503050406030204" pitchFamily="18" charset="0"/>
                <a:cs typeface="Arial" panose="020B0604020202020204" pitchFamily="34" charset="0"/>
              </a:rPr>
              <a:t> </a:t>
            </a:r>
            <a:r>
              <a:rPr lang="en-US" sz="4000" b="1" dirty="0" err="1">
                <a:solidFill>
                  <a:srgbClr val="002060"/>
                </a:solidFill>
                <a:effectLst/>
                <a:latin typeface="Cambria" panose="02040503050406030204" pitchFamily="18" charset="0"/>
                <a:cs typeface="Arial" panose="020B0604020202020204" pitchFamily="34" charset="0"/>
              </a:rPr>
              <a:t>Noviyanti</a:t>
            </a:r>
            <a:r>
              <a:rPr lang="en-US" sz="4000" b="1" dirty="0">
                <a:solidFill>
                  <a:srgbClr val="002060"/>
                </a:solidFill>
                <a:effectLst/>
                <a:latin typeface="Cambria" panose="02040503050406030204" pitchFamily="18" charset="0"/>
                <a:cs typeface="Arial" panose="020B0604020202020204" pitchFamily="34" charset="0"/>
              </a:rPr>
              <a:t>, S.H., M.H.</a:t>
            </a:r>
            <a:endParaRPr lang="en-US" sz="3600" dirty="0">
              <a:ln w="19050">
                <a:solidFill>
                  <a:schemeClr val="tx2">
                    <a:tint val="1000"/>
                  </a:schemeClr>
                </a:solidFill>
                <a:prstDash val="solid"/>
              </a:ln>
              <a:solidFill>
                <a:srgbClr val="002060"/>
              </a:solidFill>
              <a:effectLst/>
              <a:latin typeface="Cambria" panose="02040503050406030204" pitchFamily="18" charset="0"/>
              <a:cs typeface="Arial" panose="020B0604020202020204" pitchFamily="34" charset="0"/>
            </a:endParaRPr>
          </a:p>
        </p:txBody>
      </p:sp>
      <p:pic>
        <p:nvPicPr>
          <p:cNvPr id="10" name="Picture 9">
            <a:extLst>
              <a:ext uri="{FF2B5EF4-FFF2-40B4-BE49-F238E27FC236}">
                <a16:creationId xmlns:a16="http://schemas.microsoft.com/office/drawing/2014/main" id="{C01D3ACC-5B86-4629-BD99-0ADA955D74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6216" y="2854052"/>
            <a:ext cx="2590614" cy="1727076"/>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3.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HUBUNGAN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
        <p:nvSpPr>
          <p:cNvPr id="2" name="Rectangle 1"/>
          <p:cNvSpPr/>
          <p:nvPr/>
        </p:nvSpPr>
        <p:spPr>
          <a:xfrm>
            <a:off x="188615" y="1916832"/>
            <a:ext cx="8507288" cy="2246769"/>
          </a:xfrm>
          <a:prstGeom prst="rect">
            <a:avLst/>
          </a:prstGeom>
        </p:spPr>
        <p:txBody>
          <a:bodyPr wrap="square">
            <a:spAutoFit/>
          </a:bodyPr>
          <a:lstStyle/>
          <a:p>
            <a:r>
              <a:rPr lang="en-US" sz="2800" dirty="0">
                <a:latin typeface="Tahoma" pitchFamily="34" charset="0"/>
                <a:ea typeface="Tahoma" pitchFamily="34" charset="0"/>
                <a:cs typeface="Tahoma" pitchFamily="34" charset="0"/>
              </a:rPr>
              <a:t>Menurut </a:t>
            </a:r>
            <a:r>
              <a:rPr lang="en-US" sz="2800" dirty="0" err="1">
                <a:latin typeface="Tahoma" pitchFamily="34" charset="0"/>
                <a:ea typeface="Tahoma" pitchFamily="34" charset="0"/>
                <a:cs typeface="Tahoma" pitchFamily="34" charset="0"/>
              </a:rPr>
              <a:t>Soeroso</a:t>
            </a:r>
            <a:r>
              <a:rPr lang="en-US" sz="2800" dirty="0">
                <a:latin typeface="Tahoma" pitchFamily="34" charset="0"/>
                <a:ea typeface="Tahoma" pitchFamily="34" charset="0"/>
                <a:cs typeface="Tahoma" pitchFamily="34" charset="0"/>
              </a:rPr>
              <a:t>, hubungan hukum ialah hubungan antara dua atau lebih subjek hukum. Dalam hubungan hukum ini hak dan kewajiban pihak yang satu berhadapan dengan hak dan kewajiban pihak yang lain.</a:t>
            </a:r>
          </a:p>
        </p:txBody>
      </p:sp>
    </p:spTree>
    <p:extLst>
      <p:ext uri="{BB962C8B-B14F-4D97-AF65-F5344CB8AC3E}">
        <p14:creationId xmlns:p14="http://schemas.microsoft.com/office/powerpoint/2010/main" val="961495655"/>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74694"/>
            <a:ext cx="7416824" cy="5562618"/>
          </a:xfrm>
          <a:prstGeom prst="rect">
            <a:avLst/>
          </a:prstGeom>
        </p:spPr>
      </p:pic>
    </p:spTree>
    <p:extLst>
      <p:ext uri="{BB962C8B-B14F-4D97-AF65-F5344CB8AC3E}">
        <p14:creationId xmlns:p14="http://schemas.microsoft.com/office/powerpoint/2010/main" val="990238410"/>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74694"/>
            <a:ext cx="7416824" cy="5562618"/>
          </a:xfrm>
          <a:prstGeom prst="rect">
            <a:avLst/>
          </a:prstGeom>
        </p:spPr>
      </p:pic>
    </p:spTree>
    <p:extLst>
      <p:ext uri="{BB962C8B-B14F-4D97-AF65-F5344CB8AC3E}">
        <p14:creationId xmlns:p14="http://schemas.microsoft.com/office/powerpoint/2010/main" val="134072737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4.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PERISTIWA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
        <p:nvSpPr>
          <p:cNvPr id="2" name="Rectangle 1"/>
          <p:cNvSpPr/>
          <p:nvPr/>
        </p:nvSpPr>
        <p:spPr>
          <a:xfrm>
            <a:off x="188615" y="1916832"/>
            <a:ext cx="8507288" cy="3108543"/>
          </a:xfrm>
          <a:prstGeom prst="rect">
            <a:avLst/>
          </a:prstGeom>
        </p:spPr>
        <p:txBody>
          <a:bodyPr wrap="square">
            <a:spAutoFit/>
          </a:bodyPr>
          <a:lstStyle/>
          <a:p>
            <a:pPr algn="just"/>
            <a:r>
              <a:rPr lang="en-US" sz="2800" dirty="0">
                <a:latin typeface="Tahoma" pitchFamily="34" charset="0"/>
                <a:ea typeface="Tahoma" pitchFamily="34" charset="0"/>
                <a:cs typeface="Tahoma" pitchFamily="34" charset="0"/>
              </a:rPr>
              <a:t>Peristiwa hukum adalah peristiwa kemasyarakatan yang akibatnya diatur oleh hukum.</a:t>
            </a:r>
          </a:p>
          <a:p>
            <a:pPr algn="just"/>
            <a:r>
              <a:rPr lang="en-US" sz="2800" dirty="0">
                <a:latin typeface="Tahoma" pitchFamily="34" charset="0"/>
                <a:ea typeface="Tahoma" pitchFamily="34" charset="0"/>
                <a:cs typeface="Tahoma" pitchFamily="34" charset="0"/>
              </a:rPr>
              <a:t>Contoh:</a:t>
            </a:r>
          </a:p>
          <a:p>
            <a:pPr marL="457200" indent="-457200" algn="just">
              <a:buFont typeface="Wingdings" pitchFamily="2" charset="2"/>
              <a:buChar char="v"/>
            </a:pPr>
            <a:r>
              <a:rPr lang="en-US" sz="2800" dirty="0">
                <a:latin typeface="Tahoma" pitchFamily="34" charset="0"/>
                <a:ea typeface="Tahoma" pitchFamily="34" charset="0"/>
                <a:cs typeface="Tahoma" pitchFamily="34" charset="0"/>
              </a:rPr>
              <a:t>Transaksi jual beli menimbulkan akibat hukum berupa hak dan kewajiban para pihak.</a:t>
            </a:r>
          </a:p>
          <a:p>
            <a:pPr marL="457200" indent="-457200" algn="just">
              <a:buFont typeface="Wingdings" pitchFamily="2" charset="2"/>
              <a:buChar char="v"/>
            </a:pPr>
            <a:r>
              <a:rPr lang="en-US" sz="2800" dirty="0">
                <a:latin typeface="Tahoma" pitchFamily="34" charset="0"/>
                <a:ea typeface="Tahoma" pitchFamily="34" charset="0"/>
                <a:cs typeface="Tahoma" pitchFamily="34" charset="0"/>
              </a:rPr>
              <a:t>Perkawinan yg menimbulkan hak &amp; kewajiban suami/isteri yg diatur oleh </a:t>
            </a:r>
            <a:r>
              <a:rPr lang="en-US" sz="2800" dirty="0" err="1">
                <a:latin typeface="Tahoma" pitchFamily="34" charset="0"/>
                <a:ea typeface="Tahoma" pitchFamily="34" charset="0"/>
                <a:cs typeface="Tahoma" pitchFamily="34" charset="0"/>
              </a:rPr>
              <a:t>hk</a:t>
            </a:r>
            <a:r>
              <a:rPr lang="en-US" sz="2800" dirty="0">
                <a:latin typeface="Tahoma" pitchFamily="34" charset="0"/>
                <a:ea typeface="Tahoma" pitchFamily="34" charset="0"/>
                <a:cs typeface="Tahoma" pitchFamily="34" charset="0"/>
              </a:rPr>
              <a:t> perkawinan.</a:t>
            </a:r>
          </a:p>
        </p:txBody>
      </p:sp>
    </p:spTree>
    <p:extLst>
      <p:ext uri="{BB962C8B-B14F-4D97-AF65-F5344CB8AC3E}">
        <p14:creationId xmlns:p14="http://schemas.microsoft.com/office/powerpoint/2010/main" val="1167917177"/>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
        <p:nvSpPr>
          <p:cNvPr id="2" name="Rectangle 1"/>
          <p:cNvSpPr/>
          <p:nvPr/>
        </p:nvSpPr>
        <p:spPr>
          <a:xfrm>
            <a:off x="188615" y="836712"/>
            <a:ext cx="8507288" cy="523220"/>
          </a:xfrm>
          <a:prstGeom prst="rect">
            <a:avLst/>
          </a:prstGeom>
        </p:spPr>
        <p:txBody>
          <a:bodyPr wrap="square">
            <a:spAutoFit/>
          </a:bodyPr>
          <a:lstStyle/>
          <a:p>
            <a:pPr algn="just"/>
            <a:r>
              <a:rPr lang="en-US" sz="2800" b="1" dirty="0">
                <a:latin typeface="Tahoma" pitchFamily="34" charset="0"/>
                <a:ea typeface="Tahoma" pitchFamily="34" charset="0"/>
                <a:cs typeface="Tahoma" pitchFamily="34" charset="0"/>
              </a:rPr>
              <a:t>Contoh peristiwa hukum</a:t>
            </a:r>
          </a:p>
        </p:txBody>
      </p:sp>
      <p:graphicFrame>
        <p:nvGraphicFramePr>
          <p:cNvPr id="7" name="Diagram 6"/>
          <p:cNvGraphicFramePr/>
          <p:nvPr>
            <p:extLst>
              <p:ext uri="{D42A27DB-BD31-4B8C-83A1-F6EECF244321}">
                <p14:modId xmlns:p14="http://schemas.microsoft.com/office/powerpoint/2010/main" val="3181488393"/>
              </p:ext>
            </p:extLst>
          </p:nvPr>
        </p:nvGraphicFramePr>
        <p:xfrm>
          <a:off x="323528" y="1397000"/>
          <a:ext cx="849694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01488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C9A46-F9A5-4901-8239-8475D4EE0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17190"/>
            <a:ext cx="8352928" cy="5704098"/>
          </a:xfrm>
          <a:prstGeom prst="rect">
            <a:avLst/>
          </a:prstGeom>
        </p:spPr>
      </p:pic>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011996135"/>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1.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ASAS-ASAS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id-ID" sz="2600" dirty="0">
                <a:solidFill>
                  <a:schemeClr val="tx1"/>
                </a:solidFill>
                <a:latin typeface="Cambria" panose="02040503050406030204" pitchFamily="18" charset="0"/>
                <a:cs typeface="Arial" panose="020B0604020202020204" pitchFamily="34" charset="0"/>
              </a:rPr>
              <a:t>Asas hukum merupakan jantung dari peraturan hukum, karena asas hukum adalah landasan yang paling luas bagi lahirnya peraturan hukum. Asas hukum menjadi jembatan antara peraturan-peraturan hukum dengan cita-cita sosial serta pandangan etis masyarakatnya.</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id-ID" sz="2600" dirty="0">
                <a:solidFill>
                  <a:schemeClr val="tx1"/>
                </a:solidFill>
                <a:latin typeface="Cambria" panose="02040503050406030204" pitchFamily="18" charset="0"/>
                <a:cs typeface="Arial" panose="020B0604020202020204" pitchFamily="34" charset="0"/>
              </a:rPr>
              <a:t>Asas hukum adalah aturan dasar atau prinsip abstrak yang menjadi landasan berpikir atau tol</a:t>
            </a:r>
            <a:r>
              <a:rPr lang="en-US" sz="2600" dirty="0">
                <a:solidFill>
                  <a:schemeClr val="tx1"/>
                </a:solidFill>
                <a:latin typeface="Cambria" panose="02040503050406030204" pitchFamily="18" charset="0"/>
                <a:cs typeface="Arial" panose="020B0604020202020204" pitchFamily="34" charset="0"/>
              </a:rPr>
              <a:t>a</a:t>
            </a:r>
            <a:r>
              <a:rPr lang="id-ID" sz="2600" dirty="0">
                <a:solidFill>
                  <a:schemeClr val="tx1"/>
                </a:solidFill>
                <a:latin typeface="Cambria" panose="02040503050406030204" pitchFamily="18" charset="0"/>
                <a:cs typeface="Arial" panose="020B0604020202020204" pitchFamily="34" charset="0"/>
              </a:rPr>
              <a:t>k ukur dari peraturan konkret serta pelaksanaan hukum.</a:t>
            </a:r>
          </a:p>
        </p:txBody>
      </p:sp>
    </p:spTree>
    <p:extLst>
      <p:ext uri="{BB962C8B-B14F-4D97-AF65-F5344CB8AC3E}">
        <p14:creationId xmlns:p14="http://schemas.microsoft.com/office/powerpoint/2010/main" val="106295956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j-ea"/>
                <a:cs typeface="Arial" panose="020B0604020202020204" pitchFamily="34" charset="0"/>
              </a:rPr>
              <a:t>2. BEBERAPA ASAS HUKUM</a:t>
            </a:r>
            <a:endParaRPr kumimoji="0" lang="id-ID" sz="36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251520" y="1628800"/>
            <a:ext cx="8589640" cy="43924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endParaRPr lang="en-US" sz="2000" b="1"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endParaRPr lang="en-US" sz="2000" b="1"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en-US" sz="2000" b="1" dirty="0">
                <a:solidFill>
                  <a:schemeClr val="tx1"/>
                </a:solidFill>
                <a:latin typeface="Cambria" panose="02040503050406030204" pitchFamily="18" charset="0"/>
                <a:cs typeface="Arial" panose="020B0604020202020204" pitchFamily="34" charset="0"/>
              </a:rPr>
              <a:t>Absolut</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Asas ini disebut juga sebagai dwingendrecht atau asas hukum memaks</a:t>
            </a:r>
            <a:r>
              <a:rPr lang="en-US" sz="2000" dirty="0">
                <a:solidFill>
                  <a:schemeClr val="tx1"/>
                </a:solidFill>
                <a:latin typeface="Cambria" panose="02040503050406030204" pitchFamily="18" charset="0"/>
                <a:cs typeface="Arial" panose="020B0604020202020204" pitchFamily="34" charset="0"/>
              </a:rPr>
              <a:t>a.</a:t>
            </a:r>
          </a:p>
          <a:p>
            <a:pPr marL="457200" indent="-457200" algn="just">
              <a:buFont typeface="Arial" pitchFamily="34" charset="0"/>
              <a:buChar char="•"/>
            </a:pPr>
            <a:r>
              <a:rPr lang="en-US" sz="2000" b="1" dirty="0">
                <a:solidFill>
                  <a:schemeClr val="tx1"/>
                </a:solidFill>
                <a:latin typeface="Cambria" panose="02040503050406030204" pitchFamily="18" charset="0"/>
                <a:cs typeface="Arial" panose="020B0604020202020204" pitchFamily="34" charset="0"/>
              </a:rPr>
              <a:t>Non-</a:t>
            </a:r>
            <a:r>
              <a:rPr lang="en-US" sz="2000" b="1" dirty="0" err="1">
                <a:solidFill>
                  <a:schemeClr val="tx1"/>
                </a:solidFill>
                <a:latin typeface="Cambria" panose="02040503050406030204" pitchFamily="18" charset="0"/>
                <a:cs typeface="Arial" panose="020B0604020202020204" pitchFamily="34" charset="0"/>
              </a:rPr>
              <a:t>Retroaktif</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Hukum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berlaku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surut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kecuali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hal</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memenuhi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keadilan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masyarakat</a:t>
            </a:r>
            <a:r>
              <a:rPr lang="en-US" sz="2000" dirty="0">
                <a:solidFill>
                  <a:schemeClr val="tx1"/>
                </a:solidFill>
                <a:latin typeface="Cambria" panose="02040503050406030204" pitchFamily="18" charset="0"/>
                <a:cs typeface="Arial" panose="020B0604020202020204" pitchFamily="34" charset="0"/>
              </a:rPr>
              <a:t>.</a:t>
            </a:r>
          </a:p>
          <a:p>
            <a:pPr marL="457200" indent="-457200" algn="just">
              <a:buFont typeface="Arial" pitchFamily="34" charset="0"/>
              <a:buChar char="•"/>
            </a:pPr>
            <a:r>
              <a:rPr lang="en-US" sz="2000" b="1" dirty="0" err="1">
                <a:solidFill>
                  <a:schemeClr val="tx1"/>
                </a:solidFill>
                <a:latin typeface="Cambria" panose="02040503050406030204" pitchFamily="18" charset="0"/>
                <a:cs typeface="Arial" panose="020B0604020202020204" pitchFamily="34" charset="0"/>
              </a:rPr>
              <a:t>Asas</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Legalistas</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T</a:t>
            </a:r>
            <a:r>
              <a:rPr lang="id-ID" sz="2000" dirty="0">
                <a:solidFill>
                  <a:schemeClr val="tx1"/>
                </a:solidFill>
                <a:latin typeface="Cambria" panose="02040503050406030204" pitchFamily="18" charset="0"/>
                <a:cs typeface="Arial" panose="020B0604020202020204" pitchFamily="34" charset="0"/>
              </a:rPr>
              <a:t>ak ada tindak pidana tanpa ada Undang-undang yang mendahului.</a:t>
            </a:r>
            <a:endParaRPr lang="en-US" sz="20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sv-SE" sz="2000" b="1" dirty="0">
                <a:solidFill>
                  <a:schemeClr val="tx1"/>
                </a:solidFill>
                <a:latin typeface="Cambria" panose="02040503050406030204" pitchFamily="18" charset="0"/>
                <a:cs typeface="Arial" panose="020B0604020202020204" pitchFamily="34" charset="0"/>
              </a:rPr>
              <a:t>Lex Specialis Derogat Legi Generalis</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P</a:t>
            </a:r>
            <a:r>
              <a:rPr lang="id-ID" sz="2000" dirty="0">
                <a:solidFill>
                  <a:schemeClr val="tx1"/>
                </a:solidFill>
                <a:latin typeface="Cambria" panose="02040503050406030204" pitchFamily="18" charset="0"/>
                <a:cs typeface="Arial" panose="020B0604020202020204" pitchFamily="34" charset="0"/>
              </a:rPr>
              <a:t>eraturan per</a:t>
            </a:r>
            <a:r>
              <a:rPr lang="en-US" sz="2000" dirty="0">
                <a:solidFill>
                  <a:schemeClr val="tx1"/>
                </a:solidFill>
                <a:latin typeface="Cambria" panose="02040503050406030204" pitchFamily="18" charset="0"/>
                <a:cs typeface="Arial" panose="020B0604020202020204" pitchFamily="34" charset="0"/>
              </a:rPr>
              <a:t>u</a:t>
            </a:r>
            <a:r>
              <a:rPr lang="id-ID" sz="2000" dirty="0">
                <a:solidFill>
                  <a:schemeClr val="tx1"/>
                </a:solidFill>
                <a:latin typeface="Cambria" panose="02040503050406030204" pitchFamily="18" charset="0"/>
                <a:cs typeface="Arial" panose="020B0604020202020204" pitchFamily="34" charset="0"/>
              </a:rPr>
              <a:t>ndang-</a:t>
            </a:r>
            <a:r>
              <a:rPr lang="en-US" sz="2000" dirty="0">
                <a:solidFill>
                  <a:schemeClr val="tx1"/>
                </a:solidFill>
                <a:latin typeface="Cambria" panose="02040503050406030204" pitchFamily="18" charset="0"/>
                <a:cs typeface="Arial" panose="020B0604020202020204" pitchFamily="34" charset="0"/>
              </a:rPr>
              <a:t>u</a:t>
            </a:r>
            <a:r>
              <a:rPr lang="id-ID" sz="2000" dirty="0">
                <a:solidFill>
                  <a:schemeClr val="tx1"/>
                </a:solidFill>
                <a:latin typeface="Cambria" panose="02040503050406030204" pitchFamily="18" charset="0"/>
                <a:cs typeface="Arial" panose="020B0604020202020204" pitchFamily="34" charset="0"/>
              </a:rPr>
              <a:t>ndangan yang bersifat lebih khusus mengesampingkan peraturan perUndang-Undangan yang lebih umum.</a:t>
            </a:r>
            <a:endParaRPr lang="en-US" sz="20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63384271"/>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3391" y="1160748"/>
            <a:ext cx="8589640" cy="45365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it-IT" sz="2400" b="1" dirty="0">
                <a:solidFill>
                  <a:schemeClr val="tx1"/>
                </a:solidFill>
                <a:latin typeface="Cambria" panose="02040503050406030204" pitchFamily="18" charset="0"/>
                <a:cs typeface="Arial" panose="020B0604020202020204" pitchFamily="34" charset="0"/>
              </a:rPr>
              <a:t>Lex Superiori Derogat Legi Inferiori</a:t>
            </a:r>
            <a:r>
              <a:rPr lang="id-ID" sz="2400" b="1" dirty="0">
                <a:solidFill>
                  <a:schemeClr val="tx1"/>
                </a:solidFill>
                <a:latin typeface="Cambria" panose="02040503050406030204" pitchFamily="18" charset="0"/>
                <a:cs typeface="Arial" panose="020B0604020202020204" pitchFamily="34" charset="0"/>
              </a:rPr>
              <a:t>:</a:t>
            </a:r>
            <a:r>
              <a:rPr lang="id-ID" sz="2400" dirty="0">
                <a:solidFill>
                  <a:schemeClr val="tx1"/>
                </a:solidFill>
                <a:latin typeface="Cambria" panose="02040503050406030204" pitchFamily="18" charset="0"/>
                <a:cs typeface="Arial" panose="020B0604020202020204" pitchFamily="34" charset="0"/>
              </a:rPr>
              <a:t> </a:t>
            </a:r>
            <a:r>
              <a:rPr lang="en-US" sz="2400" dirty="0">
                <a:solidFill>
                  <a:schemeClr val="tx1"/>
                </a:solidFill>
                <a:latin typeface="Cambria" panose="02040503050406030204" pitchFamily="18" charset="0"/>
                <a:cs typeface="Arial" panose="020B0604020202020204" pitchFamily="34" charset="0"/>
              </a:rPr>
              <a:t>P</a:t>
            </a:r>
            <a:r>
              <a:rPr lang="id-ID" sz="2400" dirty="0">
                <a:solidFill>
                  <a:schemeClr val="tx1"/>
                </a:solidFill>
                <a:latin typeface="Cambria" panose="02040503050406030204" pitchFamily="18" charset="0"/>
                <a:cs typeface="Arial" panose="020B0604020202020204" pitchFamily="34" charset="0"/>
              </a:rPr>
              <a:t>eraturan perUndang-Undangan yang lebih rendah tak boleh bertentangan dengan peraturan perUndang-Undangan yang lebih tinggi.</a:t>
            </a:r>
            <a:endParaRPr lang="en-US" sz="24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t-IT" sz="2400" b="1" dirty="0">
                <a:solidFill>
                  <a:schemeClr val="tx1"/>
                </a:solidFill>
                <a:latin typeface="Cambria" panose="02040503050406030204" pitchFamily="18" charset="0"/>
                <a:cs typeface="Arial" panose="020B0604020202020204" pitchFamily="34" charset="0"/>
              </a:rPr>
              <a:t>Lex Posteriori Derogat Legi Priori: </a:t>
            </a:r>
            <a:r>
              <a:rPr lang="it-IT" sz="2400" dirty="0">
                <a:solidFill>
                  <a:schemeClr val="tx1"/>
                </a:solidFill>
                <a:latin typeface="Cambria" panose="02040503050406030204" pitchFamily="18" charset="0"/>
                <a:cs typeface="Arial" panose="020B0604020202020204" pitchFamily="34" charset="0"/>
              </a:rPr>
              <a:t>Peraturan perUndang-Undangan yang berlaku belakangan tak dapat membatalkan peraturan perUndang-Undangan yang berlaku lebih dahulu.</a:t>
            </a:r>
            <a:endParaRPr lang="en-US" sz="2400" b="1"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en-US" sz="2400" b="1" dirty="0">
                <a:solidFill>
                  <a:schemeClr val="tx1"/>
                </a:solidFill>
                <a:latin typeface="Cambria" panose="02040503050406030204" pitchFamily="18" charset="0"/>
                <a:cs typeface="Arial" panose="020B0604020202020204" pitchFamily="34" charset="0"/>
              </a:rPr>
              <a:t>Pacta Sunt </a:t>
            </a:r>
            <a:r>
              <a:rPr lang="en-US" sz="2400" b="1" dirty="0" err="1">
                <a:solidFill>
                  <a:schemeClr val="tx1"/>
                </a:solidFill>
                <a:latin typeface="Cambria" panose="02040503050406030204" pitchFamily="18" charset="0"/>
                <a:cs typeface="Arial" panose="020B0604020202020204" pitchFamily="34" charset="0"/>
              </a:rPr>
              <a:t>Servanda</a:t>
            </a:r>
            <a:r>
              <a:rPr lang="en-US" sz="2400" b="1" dirty="0">
                <a:solidFill>
                  <a:schemeClr val="tx1"/>
                </a:solidFill>
                <a:latin typeface="Cambria" panose="02040503050406030204" pitchFamily="18" charset="0"/>
                <a:cs typeface="Arial" panose="020B0604020202020204" pitchFamily="34" charset="0"/>
              </a:rPr>
              <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Perjanjian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mengikat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sesuai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Undang-Undang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bagi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pihak</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membuatnya</a:t>
            </a:r>
            <a:r>
              <a:rPr lang="en-US" sz="2400" dirty="0">
                <a:solidFill>
                  <a:schemeClr val="tx1"/>
                </a:solidFill>
                <a:latin typeface="Cambria" panose="02040503050406030204" pitchFamily="18" charset="0"/>
                <a:cs typeface="Arial" panose="020B0604020202020204" pitchFamily="34" charset="0"/>
              </a:rPr>
              <a:t>.</a:t>
            </a:r>
          </a:p>
          <a:p>
            <a:pPr marL="457200" indent="-457200" algn="just">
              <a:buFont typeface="Arial" pitchFamily="34" charset="0"/>
              <a:buChar char="•"/>
            </a:pPr>
            <a:r>
              <a:rPr lang="id-ID" sz="2400" b="1" dirty="0">
                <a:solidFill>
                  <a:schemeClr val="tx1"/>
                </a:solidFill>
                <a:latin typeface="Cambria" panose="02040503050406030204" pitchFamily="18" charset="0"/>
                <a:cs typeface="Arial" panose="020B0604020202020204" pitchFamily="34" charset="0"/>
              </a:rPr>
              <a:t>Kebebasan berkontrak</a:t>
            </a:r>
            <a:r>
              <a:rPr lang="en-US" sz="2400" b="1" dirty="0">
                <a:solidFill>
                  <a:schemeClr val="tx1"/>
                </a:solidFill>
                <a:latin typeface="Cambria" panose="02040503050406030204" pitchFamily="18" charset="0"/>
                <a:cs typeface="Arial" panose="020B0604020202020204" pitchFamily="34" charset="0"/>
              </a:rPr>
              <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Kebebasan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membuat</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memilih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kontrak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perjanjian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menentukan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isi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perjanjian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kontrak</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memilih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subjeknya</a:t>
            </a:r>
            <a:r>
              <a:rPr lang="en-US" sz="2400" dirty="0">
                <a:solidFill>
                  <a:schemeClr val="tx1"/>
                </a:solidFill>
                <a:latin typeface="Cambria" panose="02040503050406030204" pitchFamily="18" charset="0"/>
                <a:cs typeface="Arial" panose="020B0604020202020204" pitchFamily="34" charset="0"/>
              </a:rPr>
              <a:t>.</a:t>
            </a:r>
            <a:endParaRPr lang="id-ID" sz="2400" b="1"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130876226"/>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3.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FUNGSI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Menurut Lawrence M. Friedman</a:t>
            </a:r>
          </a:p>
          <a:p>
            <a:pPr marL="457200" indent="-457200" algn="just">
              <a:buFont typeface="Wingdings" panose="05000000000000000000" pitchFamily="2" charset="2"/>
              <a:buChar char="q"/>
            </a:pP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1683426"/>
              </p:ext>
            </p:extLst>
          </p:nvPr>
        </p:nvGraphicFramePr>
        <p:xfrm>
          <a:off x="395536" y="1988840"/>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39171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83671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Fungsi HK Menurut </a:t>
            </a:r>
            <a:r>
              <a:rPr lang="en-US" sz="2600" b="1" dirty="0" err="1">
                <a:solidFill>
                  <a:schemeClr val="tx1"/>
                </a:solidFill>
                <a:latin typeface="Cambria" panose="02040503050406030204" pitchFamily="18" charset="0"/>
                <a:cs typeface="Arial" panose="020B0604020202020204" pitchFamily="34" charset="0"/>
              </a:rPr>
              <a:t>Satjipto</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Rahardjo</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825726444"/>
              </p:ext>
            </p:extLst>
          </p:nvPr>
        </p:nvGraphicFramePr>
        <p:xfrm>
          <a:off x="395536" y="1397000"/>
          <a:ext cx="8496944"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226767"/>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83671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a:solidFill>
                  <a:schemeClr val="tx1"/>
                </a:solidFill>
                <a:latin typeface="Cambria" panose="02040503050406030204" pitchFamily="18" charset="0"/>
                <a:cs typeface="Arial" panose="020B0604020202020204" pitchFamily="34" charset="0"/>
              </a:rPr>
              <a:t>Fungsi hukum menurut </a:t>
            </a:r>
            <a:r>
              <a:rPr lang="en-US" dirty="0" err="1">
                <a:solidFill>
                  <a:schemeClr val="tx1"/>
                </a:solidFill>
                <a:latin typeface="Cambria" panose="02040503050406030204" pitchFamily="18" charset="0"/>
                <a:cs typeface="Arial" panose="020B0604020202020204" pitchFamily="34" charset="0"/>
              </a:rPr>
              <a:t>Soerjono</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Soekanto</a:t>
            </a:r>
            <a:r>
              <a:rPr lang="en-US" dirty="0">
                <a:solidFill>
                  <a:schemeClr val="tx1"/>
                </a:solidFill>
                <a:latin typeface="Cambria" panose="02040503050406030204" pitchFamily="18" charset="0"/>
                <a:cs typeface="Arial" panose="020B0604020202020204" pitchFamily="34" charset="0"/>
              </a:rPr>
              <a:t> adalah sebagai mekanisme pengendalian sosial. Adapun yang dimaksud dengan mekanisme pengendalian sosial adalah suatu proses yang telah direncanakan terlebih dahulu dan bertujuan untuk menganjurkan, mengajak, menyuruh, atau memaksa masyarakat untuk mematuhi hukum atau tata tertib hukum yang sedang berlaku.</a:t>
            </a:r>
            <a:endParaRPr lang="id-ID"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444113393"/>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4.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TUJUAN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380645489"/>
              </p:ext>
            </p:extLst>
          </p:nvPr>
        </p:nvGraphicFramePr>
        <p:xfrm>
          <a:off x="457200" y="1397000"/>
          <a:ext cx="836327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Tree>
    <p:extLst>
      <p:ext uri="{BB962C8B-B14F-4D97-AF65-F5344CB8AC3E}">
        <p14:creationId xmlns:p14="http://schemas.microsoft.com/office/powerpoint/2010/main" val="344408145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graphicFrame>
        <p:nvGraphicFramePr>
          <p:cNvPr id="2" name="Diagram 1"/>
          <p:cNvGraphicFramePr/>
          <p:nvPr>
            <p:extLst>
              <p:ext uri="{D42A27DB-BD31-4B8C-83A1-F6EECF244321}">
                <p14:modId xmlns:p14="http://schemas.microsoft.com/office/powerpoint/2010/main" val="3544179217"/>
              </p:ext>
            </p:extLst>
          </p:nvPr>
        </p:nvGraphicFramePr>
        <p:xfrm>
          <a:off x="251520" y="1052736"/>
          <a:ext cx="8435280" cy="519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2245"/>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3264</TotalTime>
  <Words>533</Words>
  <Application>Microsoft Office PowerPoint</Application>
  <PresentationFormat>On-screen Show (4:3)</PresentationFormat>
  <Paragraphs>65</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Berlin Sans FB Demi</vt:lpstr>
      <vt:lpstr>Calibri</vt:lpstr>
      <vt:lpstr>Cambria</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Lenovo</cp:lastModifiedBy>
  <cp:revision>486</cp:revision>
  <cp:lastPrinted>2017-08-29T02:54:51Z</cp:lastPrinted>
  <dcterms:created xsi:type="dcterms:W3CDTF">2010-04-18T12:06:30Z</dcterms:created>
  <dcterms:modified xsi:type="dcterms:W3CDTF">2025-10-02T02:37:20Z</dcterms:modified>
</cp:coreProperties>
</file>