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305" r:id="rId3"/>
    <p:sldId id="392" r:id="rId4"/>
    <p:sldId id="404" r:id="rId5"/>
    <p:sldId id="393" r:id="rId6"/>
    <p:sldId id="398" r:id="rId7"/>
    <p:sldId id="399" r:id="rId8"/>
    <p:sldId id="400" r:id="rId9"/>
    <p:sldId id="401" r:id="rId10"/>
    <p:sldId id="402" r:id="rId11"/>
    <p:sldId id="403" r:id="rId12"/>
    <p:sldId id="391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B8B082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609F934-D067-47B7-B48A-7663D59606E7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94A8440-30BC-43CB-AFB2-AF9C365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5BEF6C-7ABB-4AB2-ABDD-E6E29510A87A}" type="datetimeFigureOut">
              <a:rPr lang="en-US"/>
              <a:pPr>
                <a:defRPr/>
              </a:pPr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F0BE6-05C2-4AB3-88A9-926AAA0B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Judul</a:t>
            </a:r>
            <a:r>
              <a:rPr lang="en-GB" dirty="0" smtClean="0"/>
              <a:t> :</a:t>
            </a:r>
            <a:r>
              <a:rPr lang="en-GB" baseline="0" dirty="0" smtClean="0"/>
              <a:t> 36 pt, Sub </a:t>
            </a:r>
            <a:r>
              <a:rPr lang="en-GB" baseline="0" dirty="0" err="1" smtClean="0"/>
              <a:t>Judul</a:t>
            </a:r>
            <a:r>
              <a:rPr lang="en-GB" baseline="0" dirty="0" smtClean="0"/>
              <a:t> : 32, </a:t>
            </a:r>
            <a:r>
              <a:rPr lang="en-GB" baseline="0" dirty="0" err="1" smtClean="0"/>
              <a:t>Isi</a:t>
            </a:r>
            <a:r>
              <a:rPr lang="en-GB" baseline="0" dirty="0" smtClean="0"/>
              <a:t> : 24 pt, Font </a:t>
            </a:r>
            <a:r>
              <a:rPr lang="en-GB" baseline="0" smtClean="0"/>
              <a:t>: Arial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Judul</a:t>
            </a:r>
            <a:r>
              <a:rPr lang="en-GB" dirty="0" smtClean="0"/>
              <a:t> :</a:t>
            </a:r>
            <a:r>
              <a:rPr lang="en-GB" baseline="0" dirty="0" smtClean="0"/>
              <a:t> 36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Judul</a:t>
            </a:r>
            <a:r>
              <a:rPr lang="en-GB" dirty="0" smtClean="0"/>
              <a:t> :</a:t>
            </a:r>
            <a:r>
              <a:rPr lang="en-GB" baseline="0" dirty="0" smtClean="0"/>
              <a:t> 36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C6D-0EB4-476F-B429-46FFB7D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00D-C2ED-431F-93C1-F649835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7D8-4FA3-43EB-ABED-6D887BEB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897-C322-4475-8A30-8BDF85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2A9-E1F8-41E5-AA36-6D4CECD9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007-CE93-410D-AA6D-E4EEF9D8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023-A869-4C6D-B90C-10B1BC45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970-1EA3-4A00-9928-5AB8D155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FA6-CB49-4F78-BF3F-66AE6A12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437F-7890-42E9-9F27-673AC50A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EB9-BF68-4963-ADA4-0D909C54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63CAF-20C7-4343-92B1-8C6A477F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5720" y="2819400"/>
            <a:ext cx="857256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TATA KELOLA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SISTEM &amp; TEKNOLOGI INFORMASI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PERTEMUAN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09683" cy="1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62948"/>
            <a:ext cx="7358114" cy="626644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PENENTUAN REKOMENDASI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80" y="1428736"/>
            <a:ext cx="8534400" cy="46434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Aktivitas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menghasilkan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kesimpulan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temuan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mengarahkan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rekomendasi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mencerminkan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pemenuhan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terhadap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objektif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berbasis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waktu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kinerja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biaya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Menyusun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temuan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kedalam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laporan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akhir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disampaikan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pihak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85984" y="4429132"/>
            <a:ext cx="43577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Selamat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belajar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A7F7-7C04-4765-A1E5-48FA9576D75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SEKILAS AUDIT SI/TI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442" y="1527040"/>
            <a:ext cx="8534400" cy="183052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Pengertian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Pendekatan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Metodologi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42852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PENGERTIAN</a:t>
            </a:r>
            <a:r>
              <a:rPr kumimoji="0" lang="en-US" sz="32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</a:t>
            </a:r>
            <a:endParaRPr kumimoji="0" lang="en-US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132" y="1428736"/>
            <a:ext cx="8534400" cy="46434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Definisi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(SI)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Teknologi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Istilah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pengertiannya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Penting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meliputi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terkait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administrasi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lunak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752" y="142852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PENGERTIAN</a:t>
            </a:r>
            <a:r>
              <a:rPr kumimoji="0" lang="en-US" sz="32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</a:t>
            </a:r>
            <a:endParaRPr kumimoji="0" lang="en-US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132" y="1000108"/>
            <a:ext cx="8534400" cy="557216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keamanan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kontinuitas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15875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integritas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data;</a:t>
            </a:r>
          </a:p>
          <a:p>
            <a:pPr marL="514350" lvl="0" indent="15875" algn="just"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indent="15875" algn="just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audit SI/TI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pemberian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15875" algn="just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lvl="0" indent="15875" algn="just"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PENDEKATAN AUDIT SI/TI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RISK BASE</a:t>
            </a:r>
            <a:endParaRPr kumimoji="0" lang="en-US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132" y="1571612"/>
            <a:ext cx="8534400" cy="400052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Fungsi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Serangkaian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Berbasis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Kesalahan-Kesalahan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mungkin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muncul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saat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atau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dikenal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dengan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Risk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dikarenakan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kurang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lengkap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tidak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terdeteksi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Audit Risk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dikelompokkan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: </a:t>
            </a:r>
            <a:r>
              <a:rPr lang="en-US" sz="2400" i="1" dirty="0" smtClean="0">
                <a:latin typeface="Arial" pitchFamily="34" charset="0"/>
                <a:ea typeface="+mj-ea"/>
                <a:cs typeface="Arial" pitchFamily="34" charset="0"/>
              </a:rPr>
              <a:t>Inherent Risk, Control Risk, Detection Risk;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METODOLOGI AUDIT SI/TI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80" y="1428736"/>
            <a:ext cx="8534400" cy="157163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Sebelum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melakukan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dibutuhkan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perencaan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memadai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guna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mewujudkan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pelaksaan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yang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efektif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Riyanarto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Metodologi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 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Analisis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Kondisi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Eksisting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Tingkat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baseline="0" dirty="0" err="1" smtClean="0">
                <a:latin typeface="Arial" pitchFamily="34" charset="0"/>
                <a:ea typeface="+mj-ea"/>
                <a:cs typeface="Arial" pitchFamily="34" charset="0"/>
              </a:rPr>
              <a:t>Pelaksanaan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SI/TI;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Rekomendasi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;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ANALISIS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KONDISI EKSISTING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80" y="1428736"/>
            <a:ext cx="8534400" cy="46434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Peninjauan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kondisi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perusahaan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saat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berkaitan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dengan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aktivitas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didukung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oleh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Teknik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dilakukan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adalah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melakukan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pengumpulan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bukti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informasi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terkait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proses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y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ang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didukung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oleh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TI),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huku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m,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regulasi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kebijakan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prosedur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aseline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TINGKAT RESIKO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80" y="1428736"/>
            <a:ext cx="8534400" cy="46434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Pengertian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berdampak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keberlangsungan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aktivitas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aseline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Documents and Settings\Admin\My Documents\Downloads\gambar-2-1-tipe-resiko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774">
            <a:off x="1000100" y="2602626"/>
            <a:ext cx="5695957" cy="3683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414338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Tipe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Resiko</a:t>
            </a:r>
            <a:r>
              <a:rPr lang="en-US" sz="2400" b="1" dirty="0" smtClean="0"/>
              <a:t> TI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PELAKSANAAN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880" y="1428736"/>
            <a:ext cx="8534400" cy="46434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Sebelum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perlu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dilakukan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Pendefinisian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ea typeface="+mj-ea"/>
                <a:cs typeface="Arial" pitchFamily="34" charset="0"/>
              </a:rPr>
              <a:t>Scope </a:t>
            </a:r>
            <a:r>
              <a:rPr lang="en-US" sz="2400" i="1" dirty="0" err="1" smtClean="0"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an</a:t>
            </a:r>
            <a:r>
              <a:rPr lang="en-US" sz="2400" i="1" dirty="0" smtClean="0">
                <a:latin typeface="Arial" pitchFamily="34" charset="0"/>
                <a:ea typeface="+mj-ea"/>
                <a:cs typeface="Arial" pitchFamily="34" charset="0"/>
              </a:rPr>
              <a:t> Objective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ruang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lingkup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TI yang paling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resikonya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tahap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Setelah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itu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melakukan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uji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kepatutan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berbasis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Uji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kepatutan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melakukan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tinjauan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kontrol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umum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spesifik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aseline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3&quot;&gt;&lt;property id=&quot;20148&quot; value=&quot;5&quot;/&gt;&lt;property id=&quot;20300&quot; value=&quot;Slide 1 - &amp;quot;Chapter 9&amp;#x0D;&amp;#x0A;B2B (Business-to-Business)&amp;quot;&quot;/&gt;&lt;property id=&quot;20307&quot; value=&quot;258&quot;/&gt;&lt;property id=&quot;20309&quot; value=&quot;-1&quot;/&gt;&lt;/object&gt;&lt;object type=&quot;3&quot; unique_id=&quot;11578&quot;&gt;&lt;property id=&quot;20148&quot; value=&quot;5&quot;/&gt;&lt;property id=&quot;20300&quot; value=&quot;Slide 10&quot;/&gt;&lt;property id=&quot;20307&quot; value=&quot;275&quot;/&gt;&lt;property id=&quot;20309&quot; value=&quot;-1&quot;/&gt;&lt;/object&gt;&lt;object type=&quot;3&quot; unique_id=&quot;11666&quot;&gt;&lt;property id=&quot;20148&quot; value=&quot;5&quot;/&gt;&lt;property id=&quot;20300&quot; value=&quot;Slide 2 - &amp;quot;1. Definisi B2B&amp;quot;&quot;/&gt;&lt;property id=&quot;20307&quot; value=&quot;295&quot;/&gt;&lt;/object&gt;&lt;object type=&quot;3&quot; unique_id=&quot;11667&quot;&gt;&lt;property id=&quot;20148&quot; value=&quot;5&quot;/&gt;&lt;property id=&quot;20300&quot; value=&quot;Slide 3 - &amp;quot;2. Konsep B2B&amp;quot;&quot;/&gt;&lt;property id=&quot;20307&quot; value=&quot;296&quot;/&gt;&lt;/object&gt;&lt;object type=&quot;3&quot; unique_id=&quot;11668&quot;&gt;&lt;property id=&quot;20148&quot; value=&quot;5&quot;/&gt;&lt;property id=&quot;20300&quot; value=&quot;Slide 4 - &amp;quot;3. Karateristik B2B&amp;quot;&quot;/&gt;&lt;property id=&quot;20307&quot; value=&quot;297&quot;/&gt;&lt;/object&gt;&lt;object type=&quot;3&quot; unique_id=&quot;11669&quot;&gt;&lt;property id=&quot;20148&quot; value=&quot;5&quot;/&gt;&lt;property id=&quot;20300&quot; value=&quot;Slide 5 - &amp;quot;3. Karateristik B2B&amp;quot;&quot;/&gt;&lt;property id=&quot;20307&quot; value=&quot;298&quot;/&gt;&lt;/object&gt;&lt;object type=&quot;3&quot; unique_id=&quot;11670&quot;&gt;&lt;property id=&quot;20148&quot; value=&quot;5&quot;/&gt;&lt;property id=&quot;20300&quot; value=&quot;Slide 6 - &amp;quot;4. Model B2B &amp;quot;&quot;/&gt;&lt;property id=&quot;20307&quot; value=&quot;299&quot;/&gt;&lt;/object&gt;&lt;object type=&quot;3&quot; unique_id=&quot;11671&quot;&gt;&lt;property id=&quot;20148&quot; value=&quot;5&quot;/&gt;&lt;property id=&quot;20300&quot; value=&quot;Slide 7 - &amp;quot;4. B2C Exchange&amp;quot;&quot;/&gt;&lt;property id=&quot;20307&quot; value=&quot;300&quot;/&gt;&lt;/object&gt;&lt;object type=&quot;3&quot; unique_id=&quot;11672&quot;&gt;&lt;property id=&quot;20148&quot; value=&quot;5&quot;/&gt;&lt;property id=&quot;20300&quot; value=&quot;Slide 8 - &amp;quot;5. Klasifikasi B2C Exchange&amp;quot;&quot;/&gt;&lt;property id=&quot;20307&quot; value=&quot;301&quot;/&gt;&lt;/object&gt;&lt;object type=&quot;3&quot; unique_id=&quot;11673&quot;&gt;&lt;property id=&quot;20148&quot; value=&quot;5&quot;/&gt;&lt;property id=&quot;20300&quot; value=&quot;Slide 9 - &amp;quot;5. Klasifikasi B2C Exchange&amp;quot;&quot;/&gt;&lt;property id=&quot;20307&quot; value=&quot;303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373</Words>
  <Application>Microsoft Office PowerPoint</Application>
  <PresentationFormat>On-screen Show (4:3)</PresentationFormat>
  <Paragraphs>75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</cp:lastModifiedBy>
  <cp:revision>149</cp:revision>
  <dcterms:created xsi:type="dcterms:W3CDTF">2010-04-18T12:06:30Z</dcterms:created>
  <dcterms:modified xsi:type="dcterms:W3CDTF">2016-01-31T14:26:36Z</dcterms:modified>
</cp:coreProperties>
</file>