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/>
              <a:t>Amnah</a:t>
            </a:r>
            <a:r>
              <a:rPr lang="en-US" b="1" dirty="0"/>
              <a:t>, S.</a:t>
            </a:r>
            <a:r>
              <a:rPr lang="en-US" b="1" dirty="0" err="1"/>
              <a:t>Kom</a:t>
            </a:r>
            <a:r>
              <a:rPr lang="en-US" b="1" dirty="0"/>
              <a:t>.,MTI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Pertemuan_Tiga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4102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: Cara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yang paling </a:t>
            </a:r>
            <a:r>
              <a:rPr lang="en-US" dirty="0" err="1"/>
              <a:t>kecil</a:t>
            </a:r>
            <a:endParaRPr lang="en-US" dirty="0"/>
          </a:p>
          <a:p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ilmiah</a:t>
            </a:r>
            <a:endParaRPr lang="en-US" dirty="0"/>
          </a:p>
          <a:p>
            <a:pPr marL="862013" indent="-457200">
              <a:buFontTx/>
              <a:buChar char="-"/>
            </a:pP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pPr marL="862013" indent="-457200">
              <a:buFontTx/>
              <a:buChar char="-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/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  <a:p>
            <a:pPr marL="862013" indent="-457200">
              <a:buFontTx/>
              <a:buChar char="-"/>
            </a:pP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dugaan-dugaan</a:t>
            </a:r>
            <a:r>
              <a:rPr lang="en-US" dirty="0"/>
              <a:t>, </a:t>
            </a:r>
            <a:r>
              <a:rPr lang="en-US" dirty="0" err="1"/>
              <a:t>pertanyaan-pertanyaan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hipotesis</a:t>
            </a:r>
            <a:endParaRPr lang="en-US" dirty="0"/>
          </a:p>
          <a:p>
            <a:pPr marL="862013" indent="-457200">
              <a:buFontTx/>
              <a:buChar char="-"/>
            </a:pPr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Statistika</a:t>
            </a:r>
            <a:r>
              <a:rPr lang="en-US" b="1" dirty="0"/>
              <a:t> :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Data,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.</a:t>
            </a:r>
          </a:p>
          <a:p>
            <a:pPr marL="862013" indent="-457200">
              <a:buFontTx/>
              <a:buChar char="-"/>
            </a:pP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</a:p>
          <a:p>
            <a:pPr marL="855663" indent="-450850">
              <a:buNone/>
            </a:pPr>
            <a:r>
              <a:rPr lang="en-US" dirty="0"/>
              <a:t>	</a:t>
            </a:r>
            <a:r>
              <a:rPr lang="en-US" dirty="0" err="1"/>
              <a:t>Instrumen</a:t>
            </a:r>
            <a:r>
              <a:rPr lang="en-US" dirty="0"/>
              <a:t>, Sample, </a:t>
            </a:r>
            <a:r>
              <a:rPr lang="en-US" dirty="0" err="1"/>
              <a:t>Sifat</a:t>
            </a:r>
            <a:r>
              <a:rPr lang="en-US" dirty="0"/>
              <a:t> Data, </a:t>
            </a:r>
            <a:r>
              <a:rPr lang="en-US" dirty="0" err="1"/>
              <a:t>Variabel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Analisis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74" t="30000" r="24217" b="11875"/>
          <a:stretch/>
        </p:blipFill>
        <p:spPr bwMode="auto">
          <a:xfrm>
            <a:off x="335280" y="609600"/>
            <a:ext cx="8580120" cy="6157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612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Pengertian</a:t>
            </a:r>
            <a:r>
              <a:rPr lang="en-US" dirty="0"/>
              <a:t>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7913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jamak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Datum</a:t>
            </a:r>
          </a:p>
          <a:p>
            <a:pPr algn="just"/>
            <a:r>
              <a:rPr lang="en-US" dirty="0"/>
              <a:t>Data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dipercaya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kesimpulan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data </a:t>
            </a:r>
            <a:r>
              <a:rPr lang="en-US" dirty="0" err="1"/>
              <a:t>statistik</a:t>
            </a:r>
            <a:r>
              <a:rPr lang="en-US" dirty="0"/>
              <a:t>,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data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agregatif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r>
              <a:rPr lang="en-US" dirty="0" err="1"/>
              <a:t>Agregatif</a:t>
            </a:r>
            <a:endParaRPr lang="en-US" dirty="0"/>
          </a:p>
          <a:p>
            <a:pPr marL="803275" indent="-457200" algn="just">
              <a:buFontTx/>
              <a:buChar char="-"/>
            </a:pPr>
            <a:r>
              <a:rPr lang="en-US" dirty="0" err="1"/>
              <a:t>Mengenai</a:t>
            </a:r>
            <a:r>
              <a:rPr lang="en-US" dirty="0"/>
              <a:t> 1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berulang</a:t>
            </a:r>
            <a:r>
              <a:rPr lang="en-US" dirty="0"/>
              <a:t> kali</a:t>
            </a:r>
          </a:p>
          <a:p>
            <a:pPr marL="803275" indent="-457200" algn="just">
              <a:buFontTx/>
              <a:buChar char="-"/>
            </a:pPr>
            <a:r>
              <a:rPr lang="en-US" dirty="0" err="1"/>
              <a:t>Dilakukan</a:t>
            </a:r>
            <a:r>
              <a:rPr lang="en-US" dirty="0"/>
              <a:t> 1 kali,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 </a:t>
            </a:r>
            <a:r>
              <a:rPr lang="en-US" dirty="0" err="1"/>
              <a:t>individu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77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JENIS-JENIS DTA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791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24" t="35208" r="30542" b="17292"/>
          <a:stretch/>
        </p:blipFill>
        <p:spPr bwMode="auto">
          <a:xfrm>
            <a:off x="380999" y="1295400"/>
            <a:ext cx="841274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7646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a.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Sifat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1866900"/>
            <a:ext cx="4267200" cy="2057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Data </a:t>
            </a:r>
            <a:r>
              <a:rPr lang="en-US" b="1" dirty="0" err="1"/>
              <a:t>Kualitatif</a:t>
            </a:r>
            <a:r>
              <a:rPr lang="en-US" b="1" dirty="0"/>
              <a:t>, Data yang </a:t>
            </a:r>
            <a:r>
              <a:rPr lang="en-US" b="1" dirty="0" err="1"/>
              <a:t>berbentuk</a:t>
            </a:r>
            <a:r>
              <a:rPr lang="en-US" b="1" dirty="0"/>
              <a:t> </a:t>
            </a:r>
            <a:r>
              <a:rPr lang="en-US" b="1" dirty="0" err="1"/>
              <a:t>kalimat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gambar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81400" y="3429000"/>
            <a:ext cx="5105400" cy="23622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Data </a:t>
            </a:r>
            <a:r>
              <a:rPr lang="en-US" sz="1800" b="1" dirty="0" err="1"/>
              <a:t>Kuantitatif</a:t>
            </a:r>
            <a:r>
              <a:rPr lang="en-US" sz="1800" b="1" dirty="0"/>
              <a:t>, Data </a:t>
            </a:r>
            <a:r>
              <a:rPr lang="en-US" sz="1800" b="1" dirty="0" err="1"/>
              <a:t>Berupa</a:t>
            </a:r>
            <a:r>
              <a:rPr lang="en-US" sz="1800" b="1" dirty="0"/>
              <a:t> </a:t>
            </a:r>
            <a:r>
              <a:rPr lang="en-US" sz="1800" b="1" dirty="0" err="1"/>
              <a:t>angka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66975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/>
              <a:t>Data </a:t>
            </a:r>
            <a:r>
              <a:rPr lang="en-US" dirty="0" err="1"/>
              <a:t>Kuantitatif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09600" y="1752600"/>
            <a:ext cx="4648200" cy="21336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Data </a:t>
            </a:r>
            <a:r>
              <a:rPr lang="en-US" dirty="0" err="1">
                <a:solidFill>
                  <a:schemeClr val="tx1"/>
                </a:solidFill>
              </a:rPr>
              <a:t>Diskrit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, Data-data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dikonsepsikan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diantara</a:t>
            </a:r>
            <a:r>
              <a:rPr lang="en-US" dirty="0">
                <a:solidFill>
                  <a:schemeClr val="tx1"/>
                </a:solidFill>
              </a:rPr>
              <a:t>  data (</a:t>
            </a:r>
            <a:r>
              <a:rPr lang="en-US" dirty="0" err="1">
                <a:solidFill>
                  <a:schemeClr val="tx1"/>
                </a:solidFill>
              </a:rPr>
              <a:t>bilangan</a:t>
            </a:r>
            <a:r>
              <a:rPr lang="en-US" dirty="0">
                <a:solidFill>
                  <a:schemeClr val="tx1"/>
                </a:solidFill>
              </a:rPr>
              <a:t>) lain yang </a:t>
            </a:r>
            <a:r>
              <a:rPr lang="en-US" dirty="0" err="1">
                <a:solidFill>
                  <a:schemeClr val="tx1"/>
                </a:solidFill>
              </a:rPr>
              <a:t>terdekat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0" y="3352800"/>
            <a:ext cx="5715000" cy="28194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Data </a:t>
            </a:r>
            <a:r>
              <a:rPr lang="en-US" sz="1800" dirty="0" err="1">
                <a:solidFill>
                  <a:schemeClr val="tx1"/>
                </a:solidFill>
              </a:rPr>
              <a:t>Kontinu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yaitu</a:t>
            </a:r>
            <a:r>
              <a:rPr lang="en-US" sz="1800" dirty="0">
                <a:solidFill>
                  <a:schemeClr val="tx1"/>
                </a:solidFill>
              </a:rPr>
              <a:t> data yang </a:t>
            </a:r>
            <a:r>
              <a:rPr lang="en-US" sz="1800" dirty="0" err="1">
                <a:solidFill>
                  <a:schemeClr val="tx1"/>
                </a:solidFill>
              </a:rPr>
              <a:t>didapat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hasil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pengukuran</a:t>
            </a:r>
            <a:r>
              <a:rPr lang="en-US" sz="1800" dirty="0">
                <a:solidFill>
                  <a:schemeClr val="tx1"/>
                </a:solidFill>
              </a:rPr>
              <a:t> . Data </a:t>
            </a:r>
            <a:r>
              <a:rPr lang="en-US" sz="1800" dirty="0" err="1">
                <a:solidFill>
                  <a:schemeClr val="tx1"/>
                </a:solidFill>
              </a:rPr>
              <a:t>hasil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pengukuran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diperoleh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tes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Kuesioner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ataupun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ukur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lainyang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sudah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terstandar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misalnya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timbangan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panjang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ataupundata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psikologis</a:t>
            </a:r>
            <a:r>
              <a:rPr lang="en-US" sz="1800" dirty="0">
                <a:solidFill>
                  <a:schemeClr val="tx1"/>
                </a:solidFill>
              </a:rPr>
              <a:t> yang lain</a:t>
            </a:r>
          </a:p>
        </p:txBody>
      </p:sp>
    </p:spTree>
    <p:extLst>
      <p:ext uri="{BB962C8B-B14F-4D97-AF65-F5344CB8AC3E}">
        <p14:creationId xmlns:p14="http://schemas.microsoft.com/office/powerpoint/2010/main" val="105365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Jenis</a:t>
            </a:r>
            <a:r>
              <a:rPr lang="en-US" dirty="0"/>
              <a:t> Data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Pengukuran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69" t="35625" r="25154" b="12500"/>
          <a:stretch/>
        </p:blipFill>
        <p:spPr bwMode="auto">
          <a:xfrm>
            <a:off x="160020" y="1371599"/>
            <a:ext cx="8831580" cy="5248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1262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Tiga</a:t>
            </a:r>
            <a:br>
              <a:rPr lang="en-US" dirty="0"/>
            </a:b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jumpa</a:t>
            </a:r>
            <a:r>
              <a:rPr lang="en-US" dirty="0"/>
              <a:t> d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/>
              <a:t>Empat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322</TotalTime>
  <Words>246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Georgia</vt:lpstr>
      <vt:lpstr>Trebuchet MS</vt:lpstr>
      <vt:lpstr>Wingdings 2</vt:lpstr>
      <vt:lpstr>Urban</vt:lpstr>
      <vt:lpstr>STATISTIK PENELITIAN  PENDIDIKAN </vt:lpstr>
      <vt:lpstr>Statistik dan Metode Ilmiah</vt:lpstr>
      <vt:lpstr>PowerPoint Presentation</vt:lpstr>
      <vt:lpstr>Pengertian Data</vt:lpstr>
      <vt:lpstr>JENIS-JENIS DTA</vt:lpstr>
      <vt:lpstr>a. Berdasarkan Sifat</vt:lpstr>
      <vt:lpstr>Data Kuantitatif</vt:lpstr>
      <vt:lpstr>Jenis Data berdasarkan skala Pengukuran</vt:lpstr>
      <vt:lpstr>Sekian Materi Pertemuan Tiga sampai jumpa d pertemuan Empat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asus vivobook</cp:lastModifiedBy>
  <cp:revision>18</cp:revision>
  <dcterms:created xsi:type="dcterms:W3CDTF">2024-08-16T02:02:40Z</dcterms:created>
  <dcterms:modified xsi:type="dcterms:W3CDTF">2024-10-10T03:18:21Z</dcterms:modified>
</cp:coreProperties>
</file>