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9EB68-EA89-416B-B277-D2BBADAD9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02244F-AE3D-402A-877F-B889483E0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2E17C-93C6-473B-9330-BE32B3EB5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C8DDB-E6C6-4026-A9E3-D22CD1DA7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02D34-F08A-4715-B0D7-7AE01E75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83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3E9C2-7A8B-4E2F-AEB7-D15374332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B0C834-85DF-48F1-A991-F82DABD491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0233A-6083-4380-94B6-8301F4994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E6038-2946-45F4-9B73-F0D0F692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C33D8-C73B-430A-B0A4-F8D8C1461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5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F82134-1029-49FD-A112-04A8C3C39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5ACD4-278A-42F5-96B5-27A3BACB2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14EF4-24D1-48F6-8B80-312CEFF3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C4B22-B1AC-4768-8486-5170AF5A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B5E92-00A3-4800-9DCA-7D165992D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0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8117-67BF-4D50-A161-006ADEEA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0ACE7-C6C5-4193-9B79-5F93A6C42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055C9-ABBE-4F14-BA83-0E577BEA9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CECD7-C2A7-4939-82B5-DEB906402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39906-6B2F-40BD-8F34-F6902043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6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E556-8B44-457A-A4C2-B4A6F24AC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90F43-33AA-433C-8014-96E93BCDF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AA7BE-C97A-4E2D-8EBA-855C8CF03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DE1AD-52F7-474A-900B-3F21B1FCD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6CE92-079C-44A8-A398-900DF453B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DAAB5-B646-4204-A850-242DA3DC7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F32AF-2B51-438A-8282-9520EE72A3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0932F-38CE-4C6E-8750-765D44D34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D5319-B9C4-431F-BF61-697BB3EBF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C2D63-DC5C-4699-8D7F-0DC00E5B7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741E2-4018-4128-A270-5CF1294C3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7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E1297-F44F-412F-A272-3763218A9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2E385-F5F0-43D9-9FAA-ED0145589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BA8351-F310-425D-8F29-142198C74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46C155-01FD-49D7-83A3-3785D19D07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0763AE-C94E-4113-B6B8-328D0E344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DE7DB4-B0FF-4B95-B700-A8E6A6EF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79F5A-A943-4FCC-B67D-E624BF03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D2AC3F-6DFB-4754-A5B3-E4FDD1787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9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7418E-F22C-4B8B-899D-D7ED2E232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F476DA-131E-4946-8563-93D03A02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122588-1B4C-46FF-95D1-AB0BA9612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1B0EC-E69D-4FB7-B414-FBCDF7D8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0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A4F6C9-E9A5-4ABF-AA3F-B59116BD4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558478-04C0-4936-B058-B53865CEF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0731D-69B1-4D62-BB0C-B82E408D0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3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09964-0203-4A75-8B45-3945DE19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ED9EE-9340-405C-A7FB-57C45B272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DD63B-0629-4B8C-89B5-8B6F05BA3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49897-3EED-4608-A782-76C24C190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80227-38FB-4D8A-A96E-49AF9C7E2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1EF26C-3FB9-4764-AA05-3D32DB9AF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0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DA694-91F1-40B4-B2CB-32439421B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4D6762-4A42-40B7-9360-5703589B66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5FA53-FC1F-4CCA-B0E8-2078DF5C7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123CB-8D0B-4E5C-912E-CCD427996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D814B-90D5-4B76-BB70-E980E4BD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5CFBC-EC77-4D45-AEB9-FFD4775C4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3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832801-6DEE-41F7-916B-AD55475C8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E4657-3B25-44E5-8CDD-43F716BED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2225B-3EDD-4753-9EBC-7D7E407DC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78606-DB08-49D9-A40E-13694C22F397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F9E88-6FDF-4C0D-B48F-117AA7B99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E3399-6A55-4542-ADAA-9C1FE48DBF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18D53-7B15-4E81-B7AC-803FA74A8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1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Tegangan_listrik" TargetMode="External"/><Relationship Id="rId5" Type="http://schemas.openxmlformats.org/officeDocument/2006/relationships/hyperlink" Target="https://id.wikipedia.org/wiki/Penghantar_listrik" TargetMode="External"/><Relationship Id="rId4" Type="http://schemas.openxmlformats.org/officeDocument/2006/relationships/hyperlink" Target="https://id.wikipedia.org/wiki/Arus_listri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4728B-15B7-4AB9-B29D-5FEE128EC6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Searah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FF2BCF-85DE-4D7A-8003-D7299A538D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Rangkaian</a:t>
            </a:r>
            <a:r>
              <a:rPr lang="en-US" dirty="0"/>
              <a:t> Seri, </a:t>
            </a:r>
            <a:r>
              <a:rPr lang="en-US" dirty="0" err="1"/>
              <a:t>Paralel</a:t>
            </a:r>
            <a:r>
              <a:rPr lang="en-US" dirty="0"/>
              <a:t> dan </a:t>
            </a:r>
            <a:r>
              <a:rPr lang="en-US" dirty="0" err="1"/>
              <a:t>Campuran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50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E201A-8969-4264-B808-1E93B8119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Hukum</a:t>
            </a:r>
            <a:r>
              <a:rPr lang="en-US" dirty="0"/>
              <a:t> OHM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188AD38-F189-4EA6-8320-14A3A9309E7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8" t="16469" r="3567" b="15375"/>
          <a:stretch/>
        </p:blipFill>
        <p:spPr bwMode="auto">
          <a:xfrm>
            <a:off x="1073426" y="3047654"/>
            <a:ext cx="5316015" cy="2623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1B7C5FFE-918B-4859-A761-71F01EDA9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275" y="1236885"/>
            <a:ext cx="4370525" cy="492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3B023FC-0930-420F-AE3B-47DB7455E922}"/>
              </a:ext>
            </a:extLst>
          </p:cNvPr>
          <p:cNvSpPr/>
          <p:nvPr/>
        </p:nvSpPr>
        <p:spPr>
          <a:xfrm>
            <a:off x="590358" y="184732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i="0" dirty="0" err="1">
                <a:effectLst/>
              </a:rPr>
              <a:t>Hukum</a:t>
            </a:r>
            <a:r>
              <a:rPr lang="en-US" sz="2400" b="1" i="0" dirty="0">
                <a:effectLst/>
              </a:rPr>
              <a:t> Ohm</a:t>
            </a:r>
            <a:r>
              <a:rPr lang="en-US" sz="2400" dirty="0"/>
              <a:t>: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suatu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pernyataan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bahwa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besar</a:t>
            </a:r>
            <a:r>
              <a:rPr lang="en-US" sz="2400" b="0" i="0" dirty="0">
                <a:effectLst/>
              </a:rPr>
              <a:t> </a:t>
            </a:r>
            <a:r>
              <a:rPr lang="en-US" sz="2400" b="0" i="0" u="none" strike="noStrike" dirty="0" err="1">
                <a:effectLst/>
                <a:hlinkClick r:id="rId4" tooltip="Arus listri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arus</a:t>
            </a:r>
            <a:r>
              <a:rPr lang="en-US" sz="2400" b="0" i="0" u="none" strike="noStrike" dirty="0">
                <a:effectLst/>
                <a:hlinkClick r:id="rId4" tooltip="Arus listri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0" i="0" u="none" strike="noStrike" dirty="0" err="1">
                <a:effectLst/>
                <a:hlinkClick r:id="rId4" tooltip="Arus listri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listrik</a:t>
            </a:r>
            <a:r>
              <a:rPr lang="en-US" sz="2400" b="0" i="0" dirty="0">
                <a:effectLst/>
              </a:rPr>
              <a:t> yang </a:t>
            </a:r>
            <a:r>
              <a:rPr lang="en-US" sz="2400" b="0" i="0" dirty="0" err="1">
                <a:effectLst/>
              </a:rPr>
              <a:t>mengalir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melalui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sebuah</a:t>
            </a:r>
            <a:r>
              <a:rPr lang="en-US" sz="2400" b="0" i="0" dirty="0">
                <a:effectLst/>
              </a:rPr>
              <a:t> </a:t>
            </a:r>
            <a:r>
              <a:rPr lang="en-US" sz="2400" b="0" i="0" u="none" strike="noStrike" dirty="0" err="1">
                <a:effectLst/>
                <a:hlinkClick r:id="rId5" tooltip="Penghantar listri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penghantar</a:t>
            </a:r>
            <a:r>
              <a:rPr lang="en-US" sz="2400" b="0" i="0" dirty="0">
                <a:effectLst/>
              </a:rPr>
              <a:t> </a:t>
            </a:r>
            <a:r>
              <a:rPr lang="en-US" sz="2400" b="0" i="0" dirty="0" err="1">
                <a:effectLst/>
              </a:rPr>
              <a:t>selalu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berbanding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lurus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dengan</a:t>
            </a:r>
            <a:r>
              <a:rPr lang="en-US" sz="2400" b="0" i="0" dirty="0">
                <a:effectLst/>
              </a:rPr>
              <a:t> </a:t>
            </a:r>
            <a:r>
              <a:rPr lang="en-US" sz="2400" b="0" i="0" u="none" strike="noStrike" dirty="0" err="1">
                <a:effectLst/>
                <a:hlinkClick r:id="rId6" tooltip="Tegangan listri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tegangan</a:t>
            </a:r>
            <a:r>
              <a:rPr lang="en-US" sz="2400" b="0" i="0" dirty="0">
                <a:effectLst/>
              </a:rPr>
              <a:t> yang </a:t>
            </a:r>
            <a:r>
              <a:rPr lang="en-US" sz="2400" b="0" i="0" dirty="0" err="1">
                <a:effectLst/>
              </a:rPr>
              <a:t>diterapkan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kepadanya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099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B1D04-1BEF-4AAE-BF39-CF93F2A3F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Tegangan</a:t>
            </a:r>
            <a:r>
              <a:rPr lang="en-US" dirty="0"/>
              <a:t>, </a:t>
            </a:r>
            <a:r>
              <a:rPr lang="en-US" dirty="0" err="1"/>
              <a:t>Arus</a:t>
            </a:r>
            <a:r>
              <a:rPr lang="en-US" dirty="0"/>
              <a:t> dan </a:t>
            </a:r>
            <a:r>
              <a:rPr lang="en-US" dirty="0" err="1"/>
              <a:t>Resistansi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Seri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CAD47-EE6B-477C-AD88-21AC57C7B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Arus</a:t>
            </a:r>
            <a:r>
              <a:rPr lang="en-US" dirty="0"/>
              <a:t> I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r>
              <a:rPr lang="en-US" dirty="0" err="1"/>
              <a:t>Tegangan</a:t>
            </a:r>
            <a:r>
              <a:rPr lang="en-US" dirty="0"/>
              <a:t> V pada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resistor </a:t>
            </a:r>
            <a:r>
              <a:rPr lang="en-US" dirty="0" err="1"/>
              <a:t>tergantung</a:t>
            </a:r>
            <a:r>
              <a:rPr lang="en-US" dirty="0"/>
              <a:t> pada </a:t>
            </a:r>
            <a:r>
              <a:rPr lang="en-US" dirty="0" err="1"/>
              <a:t>nilai</a:t>
            </a:r>
            <a:r>
              <a:rPr lang="en-US" dirty="0"/>
              <a:t> resistor </a:t>
            </a:r>
            <a:r>
              <a:rPr lang="en-US" dirty="0" err="1"/>
              <a:t>tersebut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91BE984-23C0-453B-A0F5-689DBDBC80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" t="20944" r="2664" b="16510"/>
          <a:stretch/>
        </p:blipFill>
        <p:spPr bwMode="auto">
          <a:xfrm>
            <a:off x="6241774" y="4001294"/>
            <a:ext cx="4916558" cy="14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BEB3635-93AB-46E6-A38C-5C067215F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68" y="3429000"/>
            <a:ext cx="4770784" cy="317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928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2AD0E-FCE3-4947-BD02-1229F2CD3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Tegangan</a:t>
            </a:r>
            <a:r>
              <a:rPr lang="en-US" dirty="0"/>
              <a:t>, </a:t>
            </a:r>
            <a:r>
              <a:rPr lang="en-US" dirty="0" err="1"/>
              <a:t>Arus</a:t>
            </a:r>
            <a:r>
              <a:rPr lang="en-US" dirty="0"/>
              <a:t> dan </a:t>
            </a:r>
            <a:r>
              <a:rPr lang="en-US" dirty="0" err="1"/>
              <a:t>Resistansi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Seri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6856B0F9-51BE-4DDC-8A85-E57743FE6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314" y="2323480"/>
            <a:ext cx="8600659" cy="373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663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CECCD-DDD5-459C-97D0-9BF45A073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Tegangan</a:t>
            </a:r>
            <a:r>
              <a:rPr lang="en-US" dirty="0"/>
              <a:t>, </a:t>
            </a:r>
            <a:r>
              <a:rPr lang="en-US" dirty="0" err="1"/>
              <a:t>Arus</a:t>
            </a:r>
            <a:r>
              <a:rPr lang="en-US" dirty="0"/>
              <a:t> dan </a:t>
            </a:r>
            <a:r>
              <a:rPr lang="en-US" dirty="0" err="1"/>
              <a:t>Resistansi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Paralel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DBC45-75E5-4F56-8FC3-A6614EC3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Tegangan</a:t>
            </a:r>
            <a:r>
              <a:rPr lang="en-US" dirty="0"/>
              <a:t> V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r>
              <a:rPr lang="en-US" dirty="0" err="1"/>
              <a:t>Arus</a:t>
            </a:r>
            <a:r>
              <a:rPr lang="en-US" dirty="0"/>
              <a:t> I  pada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resistor </a:t>
            </a:r>
            <a:r>
              <a:rPr lang="en-US" dirty="0" err="1"/>
              <a:t>tergantung</a:t>
            </a:r>
            <a:r>
              <a:rPr lang="en-US" dirty="0"/>
              <a:t> pada </a:t>
            </a:r>
            <a:r>
              <a:rPr lang="en-US" dirty="0" err="1"/>
              <a:t>nilai</a:t>
            </a:r>
            <a:r>
              <a:rPr lang="en-US" dirty="0"/>
              <a:t> resistor </a:t>
            </a:r>
            <a:r>
              <a:rPr lang="en-US" dirty="0" err="1"/>
              <a:t>tersebut</a:t>
            </a:r>
            <a:endParaRPr lang="en-US" dirty="0"/>
          </a:p>
          <a:p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936F123-EEA7-4201-A9F5-063971158A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3" t="11250" r="3471" b="5993"/>
          <a:stretch/>
        </p:blipFill>
        <p:spPr bwMode="auto">
          <a:xfrm>
            <a:off x="1364974" y="3087757"/>
            <a:ext cx="6109252" cy="353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96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736BD-FC3B-490B-85C2-A3491FA0B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Tegangan</a:t>
            </a:r>
            <a:r>
              <a:rPr lang="en-US" dirty="0"/>
              <a:t>, </a:t>
            </a:r>
            <a:r>
              <a:rPr lang="en-US" dirty="0" err="1"/>
              <a:t>Arus</a:t>
            </a:r>
            <a:r>
              <a:rPr lang="en-US" dirty="0"/>
              <a:t> dan </a:t>
            </a:r>
            <a:r>
              <a:rPr lang="en-US" dirty="0" err="1"/>
              <a:t>Resistansi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Paralel</a:t>
            </a:r>
            <a:endParaRPr 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23C4F4F6-F0C6-460C-A0FE-8A3ECDA80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587" y="2115171"/>
            <a:ext cx="7318825" cy="381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595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6D881-E88B-40B5-BD40-8366D951D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Tegangan</a:t>
            </a:r>
            <a:r>
              <a:rPr lang="en-US" dirty="0"/>
              <a:t>, </a:t>
            </a:r>
            <a:r>
              <a:rPr lang="en-US" dirty="0" err="1"/>
              <a:t>Arus</a:t>
            </a:r>
            <a:r>
              <a:rPr lang="en-US" dirty="0"/>
              <a:t> dan </a:t>
            </a:r>
            <a:r>
              <a:rPr lang="en-US" dirty="0" err="1"/>
              <a:t>Resistansi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Seri-</a:t>
            </a:r>
            <a:r>
              <a:rPr lang="en-US" dirty="0" err="1"/>
              <a:t>Paralel</a:t>
            </a:r>
            <a:r>
              <a:rPr lang="en-US" dirty="0"/>
              <a:t> (</a:t>
            </a:r>
            <a:r>
              <a:rPr lang="en-US" dirty="0" err="1"/>
              <a:t>campuran</a:t>
            </a:r>
            <a:r>
              <a:rPr lang="en-US" dirty="0"/>
              <a:t>)</a:t>
            </a:r>
          </a:p>
        </p:txBody>
      </p:sp>
      <p:pic>
        <p:nvPicPr>
          <p:cNvPr id="5122" name="Picture 2" descr="Hasil gambar untuk rumus rangkaian paralel resistor">
            <a:extLst>
              <a:ext uri="{FF2B5EF4-FFF2-40B4-BE49-F238E27FC236}">
                <a16:creationId xmlns:a16="http://schemas.microsoft.com/office/drawing/2014/main" id="{CB61850B-515A-4871-921F-E1AB0BFD0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391" y="2539261"/>
            <a:ext cx="4022035" cy="294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asil gambar untuk rumus rangkaian paralel resistor">
            <a:extLst>
              <a:ext uri="{FF2B5EF4-FFF2-40B4-BE49-F238E27FC236}">
                <a16:creationId xmlns:a16="http://schemas.microsoft.com/office/drawing/2014/main" id="{F9DD04B4-1E84-4CE5-A975-CB4628CAD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896" y="2643217"/>
            <a:ext cx="5338072" cy="257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53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114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Rangkaian Arus Searah </vt:lpstr>
      <vt:lpstr>Hukum OHM</vt:lpstr>
      <vt:lpstr>Tegangan, Arus dan Resistansi Rangkaian Seri</vt:lpstr>
      <vt:lpstr>Tegangan, Arus dan Resistansi Rangkaian Seri</vt:lpstr>
      <vt:lpstr>Tegangan, Arus dan Resistansi Rangkaian Paralel</vt:lpstr>
      <vt:lpstr>Tegangan, Arus dan Resistansi Rangkaian Paralel</vt:lpstr>
      <vt:lpstr>Tegangan, Arus dan Resistansi Rangkaian Seri-Paralel (campuran)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Arus Searah</dc:title>
  <dc:creator>User</dc:creator>
  <cp:lastModifiedBy>User</cp:lastModifiedBy>
  <cp:revision>14</cp:revision>
  <dcterms:created xsi:type="dcterms:W3CDTF">2019-11-07T06:51:57Z</dcterms:created>
  <dcterms:modified xsi:type="dcterms:W3CDTF">2021-10-19T03:39:41Z</dcterms:modified>
</cp:coreProperties>
</file>