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2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7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7562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54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556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59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6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7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8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2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3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6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7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8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9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97209">
            <a:off x="1553224" y="3106938"/>
            <a:ext cx="6133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Poppins"/>
              </a:rPr>
              <a:t>Akuntansi</a:t>
            </a:r>
            <a:r>
              <a:rPr lang="en-US" sz="4000" b="1" dirty="0">
                <a:solidFill>
                  <a:srgbClr val="FF0000"/>
                </a:solidFill>
                <a:latin typeface="Poppins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Poppins"/>
              </a:rPr>
              <a:t>Manajemen</a:t>
            </a:r>
            <a:r>
              <a:rPr lang="en-US" sz="4000" b="1" dirty="0">
                <a:solidFill>
                  <a:srgbClr val="FF0000"/>
                </a:solidFill>
                <a:latin typeface="Poppins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Poppins"/>
              </a:rPr>
              <a:t>Strategi</a:t>
            </a:r>
            <a:r>
              <a:rPr lang="en-US" sz="4000" b="1" dirty="0">
                <a:solidFill>
                  <a:srgbClr val="FF0000"/>
                </a:solidFill>
                <a:latin typeface="Poppins"/>
              </a:rPr>
              <a:t> </a:t>
            </a:r>
            <a:endParaRPr lang="en-US" sz="4000" b="1" i="0" dirty="0">
              <a:solidFill>
                <a:srgbClr val="FF0000"/>
              </a:solidFill>
              <a:effectLst/>
              <a:latin typeface="Poppi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akuntansi-manajemen-strategik-pertemuan-1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akuntansi-manajemen-strategik-pertemuan-1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akuntansi-manajemen-strategik-pertemuan-1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akuntansi-manajemen-strategik-pertemuan-1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akuntansi-manajemen-strategik-pertemuan-1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akuntansi-manajemen-strategik-pertemuan-1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akuntansi-manajemen-strategik-pertemuan-1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akuntansi-manajemen-strategik-pertemuan-1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akuntansi-manajemen-strategik-pertemuan-1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akuntansi-manajemen-strategik-pertemuan-1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akuntansi-manajemen-strategik-pertemuan-1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akuntansi-manajemen-strategik-pertemuan-1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akuntansi-manajemen-strategik-pertemuan-1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akuntansi-manajemen-strategik-pertemuan-1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akuntansi-manajemen-strategik-pertemuan-1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akuntansi-manajemen-strategik-pertemuan-1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akuntansi-manajemen-strategik-pertemuan-1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akuntansi-manajemen-strategik-pertemuan-1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akuntansi-manajemen-strategik-pertemuan-1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akuntansi-manajemen-strategik-pertemuan-1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4</Words>
  <Application>Microsoft Office PowerPoint</Application>
  <PresentationFormat>On-screen Show (4:3)</PresentationFormat>
  <Paragraphs>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Poppins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M. Sadat</cp:lastModifiedBy>
  <cp:revision>2</cp:revision>
  <dcterms:created xsi:type="dcterms:W3CDTF">2013-01-27T09:14:16Z</dcterms:created>
  <dcterms:modified xsi:type="dcterms:W3CDTF">2025-09-27T07:48:35Z</dcterms:modified>
  <cp:category/>
</cp:coreProperties>
</file>