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8725D-F5B0-49C1-0B7C-784B62A832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117051-8074-118C-E1C3-E725DAE8E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B8541-E78C-745B-BAF2-6554E24F2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3DEC2-2B6B-9C14-6DC3-7AF373A21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6918D-60EE-0180-137B-E6D6AF46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6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9C92-7792-C4FF-F9CD-A154D873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6C367-8DAA-DE38-523C-E86B8E6A6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39353-2D01-4DB8-B156-CBE8641B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D8087-EE86-B71B-FE24-BDFE3EE6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76EC7-B8AC-D1B4-B345-9F45E2E3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A7A57-46E4-2FD3-F6B2-737A78469E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6E6BC0-E4A0-533A-FAF8-993F61CC6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15C6D-9F55-EA11-B75D-0785F8A22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C8DE3-D65F-D768-807B-4AD0AD63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77C68-00A6-5D39-BB9A-C38CC866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91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29342" y="342976"/>
            <a:ext cx="4370705" cy="675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683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743CB-BE57-F870-84D8-6CD7C8CBE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A5D4F-1366-8030-2B3F-119C77E80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406AF-D4A5-9A38-0A45-9C737AA6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884B6-E182-DCA6-9035-E4A29BAB4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5FDE7-BBAE-B2C5-32E5-0B569A9A2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3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921D4-50BE-83DC-E6F0-0BA1E8E89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78267-B6C9-007B-46E7-892F18E1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188AA-7E14-4230-B3B8-A66D45638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43372-C35F-DCD9-EF64-07D021539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3ACD4-A14D-9346-2328-01D3E696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1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D2A2-44D2-86B8-4E75-A5709B095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F00E9-53F8-97C1-33CC-BD485FDBBE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3A847-9778-E6D9-D5C1-5A7EC4E0A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D0718-A561-DE64-5973-188209978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11610-45F1-ED86-3E6A-D3BC9C93F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AA294-1BED-1454-FC34-83B87AE86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7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20A38-F91B-0D15-1FD4-562D34F57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A929D-C924-DE73-6D5D-0B3E3D2E4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B9B1C-31E3-D432-ADB6-1C5020030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396115-609D-9859-A358-71E312E51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74D468-308C-EC36-5A33-32CB9E9233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78B00D-B2BE-3B8F-6BCF-195CC42F6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8718F6-2333-20B4-625F-F8BC9C5D6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624F22-202B-DECD-8B13-3F5039A01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0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8942-630A-2CDE-495B-6C1AF7B52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B76149-16B7-329C-BFDA-0DA64278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E19AC-3325-777D-CB8C-1E0A173C6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7E882-7EF7-BEAE-4F0C-0154046D5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5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F1BD95-3AF1-E506-7DAE-FC802B701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87538-B427-F87E-2C39-67E722632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74053-BD0D-2636-6092-C76FF95C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95B0-5075-B313-350E-83722EB7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D179B-77FB-A3D0-1158-9BD63C0E0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7C4575-80A3-186C-CA16-CC356562E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7C9C-76BF-D759-C77B-47E7F96B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21CDCF-0B10-8D62-B1A9-FAE2F5D4C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B0B49-CAF9-EA2B-E63D-1F97814C8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7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50F9B-2788-76E0-A72C-97475803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807EA1-8EA2-67B2-9060-C267CBCFEE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832BA-1C9A-B960-73E8-C9DCA7180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80037-56CB-B343-48A5-22403E515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EC231-E864-F9A1-981B-1B26AD99F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2C6F0-A307-382B-C80D-93EC1FF4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7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9F9154-6A90-A123-8C06-E28228AB7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120FA-19F6-613C-B7A2-61F81AC5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30E0F-E099-6B2A-6B5C-2839860099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F62F8-91A3-AD73-3086-D941F6A61E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1520A-196B-07F2-066A-6614691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7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4F3FE-51AF-7126-CE20-921FC0D71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977" y="2875002"/>
            <a:ext cx="8783320" cy="55399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NIRMANA GARIS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8654A6-88DC-1F5C-1258-8E2722AE6571}"/>
              </a:ext>
            </a:extLst>
          </p:cNvPr>
          <p:cNvSpPr txBox="1">
            <a:spLocks/>
          </p:cNvSpPr>
          <p:nvPr/>
        </p:nvSpPr>
        <p:spPr>
          <a:xfrm>
            <a:off x="1701977" y="4495800"/>
            <a:ext cx="878332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algn="ctr"/>
            <a:r>
              <a:rPr lang="en-US" sz="2000" dirty="0" err="1"/>
              <a:t>Dosen</a:t>
            </a:r>
            <a:r>
              <a:rPr lang="en-US" sz="2000" dirty="0"/>
              <a:t> </a:t>
            </a:r>
            <a:r>
              <a:rPr lang="en-US" sz="2000" dirty="0" err="1"/>
              <a:t>Pengampu</a:t>
            </a:r>
            <a:r>
              <a:rPr lang="en-US" sz="2000" dirty="0"/>
              <a:t> :</a:t>
            </a:r>
          </a:p>
          <a:p>
            <a:pPr algn="ctr"/>
            <a:r>
              <a:rPr lang="en-US" sz="2000" dirty="0"/>
              <a:t>Dina Mariana Sari, S.Ds., M.PWK</a:t>
            </a:r>
          </a:p>
        </p:txBody>
      </p:sp>
    </p:spTree>
    <p:extLst>
      <p:ext uri="{BB962C8B-B14F-4D97-AF65-F5344CB8AC3E}">
        <p14:creationId xmlns:p14="http://schemas.microsoft.com/office/powerpoint/2010/main" val="300052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3517" y="762114"/>
            <a:ext cx="9144000" cy="2057400"/>
          </a:xfrm>
          <a:custGeom>
            <a:avLst/>
            <a:gdLst/>
            <a:ahLst/>
            <a:cxnLst/>
            <a:rect l="l" t="t" r="r" b="b"/>
            <a:pathLst>
              <a:path w="9144000" h="2057400">
                <a:moveTo>
                  <a:pt x="9143644" y="0"/>
                </a:moveTo>
                <a:lnTo>
                  <a:pt x="0" y="0"/>
                </a:lnTo>
                <a:lnTo>
                  <a:pt x="0" y="2057044"/>
                </a:lnTo>
                <a:lnTo>
                  <a:pt x="4572000" y="2057044"/>
                </a:lnTo>
                <a:lnTo>
                  <a:pt x="9143644" y="2057044"/>
                </a:lnTo>
                <a:lnTo>
                  <a:pt x="914364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0146" y="214464"/>
            <a:ext cx="142811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6730" algn="l"/>
              </a:tabLst>
            </a:pPr>
            <a:r>
              <a:rPr sz="2800" b="1" spc="-25" dirty="0">
                <a:latin typeface="Arial"/>
                <a:cs typeface="Arial"/>
              </a:rPr>
              <a:t>2.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10" dirty="0">
                <a:latin typeface="Arial"/>
                <a:cs typeface="Arial"/>
              </a:rPr>
              <a:t>Garis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0146" y="1006830"/>
            <a:ext cx="845375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Garis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adalah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suatu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hasil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goresan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nyata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batas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limit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suatu </a:t>
            </a:r>
            <a:r>
              <a:rPr sz="2400" dirty="0">
                <a:latin typeface="Arial MT"/>
                <a:cs typeface="Arial MT"/>
              </a:rPr>
              <a:t>benda,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ruang,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rangkaian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masa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warna.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Garis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bisa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panjang, </a:t>
            </a:r>
            <a:r>
              <a:rPr sz="2400" dirty="0">
                <a:latin typeface="Arial MT"/>
                <a:cs typeface="Arial MT"/>
              </a:rPr>
              <a:t>pendek,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tebal,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tipis,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lurus,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melengkung,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berombak,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vertikal, </a:t>
            </a:r>
            <a:r>
              <a:rPr sz="2400" dirty="0">
                <a:latin typeface="Arial MT"/>
                <a:cs typeface="Arial MT"/>
              </a:rPr>
              <a:t>horizontal,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diagonal,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sebagainya.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5439" y="3118675"/>
            <a:ext cx="4388396" cy="32814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29400" y="3074390"/>
            <a:ext cx="3343681" cy="33703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893570" algn="l"/>
                <a:tab pos="3185160" algn="l"/>
              </a:tabLst>
            </a:pPr>
            <a:r>
              <a:rPr sz="3750" b="1" spc="-10" dirty="0">
                <a:latin typeface="Arial"/>
                <a:cs typeface="Arial"/>
              </a:rPr>
              <a:t>Prinsip</a:t>
            </a:r>
            <a:r>
              <a:rPr sz="3750" b="1" dirty="0">
                <a:latin typeface="Arial"/>
                <a:cs typeface="Arial"/>
              </a:rPr>
              <a:t>	</a:t>
            </a:r>
            <a:r>
              <a:rPr sz="4250" b="1" spc="-20" dirty="0">
                <a:solidFill>
                  <a:srgbClr val="DBE5F1"/>
                </a:solidFill>
                <a:latin typeface="Arial"/>
                <a:cs typeface="Arial"/>
              </a:rPr>
              <a:t>Seni</a:t>
            </a:r>
            <a:r>
              <a:rPr sz="4250" b="1" dirty="0">
                <a:solidFill>
                  <a:srgbClr val="DBE5F1"/>
                </a:solidFill>
                <a:latin typeface="Arial"/>
                <a:cs typeface="Arial"/>
              </a:rPr>
              <a:t>	</a:t>
            </a:r>
            <a:r>
              <a:rPr sz="4250" b="1" spc="-20" dirty="0">
                <a:solidFill>
                  <a:srgbClr val="DBE5F1"/>
                </a:solidFill>
                <a:latin typeface="Arial"/>
                <a:cs typeface="Arial"/>
              </a:rPr>
              <a:t>rupa</a:t>
            </a:r>
            <a:endParaRPr sz="4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3819" y="1784070"/>
            <a:ext cx="83750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2400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Prinsip</a:t>
            </a:r>
            <a:r>
              <a:rPr sz="2400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Irama</a:t>
            </a:r>
            <a:r>
              <a:rPr sz="2400" b="1" spc="-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adalah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prinsip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seni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rupa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menempatkan objek/unsur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seni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rupa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secara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berulang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teratur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dinamis.</a:t>
            </a:r>
            <a:endParaRPr sz="24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800" y="3052089"/>
            <a:ext cx="4571644" cy="342431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18845" y="3013925"/>
            <a:ext cx="3520439" cy="35049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893570" algn="l"/>
                <a:tab pos="3185160" algn="l"/>
              </a:tabLst>
            </a:pPr>
            <a:r>
              <a:rPr sz="3750" b="1" spc="-10" dirty="0">
                <a:latin typeface="Arial"/>
                <a:cs typeface="Arial"/>
              </a:rPr>
              <a:t>Prinsip</a:t>
            </a:r>
            <a:r>
              <a:rPr sz="3750" b="1" dirty="0">
                <a:latin typeface="Arial"/>
                <a:cs typeface="Arial"/>
              </a:rPr>
              <a:t>	</a:t>
            </a:r>
            <a:r>
              <a:rPr sz="4250" b="1" spc="-20" dirty="0">
                <a:solidFill>
                  <a:srgbClr val="DBE5F1"/>
                </a:solidFill>
                <a:latin typeface="Arial"/>
                <a:cs typeface="Arial"/>
              </a:rPr>
              <a:t>Seni</a:t>
            </a:r>
            <a:r>
              <a:rPr sz="4250" b="1" dirty="0">
                <a:solidFill>
                  <a:srgbClr val="DBE5F1"/>
                </a:solidFill>
                <a:latin typeface="Arial"/>
                <a:cs typeface="Arial"/>
              </a:rPr>
              <a:t>	</a:t>
            </a:r>
            <a:r>
              <a:rPr sz="4250" b="1" spc="-20" dirty="0">
                <a:solidFill>
                  <a:srgbClr val="DBE5F1"/>
                </a:solidFill>
                <a:latin typeface="Arial"/>
                <a:cs typeface="Arial"/>
              </a:rPr>
              <a:t>rupa</a:t>
            </a:r>
            <a:endParaRPr sz="4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11019" y="1784070"/>
            <a:ext cx="725297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2400" b="1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Prinsip</a:t>
            </a:r>
            <a:r>
              <a:rPr sz="2400" b="1" spc="-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Penekanan</a:t>
            </a:r>
            <a:r>
              <a:rPr sz="24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adalah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prinsip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seni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rupa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yang </a:t>
            </a:r>
            <a:r>
              <a:rPr sz="2400" spc="-10" dirty="0">
                <a:latin typeface="Arial MT"/>
                <a:cs typeface="Arial MT"/>
              </a:rPr>
              <a:t>menepatkan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objek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berbeda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ukuran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karakter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suatu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objek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yang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serupa.</a:t>
            </a:r>
            <a:endParaRPr sz="24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0754" y="3180956"/>
            <a:ext cx="4127754" cy="272987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3517" y="-355"/>
            <a:ext cx="9144000" cy="1371600"/>
            <a:chOff x="1523517" y="-355"/>
            <a:chExt cx="9144000" cy="1371600"/>
          </a:xfrm>
        </p:grpSpPr>
        <p:sp>
          <p:nvSpPr>
            <p:cNvPr id="3" name="object 3"/>
            <p:cNvSpPr/>
            <p:nvPr/>
          </p:nvSpPr>
          <p:spPr>
            <a:xfrm>
              <a:off x="5237644" y="-355"/>
              <a:ext cx="5429885" cy="1371600"/>
            </a:xfrm>
            <a:custGeom>
              <a:avLst/>
              <a:gdLst/>
              <a:ahLst/>
              <a:cxnLst/>
              <a:rect l="l" t="t" r="r" b="b"/>
              <a:pathLst>
                <a:path w="5429884" h="1371600">
                  <a:moveTo>
                    <a:pt x="5429872" y="0"/>
                  </a:moveTo>
                  <a:lnTo>
                    <a:pt x="0" y="0"/>
                  </a:lnTo>
                  <a:lnTo>
                    <a:pt x="0" y="1371231"/>
                  </a:lnTo>
                  <a:lnTo>
                    <a:pt x="2715120" y="1371231"/>
                  </a:lnTo>
                  <a:lnTo>
                    <a:pt x="5429872" y="1371231"/>
                  </a:lnTo>
                  <a:lnTo>
                    <a:pt x="542987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3517" y="-355"/>
              <a:ext cx="3713479" cy="1371600"/>
            </a:xfrm>
            <a:custGeom>
              <a:avLst/>
              <a:gdLst/>
              <a:ahLst/>
              <a:cxnLst/>
              <a:rect l="l" t="t" r="r" b="b"/>
              <a:pathLst>
                <a:path w="3713479" h="1371600">
                  <a:moveTo>
                    <a:pt x="3713403" y="0"/>
                  </a:moveTo>
                  <a:lnTo>
                    <a:pt x="0" y="0"/>
                  </a:lnTo>
                  <a:lnTo>
                    <a:pt x="0" y="1371231"/>
                  </a:lnTo>
                  <a:lnTo>
                    <a:pt x="1856879" y="1371231"/>
                  </a:lnTo>
                  <a:lnTo>
                    <a:pt x="3713403" y="1371231"/>
                  </a:lnTo>
                  <a:lnTo>
                    <a:pt x="3713403" y="0"/>
                  </a:lnTo>
                  <a:close/>
                </a:path>
              </a:pathLst>
            </a:custGeom>
            <a:solidFill>
              <a:srgbClr val="009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529342" y="342976"/>
            <a:ext cx="4370705" cy="675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893570" algn="l"/>
                <a:tab pos="3185160" algn="l"/>
              </a:tabLst>
            </a:pPr>
            <a:r>
              <a:rPr sz="3750" b="1" spc="-10" dirty="0">
                <a:latin typeface="Arial"/>
                <a:cs typeface="Arial"/>
              </a:rPr>
              <a:t>Prinsip</a:t>
            </a:r>
            <a:r>
              <a:rPr sz="3750" b="1" dirty="0">
                <a:latin typeface="Arial"/>
                <a:cs typeface="Arial"/>
              </a:rPr>
              <a:t>	</a:t>
            </a:r>
            <a:r>
              <a:rPr sz="4250" b="1" spc="-20" dirty="0">
                <a:solidFill>
                  <a:srgbClr val="DBE5F1"/>
                </a:solidFill>
                <a:latin typeface="Arial"/>
                <a:cs typeface="Arial"/>
              </a:rPr>
              <a:t>Seni</a:t>
            </a:r>
            <a:r>
              <a:rPr sz="4250" b="1" dirty="0">
                <a:solidFill>
                  <a:srgbClr val="DBE5F1"/>
                </a:solidFill>
                <a:latin typeface="Arial"/>
                <a:cs typeface="Arial"/>
              </a:rPr>
              <a:t>	</a:t>
            </a:r>
            <a:r>
              <a:rPr sz="4250" b="1" spc="-20" dirty="0">
                <a:solidFill>
                  <a:srgbClr val="DBE5F1"/>
                </a:solidFill>
                <a:latin typeface="Arial"/>
                <a:cs typeface="Arial"/>
              </a:rPr>
              <a:t>rupa</a:t>
            </a:r>
            <a:endParaRPr sz="42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34704" y="1485620"/>
            <a:ext cx="7728584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701925" algn="l"/>
              </a:tabLst>
            </a:pPr>
            <a:r>
              <a:rPr lang="en-US" sz="2400" b="1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. 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Keseimbangan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	(balance),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 MT"/>
                <a:cs typeface="Arial MT"/>
              </a:rPr>
              <a:t>adalah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penempatan</a:t>
            </a:r>
            <a:r>
              <a:rPr sz="1800" spc="4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unsur-unsur </a:t>
            </a:r>
            <a:r>
              <a:rPr sz="1800" dirty="0">
                <a:latin typeface="Arial MT"/>
                <a:cs typeface="Arial MT"/>
              </a:rPr>
              <a:t>seni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rupa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warna,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bidang,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bentuk)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dalam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suatu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bidang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baik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secara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teratur </a:t>
            </a:r>
            <a:r>
              <a:rPr sz="1800" dirty="0">
                <a:latin typeface="Arial MT"/>
                <a:cs typeface="Arial MT"/>
              </a:rPr>
              <a:t>maupun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acak.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Keseimbangan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dapat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diwujudkan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melalaui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penyusunan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unsur </a:t>
            </a:r>
            <a:r>
              <a:rPr sz="1800" dirty="0">
                <a:latin typeface="Arial MT"/>
                <a:cs typeface="Arial MT"/>
              </a:rPr>
              <a:t>seni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rupa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yang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simetris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maupun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asimetris.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Keseimbangan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memberikan </a:t>
            </a:r>
            <a:r>
              <a:rPr sz="1800" dirty="0">
                <a:latin typeface="Arial MT"/>
                <a:cs typeface="Arial MT"/>
              </a:rPr>
              <a:t>tekanan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pada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stabilitas.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91904" y="6065532"/>
            <a:ext cx="24803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/>
                <a:cs typeface="Calibri"/>
              </a:rPr>
              <a:t>Keseimbangan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Simetris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61301" y="6009373"/>
            <a:ext cx="26162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libri"/>
                <a:cs typeface="Calibri"/>
              </a:rPr>
              <a:t>Keseimbangan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Asimetris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29805" y="3428631"/>
            <a:ext cx="2297874" cy="231588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8873" y="3449878"/>
            <a:ext cx="4398479" cy="252611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7108" rIns="0" bIns="0" rtlCol="0">
            <a:spAutoFit/>
          </a:bodyPr>
          <a:lstStyle/>
          <a:p>
            <a:pPr marL="673735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Tugas</a:t>
            </a:r>
            <a:r>
              <a:rPr sz="3200" spc="-110" dirty="0"/>
              <a:t> </a:t>
            </a:r>
            <a:r>
              <a:rPr sz="3200" dirty="0"/>
              <a:t>praktek</a:t>
            </a:r>
            <a:r>
              <a:rPr sz="3200" spc="-110" dirty="0"/>
              <a:t> </a:t>
            </a:r>
            <a:r>
              <a:rPr sz="3200" spc="-50" dirty="0"/>
              <a:t>2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363304" y="1509738"/>
            <a:ext cx="7366634" cy="1246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5"/>
              </a:spcBef>
            </a:pPr>
            <a:r>
              <a:rPr sz="2000" dirty="0">
                <a:latin typeface="Arial Black"/>
                <a:cs typeface="Arial Black"/>
              </a:rPr>
              <a:t>1.</a:t>
            </a:r>
            <a:r>
              <a:rPr sz="2000" spc="-60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Buatlah</a:t>
            </a:r>
            <a:r>
              <a:rPr sz="2000" spc="-60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tata</a:t>
            </a:r>
            <a:r>
              <a:rPr sz="2000" spc="-5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susun</a:t>
            </a:r>
            <a:r>
              <a:rPr sz="2000" spc="-60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yang</a:t>
            </a:r>
            <a:r>
              <a:rPr sz="2000" spc="-5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harmoni</a:t>
            </a:r>
            <a:r>
              <a:rPr sz="2000" spc="-55" dirty="0">
                <a:latin typeface="Arial Black"/>
                <a:cs typeface="Arial Black"/>
              </a:rPr>
              <a:t> </a:t>
            </a:r>
            <a:r>
              <a:rPr sz="2000" spc="-10" dirty="0">
                <a:latin typeface="Arial Black"/>
                <a:cs typeface="Arial Black"/>
              </a:rPr>
              <a:t>dengan mengunakan</a:t>
            </a:r>
            <a:r>
              <a:rPr sz="2000" spc="-7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unsur</a:t>
            </a:r>
            <a:r>
              <a:rPr sz="2000" spc="-7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GARIS,</a:t>
            </a:r>
            <a:r>
              <a:rPr sz="2000" spc="-60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serta</a:t>
            </a:r>
            <a:r>
              <a:rPr sz="2000" spc="-7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menerapkan</a:t>
            </a:r>
            <a:r>
              <a:rPr sz="2000" spc="-75" dirty="0">
                <a:latin typeface="Arial Black"/>
                <a:cs typeface="Arial Black"/>
              </a:rPr>
              <a:t> </a:t>
            </a:r>
            <a:r>
              <a:rPr sz="2000" spc="-10" dirty="0">
                <a:latin typeface="Arial Black"/>
                <a:cs typeface="Arial Black"/>
              </a:rPr>
              <a:t>prinsip </a:t>
            </a:r>
            <a:r>
              <a:rPr sz="2000" dirty="0">
                <a:latin typeface="Arial Black"/>
                <a:cs typeface="Arial Black"/>
              </a:rPr>
              <a:t>IRAMA,</a:t>
            </a:r>
            <a:r>
              <a:rPr sz="2000" spc="-2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PENEKANAN</a:t>
            </a:r>
            <a:r>
              <a:rPr sz="2000" spc="-35" dirty="0">
                <a:latin typeface="Arial Black"/>
                <a:cs typeface="Arial Black"/>
              </a:rPr>
              <a:t> </a:t>
            </a:r>
            <a:r>
              <a:rPr sz="2000" dirty="0">
                <a:latin typeface="Arial Black"/>
                <a:cs typeface="Arial Black"/>
              </a:rPr>
              <a:t>dan</a:t>
            </a:r>
            <a:r>
              <a:rPr sz="2000" spc="-25" dirty="0">
                <a:latin typeface="Arial Black"/>
                <a:cs typeface="Arial Black"/>
              </a:rPr>
              <a:t> </a:t>
            </a:r>
            <a:r>
              <a:rPr sz="2000" spc="-10" dirty="0">
                <a:latin typeface="Arial Black"/>
                <a:cs typeface="Arial Black"/>
              </a:rPr>
              <a:t>KESEIMBANGAN ASIMETRIS.</a:t>
            </a:r>
            <a:endParaRPr sz="20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37437" y="3124085"/>
            <a:ext cx="5490996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sz="2400" b="1" dirty="0">
                <a:latin typeface="Calibri"/>
                <a:cs typeface="Calibri"/>
              </a:rPr>
              <a:t>GARIS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TEPI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35" dirty="0">
                <a:latin typeface="Calibri"/>
                <a:cs typeface="Calibri"/>
              </a:rPr>
              <a:t>CM</a:t>
            </a:r>
            <a:endParaRPr lang="en-US" sz="2400" b="1" spc="-35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lang="en-ID" sz="2400" b="1" spc="-35" dirty="0">
                <a:latin typeface="Calibri"/>
                <a:cs typeface="Calibri"/>
              </a:rPr>
              <a:t>UKURAN KERTAS CONCORDE 40X40 CM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4340" y="279791"/>
            <a:ext cx="8783320" cy="888123"/>
          </a:xfrm>
          <a:prstGeom prst="rect">
            <a:avLst/>
          </a:prstGeom>
        </p:spPr>
        <p:txBody>
          <a:bodyPr vert="horz" wrap="square" lIns="0" tIns="8110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MEDIA</a:t>
            </a:r>
            <a:r>
              <a:rPr spc="-65" dirty="0"/>
              <a:t> </a:t>
            </a:r>
            <a:r>
              <a:rPr dirty="0"/>
              <a:t>DAN</a:t>
            </a:r>
            <a:r>
              <a:rPr spc="-55" dirty="0"/>
              <a:t> </a:t>
            </a:r>
            <a:r>
              <a:rPr dirty="0"/>
              <a:t>PERALATAN</a:t>
            </a:r>
            <a:r>
              <a:rPr spc="-55" dirty="0"/>
              <a:t> </a:t>
            </a:r>
            <a:r>
              <a:rPr spc="-10" dirty="0"/>
              <a:t>PRAKTEK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82419" y="1784426"/>
            <a:ext cx="6379845" cy="2846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r>
              <a:rPr lang="en-US" sz="1800" dirty="0">
                <a:latin typeface="Arial MT"/>
                <a:cs typeface="Arial MT"/>
              </a:rPr>
              <a:t>PENSIL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dirty="0">
                <a:latin typeface="Arial MT"/>
                <a:cs typeface="Arial MT"/>
              </a:rPr>
              <a:t>BUKU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GAMBAR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UKURAN</a:t>
            </a:r>
            <a:r>
              <a:rPr sz="1800" spc="-114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A3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spc="-10" dirty="0">
                <a:latin typeface="Arial MT"/>
                <a:cs typeface="Arial MT"/>
              </a:rPr>
              <a:t>PENGGARIS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lang="en-US" sz="1800" spc="-10" dirty="0">
                <a:latin typeface="Arial MT"/>
                <a:cs typeface="Arial MT"/>
              </a:rPr>
              <a:t>TINTA CINA</a:t>
            </a: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18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spc="-90" dirty="0">
                <a:latin typeface="Calibri"/>
                <a:cs typeface="Calibri"/>
              </a:rPr>
              <a:t>CATATAN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 marL="355600" lvl="1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spc="-25" dirty="0">
                <a:latin typeface="Calibri"/>
                <a:cs typeface="Calibri"/>
              </a:rPr>
              <a:t>BUATLAH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KARYA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SECARA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MANDIRI</a:t>
            </a:r>
            <a:endParaRPr sz="1800" dirty="0">
              <a:latin typeface="Calibri"/>
              <a:cs typeface="Calibri"/>
            </a:endParaRPr>
          </a:p>
          <a:p>
            <a:pPr marL="355600" marR="5080" lvl="1" indent="-343535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spc="-25" dirty="0">
                <a:latin typeface="Calibri"/>
                <a:cs typeface="Calibri"/>
              </a:rPr>
              <a:t>BUATLAH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lang="en-US" sz="1800" spc="-70" dirty="0">
                <a:latin typeface="Calibri"/>
                <a:cs typeface="Calibri"/>
              </a:rPr>
              <a:t>3 </a:t>
            </a:r>
            <a:r>
              <a:rPr sz="1800" dirty="0">
                <a:latin typeface="Calibri"/>
                <a:cs typeface="Calibri"/>
              </a:rPr>
              <a:t>SKETSA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TERLEBIH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DAHULU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lang="en-US" sz="1800" spc="-20" dirty="0">
                <a:latin typeface="Calibri"/>
                <a:cs typeface="Calibri"/>
              </a:rPr>
              <a:t>ASISTENSI </a:t>
            </a:r>
            <a:endParaRPr sz="1800" dirty="0">
              <a:latin typeface="Calibri"/>
              <a:cs typeface="Calibri"/>
            </a:endParaRPr>
          </a:p>
          <a:p>
            <a:pPr marL="355600" lvl="1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dirty="0">
                <a:latin typeface="Calibri"/>
                <a:cs typeface="Calibri"/>
              </a:rPr>
              <a:t>TIDAK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BOLEH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MENJIPLAK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KARYA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ORANG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LAIN</a:t>
            </a:r>
            <a:endParaRPr sz="1800" dirty="0">
              <a:latin typeface="Calibri"/>
              <a:cs typeface="Calibri"/>
            </a:endParaRPr>
          </a:p>
          <a:p>
            <a:pPr marL="355600" lvl="1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dirty="0">
                <a:latin typeface="Calibri"/>
                <a:cs typeface="Calibri"/>
              </a:rPr>
              <a:t>GUNAKAN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lang="en-US" sz="1800" spc="-25" dirty="0">
                <a:latin typeface="Calibri"/>
                <a:cs typeface="Calibri"/>
              </a:rPr>
              <a:t>WARNA MONOKROM HITAM DAN PUTIH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4737" y="304825"/>
            <a:ext cx="2235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CONT</a:t>
            </a:r>
            <a:r>
              <a:rPr spc="-10" dirty="0">
                <a:solidFill>
                  <a:srgbClr val="FF0000"/>
                </a:solidFill>
              </a:rPr>
              <a:t>O</a:t>
            </a:r>
            <a:r>
              <a:rPr spc="-10" dirty="0"/>
              <a:t>H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9840" y="1476902"/>
            <a:ext cx="5512320" cy="39041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245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Arial MT</vt:lpstr>
      <vt:lpstr>Calibri</vt:lpstr>
      <vt:lpstr>Calibri Light</vt:lpstr>
      <vt:lpstr>Wingdings</vt:lpstr>
      <vt:lpstr>Office Theme</vt:lpstr>
      <vt:lpstr>NIRMANA GARIS</vt:lpstr>
      <vt:lpstr>2. Garis</vt:lpstr>
      <vt:lpstr>Prinsip Seni rupa</vt:lpstr>
      <vt:lpstr>Prinsip Seni rupa</vt:lpstr>
      <vt:lpstr>Prinsip Seni rupa</vt:lpstr>
      <vt:lpstr>Tugas praktek 2</vt:lpstr>
      <vt:lpstr>MEDIA DAN PERALATAN PRAKTEK</vt:lpstr>
      <vt:lpstr>CONTOH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3</cp:revision>
  <dcterms:created xsi:type="dcterms:W3CDTF">2024-10-17T15:56:02Z</dcterms:created>
  <dcterms:modified xsi:type="dcterms:W3CDTF">2024-10-24T01:13:47Z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2022-01-21T00:00:00Z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6.2</vt:lpwstr>
  </property>
  <property fmtid="{D5CDD505-2E9C-101B-9397-08002B2CF9AE}" pid="5" name="LastSaved">
    <vt:filetime>2022-01-21T00:00:00Z</vt:filetime>
  </property>
</Properties>
</file>