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6" r:id="rId2"/>
    <p:sldId id="331" r:id="rId3"/>
    <p:sldId id="332" r:id="rId4"/>
    <p:sldId id="333" r:id="rId5"/>
    <p:sldId id="353" r:id="rId6"/>
    <p:sldId id="355" r:id="rId7"/>
    <p:sldId id="356" r:id="rId8"/>
    <p:sldId id="354" r:id="rId9"/>
    <p:sldId id="357" r:id="rId10"/>
    <p:sldId id="358" r:id="rId11"/>
    <p:sldId id="347" r:id="rId12"/>
    <p:sldId id="359" r:id="rId13"/>
    <p:sldId id="350" r:id="rId14"/>
    <p:sldId id="351" r:id="rId15"/>
    <p:sldId id="299" r:id="rId16"/>
    <p:sldId id="364" r:id="rId17"/>
    <p:sldId id="301" r:id="rId18"/>
    <p:sldId id="360" r:id="rId19"/>
    <p:sldId id="363" r:id="rId20"/>
    <p:sldId id="365" r:id="rId21"/>
    <p:sldId id="361" r:id="rId22"/>
    <p:sldId id="307" r:id="rId23"/>
    <p:sldId id="321" r:id="rId24"/>
    <p:sldId id="366" r:id="rId25"/>
    <p:sldId id="367" r:id="rId26"/>
    <p:sldId id="302" r:id="rId27"/>
    <p:sldId id="303" r:id="rId28"/>
    <p:sldId id="368" r:id="rId29"/>
    <p:sldId id="369" r:id="rId30"/>
    <p:sldId id="370" r:id="rId31"/>
    <p:sldId id="371" r:id="rId32"/>
    <p:sldId id="308" r:id="rId33"/>
    <p:sldId id="309" r:id="rId34"/>
    <p:sldId id="310" r:id="rId35"/>
    <p:sldId id="311" r:id="rId36"/>
    <p:sldId id="312" r:id="rId37"/>
    <p:sldId id="313" r:id="rId38"/>
    <p:sldId id="314" r:id="rId39"/>
    <p:sldId id="315" r:id="rId40"/>
    <p:sldId id="316" r:id="rId41"/>
    <p:sldId id="317" r:id="rId42"/>
    <p:sldId id="372" r:id="rId43"/>
    <p:sldId id="318" r:id="rId44"/>
    <p:sldId id="305" r:id="rId45"/>
    <p:sldId id="322" r:id="rId46"/>
    <p:sldId id="323" r:id="rId47"/>
    <p:sldId id="324" r:id="rId48"/>
    <p:sldId id="304" r:id="rId49"/>
    <p:sldId id="319" r:id="rId50"/>
    <p:sldId id="306" r:id="rId51"/>
    <p:sldId id="320" r:id="rId52"/>
    <p:sldId id="300" r:id="rId53"/>
  </p:sldIdLst>
  <p:sldSz cx="12192000" cy="6858000"/>
  <p:notesSz cx="7045325" cy="9345613"/>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42" autoAdjust="0"/>
    <p:restoredTop sz="94580" autoAdjust="0"/>
  </p:normalViewPr>
  <p:slideViewPr>
    <p:cSldViewPr>
      <p:cViewPr varScale="1">
        <p:scale>
          <a:sx n="124" d="100"/>
          <a:sy n="124" d="100"/>
        </p:scale>
        <p:origin x="184" y="28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extLst>
      <p:ext uri="{C676402C-5697-4E1C-873F-D02D1690AC5C}">
        <p15:threadingInfo xmlns:p15="http://schemas.microsoft.com/office/powerpoint/2012/main" timeZoneBias="-420"/>
      </p:ext>
    </p:extLst>
  </p:cm>
</p:cmLst>
</file>

<file path=ppt/diagrams/_rels/data2.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4.jpeg"/><Relationship Id="rId1" Type="http://schemas.openxmlformats.org/officeDocument/2006/relationships/image" Target="../media/image13.jfif"/></Relationships>
</file>

<file path=ppt/diagrams/_rels/drawing2.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4.jpeg"/><Relationship Id="rId1" Type="http://schemas.openxmlformats.org/officeDocument/2006/relationships/image" Target="../media/image13.jfif"/></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DA0CCD-C2ED-48FA-B14D-6248394C725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D7D7052-00CF-4E4B-B418-94D66D22E5D0}">
      <dgm:prSet phldrT="[Text]"/>
      <dgm:spPr/>
      <dgm:t>
        <a:bodyPr/>
        <a:lstStyle/>
        <a:p>
          <a:r>
            <a:rPr lang="en-US" dirty="0"/>
            <a:t>Sistem kontrol: hukum memerintahkan apa yang harus dan jangan dilakukan secara paksa.</a:t>
          </a:r>
        </a:p>
      </dgm:t>
    </dgm:pt>
    <dgm:pt modelId="{86485C7D-84D0-4E17-A5E1-661673B4AD36}" type="parTrans" cxnId="{C5A19BB4-7321-49F7-A76D-5CE43BFCD107}">
      <dgm:prSet/>
      <dgm:spPr/>
      <dgm:t>
        <a:bodyPr/>
        <a:lstStyle/>
        <a:p>
          <a:endParaRPr lang="en-US"/>
        </a:p>
      </dgm:t>
    </dgm:pt>
    <dgm:pt modelId="{91644BE9-5845-4854-B6DB-CC13BFE75F91}" type="sibTrans" cxnId="{C5A19BB4-7321-49F7-A76D-5CE43BFCD107}">
      <dgm:prSet/>
      <dgm:spPr/>
      <dgm:t>
        <a:bodyPr/>
        <a:lstStyle/>
        <a:p>
          <a:endParaRPr lang="en-US"/>
        </a:p>
      </dgm:t>
    </dgm:pt>
    <dgm:pt modelId="{48354449-B99C-4021-87EC-E74B9EDC024B}">
      <dgm:prSet phldrT="[Text]"/>
      <dgm:spPr/>
      <dgm:t>
        <a:bodyPr/>
        <a:lstStyle/>
        <a:p>
          <a:r>
            <a:rPr lang="en-US" dirty="0"/>
            <a:t>Penyelesaian sengketa: hukum adalah agen pemecah konflik dan penyelesaian konflik atau sengketa.</a:t>
          </a:r>
        </a:p>
      </dgm:t>
    </dgm:pt>
    <dgm:pt modelId="{3C1E4878-45CB-4B3E-B1C6-72C7E5AD9829}" type="parTrans" cxnId="{BAC60834-C32F-4594-BB4D-A79737AF205C}">
      <dgm:prSet/>
      <dgm:spPr/>
      <dgm:t>
        <a:bodyPr/>
        <a:lstStyle/>
        <a:p>
          <a:endParaRPr lang="en-US"/>
        </a:p>
      </dgm:t>
    </dgm:pt>
    <dgm:pt modelId="{32BBC1C1-F9C3-40A1-9773-ECE756D9DF42}" type="sibTrans" cxnId="{BAC60834-C32F-4594-BB4D-A79737AF205C}">
      <dgm:prSet/>
      <dgm:spPr/>
      <dgm:t>
        <a:bodyPr/>
        <a:lstStyle/>
        <a:p>
          <a:endParaRPr lang="en-US"/>
        </a:p>
      </dgm:t>
    </dgm:pt>
    <dgm:pt modelId="{6F3CC681-573D-4360-83E0-B0E364563E53}">
      <dgm:prSet phldrT="[Text]"/>
      <dgm:spPr/>
      <dgm:t>
        <a:bodyPr/>
        <a:lstStyle/>
        <a:p>
          <a:r>
            <a:rPr lang="en-US" dirty="0"/>
            <a:t>Rekayasa sosial: hukum dibutuhkan untuk mengadakan perubahan sosial yang hendak dilakukan pemerintah.</a:t>
          </a:r>
        </a:p>
      </dgm:t>
    </dgm:pt>
    <dgm:pt modelId="{4C128F42-D17A-4DCD-931F-2945B9C46BDA}" type="parTrans" cxnId="{AD170313-2091-4AC4-8BA3-9F19DAFEDDFF}">
      <dgm:prSet/>
      <dgm:spPr/>
      <dgm:t>
        <a:bodyPr/>
        <a:lstStyle/>
        <a:p>
          <a:endParaRPr lang="en-US"/>
        </a:p>
      </dgm:t>
    </dgm:pt>
    <dgm:pt modelId="{A4451CC6-CC95-4104-9FF1-6FC96ED0ED29}" type="sibTrans" cxnId="{AD170313-2091-4AC4-8BA3-9F19DAFEDDFF}">
      <dgm:prSet/>
      <dgm:spPr/>
      <dgm:t>
        <a:bodyPr/>
        <a:lstStyle/>
        <a:p>
          <a:endParaRPr lang="en-US"/>
        </a:p>
      </dgm:t>
    </dgm:pt>
    <dgm:pt modelId="{978AA87C-D4C2-4365-9B10-0A9BD6EC7772}">
      <dgm:prSet phldrT="[Text]"/>
      <dgm:spPr/>
      <dgm:t>
        <a:bodyPr/>
        <a:lstStyle/>
        <a:p>
          <a:r>
            <a:rPr lang="en-US" dirty="0"/>
            <a:t>Pemelihara sosial: hukum berfungsi untuk </a:t>
          </a:r>
          <a:r>
            <a:rPr lang="en-US" dirty="0" err="1"/>
            <a:t>mengawasai</a:t>
          </a:r>
          <a:r>
            <a:rPr lang="en-US" dirty="0"/>
            <a:t> para penguasa itu sendiri.</a:t>
          </a:r>
        </a:p>
      </dgm:t>
    </dgm:pt>
    <dgm:pt modelId="{771DD323-BDAD-4BED-BD5D-26F0AD560978}" type="parTrans" cxnId="{E15C910B-B74C-41EF-8A55-133603898EC6}">
      <dgm:prSet/>
      <dgm:spPr/>
      <dgm:t>
        <a:bodyPr/>
        <a:lstStyle/>
        <a:p>
          <a:endParaRPr lang="en-US"/>
        </a:p>
      </dgm:t>
    </dgm:pt>
    <dgm:pt modelId="{B16D4944-C83E-40D8-BD66-7D81EA597114}" type="sibTrans" cxnId="{E15C910B-B74C-41EF-8A55-133603898EC6}">
      <dgm:prSet/>
      <dgm:spPr/>
      <dgm:t>
        <a:bodyPr/>
        <a:lstStyle/>
        <a:p>
          <a:endParaRPr lang="en-US"/>
        </a:p>
      </dgm:t>
    </dgm:pt>
    <dgm:pt modelId="{A542682F-6CF4-4B2F-960C-12B1AB74F24D}" type="pres">
      <dgm:prSet presAssocID="{8FDA0CCD-C2ED-48FA-B14D-6248394C7255}" presName="linear" presStyleCnt="0">
        <dgm:presLayoutVars>
          <dgm:animLvl val="lvl"/>
          <dgm:resizeHandles val="exact"/>
        </dgm:presLayoutVars>
      </dgm:prSet>
      <dgm:spPr/>
    </dgm:pt>
    <dgm:pt modelId="{A37BA236-537C-49D1-8250-F9480EC167DA}" type="pres">
      <dgm:prSet presAssocID="{8D7D7052-00CF-4E4B-B418-94D66D22E5D0}" presName="parentText" presStyleLbl="node1" presStyleIdx="0" presStyleCnt="2">
        <dgm:presLayoutVars>
          <dgm:chMax val="0"/>
          <dgm:bulletEnabled val="1"/>
        </dgm:presLayoutVars>
      </dgm:prSet>
      <dgm:spPr/>
    </dgm:pt>
    <dgm:pt modelId="{D943DEA8-EA2C-491E-89B0-1FE9F5E28F42}" type="pres">
      <dgm:prSet presAssocID="{8D7D7052-00CF-4E4B-B418-94D66D22E5D0}" presName="childText" presStyleLbl="revTx" presStyleIdx="0" presStyleCnt="2">
        <dgm:presLayoutVars>
          <dgm:bulletEnabled val="1"/>
        </dgm:presLayoutVars>
      </dgm:prSet>
      <dgm:spPr/>
    </dgm:pt>
    <dgm:pt modelId="{A41258F7-8C62-44DB-8601-F95CA4B0F834}" type="pres">
      <dgm:prSet presAssocID="{6F3CC681-573D-4360-83E0-B0E364563E53}" presName="parentText" presStyleLbl="node1" presStyleIdx="1" presStyleCnt="2">
        <dgm:presLayoutVars>
          <dgm:chMax val="0"/>
          <dgm:bulletEnabled val="1"/>
        </dgm:presLayoutVars>
      </dgm:prSet>
      <dgm:spPr/>
    </dgm:pt>
    <dgm:pt modelId="{A8B51EB2-056D-4B49-8B11-8EDC8028D855}" type="pres">
      <dgm:prSet presAssocID="{6F3CC681-573D-4360-83E0-B0E364563E53}" presName="childText" presStyleLbl="revTx" presStyleIdx="1" presStyleCnt="2">
        <dgm:presLayoutVars>
          <dgm:bulletEnabled val="1"/>
        </dgm:presLayoutVars>
      </dgm:prSet>
      <dgm:spPr/>
    </dgm:pt>
  </dgm:ptLst>
  <dgm:cxnLst>
    <dgm:cxn modelId="{D6307B09-E5FF-4D77-A59B-7AE8EF393305}" type="presOf" srcId="{8D7D7052-00CF-4E4B-B418-94D66D22E5D0}" destId="{A37BA236-537C-49D1-8250-F9480EC167DA}" srcOrd="0" destOrd="0" presId="urn:microsoft.com/office/officeart/2005/8/layout/vList2"/>
    <dgm:cxn modelId="{E15C910B-B74C-41EF-8A55-133603898EC6}" srcId="{6F3CC681-573D-4360-83E0-B0E364563E53}" destId="{978AA87C-D4C2-4365-9B10-0A9BD6EC7772}" srcOrd="0" destOrd="0" parTransId="{771DD323-BDAD-4BED-BD5D-26F0AD560978}" sibTransId="{B16D4944-C83E-40D8-BD66-7D81EA597114}"/>
    <dgm:cxn modelId="{AD170313-2091-4AC4-8BA3-9F19DAFEDDFF}" srcId="{8FDA0CCD-C2ED-48FA-B14D-6248394C7255}" destId="{6F3CC681-573D-4360-83E0-B0E364563E53}" srcOrd="1" destOrd="0" parTransId="{4C128F42-D17A-4DCD-931F-2945B9C46BDA}" sibTransId="{A4451CC6-CC95-4104-9FF1-6FC96ED0ED29}"/>
    <dgm:cxn modelId="{854F3D22-D23B-44D3-8E4C-64012557DAF9}" type="presOf" srcId="{8FDA0CCD-C2ED-48FA-B14D-6248394C7255}" destId="{A542682F-6CF4-4B2F-960C-12B1AB74F24D}" srcOrd="0" destOrd="0" presId="urn:microsoft.com/office/officeart/2005/8/layout/vList2"/>
    <dgm:cxn modelId="{BAC60834-C32F-4594-BB4D-A79737AF205C}" srcId="{8D7D7052-00CF-4E4B-B418-94D66D22E5D0}" destId="{48354449-B99C-4021-87EC-E74B9EDC024B}" srcOrd="0" destOrd="0" parTransId="{3C1E4878-45CB-4B3E-B1C6-72C7E5AD9829}" sibTransId="{32BBC1C1-F9C3-40A1-9773-ECE756D9DF42}"/>
    <dgm:cxn modelId="{B47F5B3D-6A2C-4FAB-905B-5E036F875524}" type="presOf" srcId="{6F3CC681-573D-4360-83E0-B0E364563E53}" destId="{A41258F7-8C62-44DB-8601-F95CA4B0F834}" srcOrd="0" destOrd="0" presId="urn:microsoft.com/office/officeart/2005/8/layout/vList2"/>
    <dgm:cxn modelId="{C9A20E6F-F2C0-4C11-BD59-A6B1CB0E1CED}" type="presOf" srcId="{48354449-B99C-4021-87EC-E74B9EDC024B}" destId="{D943DEA8-EA2C-491E-89B0-1FE9F5E28F42}" srcOrd="0" destOrd="0" presId="urn:microsoft.com/office/officeart/2005/8/layout/vList2"/>
    <dgm:cxn modelId="{868E1479-59D7-4448-BDA3-C2D1C61B3762}" type="presOf" srcId="{978AA87C-D4C2-4365-9B10-0A9BD6EC7772}" destId="{A8B51EB2-056D-4B49-8B11-8EDC8028D855}" srcOrd="0" destOrd="0" presId="urn:microsoft.com/office/officeart/2005/8/layout/vList2"/>
    <dgm:cxn modelId="{C5A19BB4-7321-49F7-A76D-5CE43BFCD107}" srcId="{8FDA0CCD-C2ED-48FA-B14D-6248394C7255}" destId="{8D7D7052-00CF-4E4B-B418-94D66D22E5D0}" srcOrd="0" destOrd="0" parTransId="{86485C7D-84D0-4E17-A5E1-661673B4AD36}" sibTransId="{91644BE9-5845-4854-B6DB-CC13BFE75F91}"/>
    <dgm:cxn modelId="{AC32D972-338A-4870-AFE8-FBD1BFE348AF}" type="presParOf" srcId="{A542682F-6CF4-4B2F-960C-12B1AB74F24D}" destId="{A37BA236-537C-49D1-8250-F9480EC167DA}" srcOrd="0" destOrd="0" presId="urn:microsoft.com/office/officeart/2005/8/layout/vList2"/>
    <dgm:cxn modelId="{E517E63A-D5F7-426E-A380-F938CD041505}" type="presParOf" srcId="{A542682F-6CF4-4B2F-960C-12B1AB74F24D}" destId="{D943DEA8-EA2C-491E-89B0-1FE9F5E28F42}" srcOrd="1" destOrd="0" presId="urn:microsoft.com/office/officeart/2005/8/layout/vList2"/>
    <dgm:cxn modelId="{DC8FA7A7-C563-4167-9BAB-6330A4C11CB8}" type="presParOf" srcId="{A542682F-6CF4-4B2F-960C-12B1AB74F24D}" destId="{A41258F7-8C62-44DB-8601-F95CA4B0F834}" srcOrd="2" destOrd="0" presId="urn:microsoft.com/office/officeart/2005/8/layout/vList2"/>
    <dgm:cxn modelId="{CF46B150-264C-41A3-947A-52E2B7640B59}" type="presParOf" srcId="{A542682F-6CF4-4B2F-960C-12B1AB74F24D}" destId="{A8B51EB2-056D-4B49-8B11-8EDC8028D85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F8429C-C3D4-450B-803B-418BBA771331}" type="doc">
      <dgm:prSet loTypeId="urn:microsoft.com/office/officeart/2008/layout/PictureStrips" loCatId="list" qsTypeId="urn:microsoft.com/office/officeart/2005/8/quickstyle/simple1" qsCatId="simple" csTypeId="urn:microsoft.com/office/officeart/2005/8/colors/colorful5" csCatId="colorful" phldr="1"/>
      <dgm:spPr/>
      <dgm:t>
        <a:bodyPr/>
        <a:lstStyle/>
        <a:p>
          <a:endParaRPr lang="en-US"/>
        </a:p>
      </dgm:t>
    </dgm:pt>
    <dgm:pt modelId="{4D2D67F2-413E-4264-919C-672AB8BA1FA4}">
      <dgm:prSet phldrT="[Text]"/>
      <dgm:spPr/>
      <dgm:t>
        <a:bodyPr/>
        <a:lstStyle/>
        <a:p>
          <a:r>
            <a:rPr lang="en-US" dirty="0"/>
            <a:t>Pembuatan norma-norma, baik yang memberikan peruntukan ataupun yang menentukan hubungan orang perorangan.</a:t>
          </a:r>
        </a:p>
      </dgm:t>
    </dgm:pt>
    <dgm:pt modelId="{9766F692-DA03-4C33-99E6-5AEDDD3774D4}" type="parTrans" cxnId="{3F21ECC3-96D2-49AE-B3E4-EB26438D6A4D}">
      <dgm:prSet/>
      <dgm:spPr/>
      <dgm:t>
        <a:bodyPr/>
        <a:lstStyle/>
        <a:p>
          <a:endParaRPr lang="en-US"/>
        </a:p>
      </dgm:t>
    </dgm:pt>
    <dgm:pt modelId="{87870497-965E-48B3-A9B0-28A41993DFA5}" type="sibTrans" cxnId="{3F21ECC3-96D2-49AE-B3E4-EB26438D6A4D}">
      <dgm:prSet/>
      <dgm:spPr/>
      <dgm:t>
        <a:bodyPr/>
        <a:lstStyle/>
        <a:p>
          <a:endParaRPr lang="en-US"/>
        </a:p>
      </dgm:t>
    </dgm:pt>
    <dgm:pt modelId="{68DB9399-4A93-4573-B9A9-9CD564F5FEF6}">
      <dgm:prSet phldrT="[Text]"/>
      <dgm:spPr/>
      <dgm:t>
        <a:bodyPr/>
        <a:lstStyle/>
        <a:p>
          <a:r>
            <a:rPr lang="en-US" dirty="0"/>
            <a:t>Penyelesaian sengketa-sengketa.</a:t>
          </a:r>
        </a:p>
      </dgm:t>
    </dgm:pt>
    <dgm:pt modelId="{9A8BB5AC-2BC7-41D1-BD3F-0971B58C4812}" type="parTrans" cxnId="{2821C35A-2093-4A3A-A0BC-C007DB8BF633}">
      <dgm:prSet/>
      <dgm:spPr/>
      <dgm:t>
        <a:bodyPr/>
        <a:lstStyle/>
        <a:p>
          <a:endParaRPr lang="en-US"/>
        </a:p>
      </dgm:t>
    </dgm:pt>
    <dgm:pt modelId="{12328C1E-5FF6-4636-9F48-E2CC73D2E73A}" type="sibTrans" cxnId="{2821C35A-2093-4A3A-A0BC-C007DB8BF633}">
      <dgm:prSet/>
      <dgm:spPr/>
      <dgm:t>
        <a:bodyPr/>
        <a:lstStyle/>
        <a:p>
          <a:endParaRPr lang="en-US"/>
        </a:p>
      </dgm:t>
    </dgm:pt>
    <dgm:pt modelId="{B71F9995-A46D-4A06-AFBA-0AF2323EABA1}">
      <dgm:prSet phldrT="[Text]"/>
      <dgm:spPr/>
      <dgm:t>
        <a:bodyPr/>
        <a:lstStyle/>
        <a:p>
          <a:r>
            <a:rPr lang="en-US" dirty="0"/>
            <a:t>Menjamin kelangsungan kehidupan masyarakat, terutama saat terjadi perubahan dalam masyarakat.</a:t>
          </a:r>
        </a:p>
      </dgm:t>
    </dgm:pt>
    <dgm:pt modelId="{8E5C3A9F-E581-42DD-9A34-F28AEAC7648C}" type="parTrans" cxnId="{E76F1F59-58B6-4BE1-9DE3-08A021B07123}">
      <dgm:prSet/>
      <dgm:spPr/>
      <dgm:t>
        <a:bodyPr/>
        <a:lstStyle/>
        <a:p>
          <a:endParaRPr lang="en-US"/>
        </a:p>
      </dgm:t>
    </dgm:pt>
    <dgm:pt modelId="{C6787685-6805-4356-AA06-7F18A978564C}" type="sibTrans" cxnId="{E76F1F59-58B6-4BE1-9DE3-08A021B07123}">
      <dgm:prSet/>
      <dgm:spPr/>
      <dgm:t>
        <a:bodyPr/>
        <a:lstStyle/>
        <a:p>
          <a:endParaRPr lang="en-US"/>
        </a:p>
      </dgm:t>
    </dgm:pt>
    <dgm:pt modelId="{592BC0A9-C1A3-4A00-96A8-1D0D43BD66D4}" type="pres">
      <dgm:prSet presAssocID="{EDF8429C-C3D4-450B-803B-418BBA771331}" presName="Name0" presStyleCnt="0">
        <dgm:presLayoutVars>
          <dgm:dir/>
          <dgm:resizeHandles val="exact"/>
        </dgm:presLayoutVars>
      </dgm:prSet>
      <dgm:spPr/>
    </dgm:pt>
    <dgm:pt modelId="{196B8C4E-2562-41F2-93AF-DA8D31252238}" type="pres">
      <dgm:prSet presAssocID="{4D2D67F2-413E-4264-919C-672AB8BA1FA4}" presName="composite" presStyleCnt="0"/>
      <dgm:spPr/>
    </dgm:pt>
    <dgm:pt modelId="{5A201AD2-3F4A-496E-B105-1D65C7615586}" type="pres">
      <dgm:prSet presAssocID="{4D2D67F2-413E-4264-919C-672AB8BA1FA4}" presName="rect1" presStyleLbl="trAlignAcc1" presStyleIdx="0" presStyleCnt="3">
        <dgm:presLayoutVars>
          <dgm:bulletEnabled val="1"/>
        </dgm:presLayoutVars>
      </dgm:prSet>
      <dgm:spPr/>
    </dgm:pt>
    <dgm:pt modelId="{379796A5-9E66-473D-A14F-DDC82F54B965}" type="pres">
      <dgm:prSet presAssocID="{4D2D67F2-413E-4264-919C-672AB8BA1FA4}"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64000" r="-64000"/>
          </a:stretch>
        </a:blipFill>
      </dgm:spPr>
    </dgm:pt>
    <dgm:pt modelId="{3E5A5E87-631D-425F-AFB3-7EFC23CE20F0}" type="pres">
      <dgm:prSet presAssocID="{87870497-965E-48B3-A9B0-28A41993DFA5}" presName="sibTrans" presStyleCnt="0"/>
      <dgm:spPr/>
    </dgm:pt>
    <dgm:pt modelId="{6CC61DB0-F074-4D84-B18B-AA20C132264B}" type="pres">
      <dgm:prSet presAssocID="{68DB9399-4A93-4573-B9A9-9CD564F5FEF6}" presName="composite" presStyleCnt="0"/>
      <dgm:spPr/>
    </dgm:pt>
    <dgm:pt modelId="{C040FFAE-F005-477A-A2A7-7FF5EAC6F6E3}" type="pres">
      <dgm:prSet presAssocID="{68DB9399-4A93-4573-B9A9-9CD564F5FEF6}" presName="rect1" presStyleLbl="trAlignAcc1" presStyleIdx="1" presStyleCnt="3">
        <dgm:presLayoutVars>
          <dgm:bulletEnabled val="1"/>
        </dgm:presLayoutVars>
      </dgm:prSet>
      <dgm:spPr/>
    </dgm:pt>
    <dgm:pt modelId="{22812AF3-034D-452D-A21F-1FC4DF0005D4}" type="pres">
      <dgm:prSet presAssocID="{68DB9399-4A93-4573-B9A9-9CD564F5FEF6}" presName="rect2"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80000" r="-80000"/>
          </a:stretch>
        </a:blipFill>
      </dgm:spPr>
    </dgm:pt>
    <dgm:pt modelId="{54030803-FB0E-4BBF-8F78-818E14EEA9DC}" type="pres">
      <dgm:prSet presAssocID="{12328C1E-5FF6-4636-9F48-E2CC73D2E73A}" presName="sibTrans" presStyleCnt="0"/>
      <dgm:spPr/>
    </dgm:pt>
    <dgm:pt modelId="{A5D20657-B86B-4006-A900-D7D3F229C44F}" type="pres">
      <dgm:prSet presAssocID="{B71F9995-A46D-4A06-AFBA-0AF2323EABA1}" presName="composite" presStyleCnt="0"/>
      <dgm:spPr/>
    </dgm:pt>
    <dgm:pt modelId="{D3920581-2E86-4E53-BA4E-5E491EE499DC}" type="pres">
      <dgm:prSet presAssocID="{B71F9995-A46D-4A06-AFBA-0AF2323EABA1}" presName="rect1" presStyleLbl="trAlignAcc1" presStyleIdx="2" presStyleCnt="3">
        <dgm:presLayoutVars>
          <dgm:bulletEnabled val="1"/>
        </dgm:presLayoutVars>
      </dgm:prSet>
      <dgm:spPr/>
    </dgm:pt>
    <dgm:pt modelId="{6948E06F-4D25-4759-91F8-CF08901FD050}" type="pres">
      <dgm:prSet presAssocID="{B71F9995-A46D-4A06-AFBA-0AF2323EABA1}" presName="rect2"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67000" r="-67000"/>
          </a:stretch>
        </a:blipFill>
      </dgm:spPr>
    </dgm:pt>
  </dgm:ptLst>
  <dgm:cxnLst>
    <dgm:cxn modelId="{1801B80D-7886-4A10-9719-D05EA23079B2}" type="presOf" srcId="{68DB9399-4A93-4573-B9A9-9CD564F5FEF6}" destId="{C040FFAE-F005-477A-A2A7-7FF5EAC6F6E3}" srcOrd="0" destOrd="0" presId="urn:microsoft.com/office/officeart/2008/layout/PictureStrips"/>
    <dgm:cxn modelId="{E76F1F59-58B6-4BE1-9DE3-08A021B07123}" srcId="{EDF8429C-C3D4-450B-803B-418BBA771331}" destId="{B71F9995-A46D-4A06-AFBA-0AF2323EABA1}" srcOrd="2" destOrd="0" parTransId="{8E5C3A9F-E581-42DD-9A34-F28AEAC7648C}" sibTransId="{C6787685-6805-4356-AA06-7F18A978564C}"/>
    <dgm:cxn modelId="{2821C35A-2093-4A3A-A0BC-C007DB8BF633}" srcId="{EDF8429C-C3D4-450B-803B-418BBA771331}" destId="{68DB9399-4A93-4573-B9A9-9CD564F5FEF6}" srcOrd="1" destOrd="0" parTransId="{9A8BB5AC-2BC7-41D1-BD3F-0971B58C4812}" sibTransId="{12328C1E-5FF6-4636-9F48-E2CC73D2E73A}"/>
    <dgm:cxn modelId="{72ED5F67-36A0-4739-B0A2-4955E33BF9B4}" type="presOf" srcId="{4D2D67F2-413E-4264-919C-672AB8BA1FA4}" destId="{5A201AD2-3F4A-496E-B105-1D65C7615586}" srcOrd="0" destOrd="0" presId="urn:microsoft.com/office/officeart/2008/layout/PictureStrips"/>
    <dgm:cxn modelId="{C1B6D4BF-F5E4-4C41-B4BE-DF54770CEFF8}" type="presOf" srcId="{B71F9995-A46D-4A06-AFBA-0AF2323EABA1}" destId="{D3920581-2E86-4E53-BA4E-5E491EE499DC}" srcOrd="0" destOrd="0" presId="urn:microsoft.com/office/officeart/2008/layout/PictureStrips"/>
    <dgm:cxn modelId="{3F21ECC3-96D2-49AE-B3E4-EB26438D6A4D}" srcId="{EDF8429C-C3D4-450B-803B-418BBA771331}" destId="{4D2D67F2-413E-4264-919C-672AB8BA1FA4}" srcOrd="0" destOrd="0" parTransId="{9766F692-DA03-4C33-99E6-5AEDDD3774D4}" sibTransId="{87870497-965E-48B3-A9B0-28A41993DFA5}"/>
    <dgm:cxn modelId="{B45E1CCF-0198-4FC7-9B24-FE298B68EEDD}" type="presOf" srcId="{EDF8429C-C3D4-450B-803B-418BBA771331}" destId="{592BC0A9-C1A3-4A00-96A8-1D0D43BD66D4}" srcOrd="0" destOrd="0" presId="urn:microsoft.com/office/officeart/2008/layout/PictureStrips"/>
    <dgm:cxn modelId="{B5C21EA3-3487-4BFC-B065-AD71ACC0E8C5}" type="presParOf" srcId="{592BC0A9-C1A3-4A00-96A8-1D0D43BD66D4}" destId="{196B8C4E-2562-41F2-93AF-DA8D31252238}" srcOrd="0" destOrd="0" presId="urn:microsoft.com/office/officeart/2008/layout/PictureStrips"/>
    <dgm:cxn modelId="{067A35AF-CD5B-4F5C-99E3-40ED83B0CB7A}" type="presParOf" srcId="{196B8C4E-2562-41F2-93AF-DA8D31252238}" destId="{5A201AD2-3F4A-496E-B105-1D65C7615586}" srcOrd="0" destOrd="0" presId="urn:microsoft.com/office/officeart/2008/layout/PictureStrips"/>
    <dgm:cxn modelId="{C70FE8A2-D878-406A-A51E-DC9AB813364F}" type="presParOf" srcId="{196B8C4E-2562-41F2-93AF-DA8D31252238}" destId="{379796A5-9E66-473D-A14F-DDC82F54B965}" srcOrd="1" destOrd="0" presId="urn:microsoft.com/office/officeart/2008/layout/PictureStrips"/>
    <dgm:cxn modelId="{0C9B5AE9-85FD-40A3-825A-1782D9B9313A}" type="presParOf" srcId="{592BC0A9-C1A3-4A00-96A8-1D0D43BD66D4}" destId="{3E5A5E87-631D-425F-AFB3-7EFC23CE20F0}" srcOrd="1" destOrd="0" presId="urn:microsoft.com/office/officeart/2008/layout/PictureStrips"/>
    <dgm:cxn modelId="{5D2B0295-0547-4D77-B970-2F8E110C50DE}" type="presParOf" srcId="{592BC0A9-C1A3-4A00-96A8-1D0D43BD66D4}" destId="{6CC61DB0-F074-4D84-B18B-AA20C132264B}" srcOrd="2" destOrd="0" presId="urn:microsoft.com/office/officeart/2008/layout/PictureStrips"/>
    <dgm:cxn modelId="{586B7CB5-9146-478C-9B41-9804688D9CAA}" type="presParOf" srcId="{6CC61DB0-F074-4D84-B18B-AA20C132264B}" destId="{C040FFAE-F005-477A-A2A7-7FF5EAC6F6E3}" srcOrd="0" destOrd="0" presId="urn:microsoft.com/office/officeart/2008/layout/PictureStrips"/>
    <dgm:cxn modelId="{F5F2B72B-8036-46DD-92C1-C85A555DBDE5}" type="presParOf" srcId="{6CC61DB0-F074-4D84-B18B-AA20C132264B}" destId="{22812AF3-034D-452D-A21F-1FC4DF0005D4}" srcOrd="1" destOrd="0" presId="urn:microsoft.com/office/officeart/2008/layout/PictureStrips"/>
    <dgm:cxn modelId="{4426C793-34F3-458B-A8FD-A5F67BED3F51}" type="presParOf" srcId="{592BC0A9-C1A3-4A00-96A8-1D0D43BD66D4}" destId="{54030803-FB0E-4BBF-8F78-818E14EEA9DC}" srcOrd="3" destOrd="0" presId="urn:microsoft.com/office/officeart/2008/layout/PictureStrips"/>
    <dgm:cxn modelId="{E47C07CF-091B-4475-9CD8-575E57F3AD1D}" type="presParOf" srcId="{592BC0A9-C1A3-4A00-96A8-1D0D43BD66D4}" destId="{A5D20657-B86B-4006-A900-D7D3F229C44F}" srcOrd="4" destOrd="0" presId="urn:microsoft.com/office/officeart/2008/layout/PictureStrips"/>
    <dgm:cxn modelId="{82BC4620-6CA7-4810-B91F-836CFA0A26AA}" type="presParOf" srcId="{A5D20657-B86B-4006-A900-D7D3F229C44F}" destId="{D3920581-2E86-4E53-BA4E-5E491EE499DC}" srcOrd="0" destOrd="0" presId="urn:microsoft.com/office/officeart/2008/layout/PictureStrips"/>
    <dgm:cxn modelId="{FF93427D-D00E-4421-9B0B-9E535E014124}" type="presParOf" srcId="{A5D20657-B86B-4006-A900-D7D3F229C44F}" destId="{6948E06F-4D25-4759-91F8-CF08901FD050}"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34B5EB-80C5-49DA-B537-95A2994FC499}"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110ACDEF-D26C-4018-B76D-144019CCAC5A}">
      <dgm:prSet phldrT="[Text]"/>
      <dgm:spPr/>
      <dgm:t>
        <a:bodyPr/>
        <a:lstStyle/>
        <a:p>
          <a:r>
            <a:rPr lang="en-US" dirty="0">
              <a:latin typeface="Berlin Sans FB Demi" pitchFamily="34" charset="0"/>
            </a:rPr>
            <a:t>Direktif: fungsi hukum sebagai pengarah dalam </a:t>
          </a:r>
          <a:r>
            <a:rPr lang="en-US" dirty="0" err="1">
              <a:latin typeface="Berlin Sans FB Demi" pitchFamily="34" charset="0"/>
            </a:rPr>
            <a:t>menbangun</a:t>
          </a:r>
          <a:r>
            <a:rPr lang="en-US" dirty="0">
              <a:latin typeface="Berlin Sans FB Demi" pitchFamily="34" charset="0"/>
            </a:rPr>
            <a:t> guna </a:t>
          </a:r>
          <a:r>
            <a:rPr lang="en-US" dirty="0" err="1">
              <a:latin typeface="Berlin Sans FB Demi" pitchFamily="34" charset="0"/>
            </a:rPr>
            <a:t>membantuk</a:t>
          </a:r>
          <a:r>
            <a:rPr lang="en-US" dirty="0">
              <a:latin typeface="Berlin Sans FB Demi" pitchFamily="34" charset="0"/>
            </a:rPr>
            <a:t> masyarakat yang hendak dicapai sesuai dengan tujuan kehidupan bernegara.</a:t>
          </a:r>
        </a:p>
      </dgm:t>
    </dgm:pt>
    <dgm:pt modelId="{453115C5-C567-4E21-A413-18D96FD1F356}" type="parTrans" cxnId="{BBCCD5E5-C33F-4702-9C71-D10CA95DABED}">
      <dgm:prSet/>
      <dgm:spPr/>
      <dgm:t>
        <a:bodyPr/>
        <a:lstStyle/>
        <a:p>
          <a:endParaRPr lang="en-US">
            <a:latin typeface="Berlin Sans FB Demi" pitchFamily="34" charset="0"/>
          </a:endParaRPr>
        </a:p>
      </dgm:t>
    </dgm:pt>
    <dgm:pt modelId="{B2AD8F82-41A5-414C-BEC6-7C2522B74C70}" type="sibTrans" cxnId="{BBCCD5E5-C33F-4702-9C71-D10CA95DABED}">
      <dgm:prSet/>
      <dgm:spPr/>
      <dgm:t>
        <a:bodyPr/>
        <a:lstStyle/>
        <a:p>
          <a:endParaRPr lang="en-US">
            <a:latin typeface="Berlin Sans FB Demi" pitchFamily="34" charset="0"/>
          </a:endParaRPr>
        </a:p>
      </dgm:t>
    </dgm:pt>
    <dgm:pt modelId="{39D315E9-03C1-4CFD-B5C4-00B8C2D0A301}">
      <dgm:prSet phldrT="[Text]"/>
      <dgm:spPr/>
      <dgm:t>
        <a:bodyPr/>
        <a:lstStyle/>
        <a:p>
          <a:r>
            <a:rPr lang="en-US" dirty="0">
              <a:latin typeface="Berlin Sans FB Demi" pitchFamily="34" charset="0"/>
            </a:rPr>
            <a:t>Integratif: hukum sebagai pembina kesatuan bangsa.</a:t>
          </a:r>
        </a:p>
      </dgm:t>
    </dgm:pt>
    <dgm:pt modelId="{9BD4B743-A1AF-4E61-A98A-49BADF040429}" type="parTrans" cxnId="{62173FD6-2C27-4E02-B827-98FDA63CD085}">
      <dgm:prSet/>
      <dgm:spPr/>
      <dgm:t>
        <a:bodyPr/>
        <a:lstStyle/>
        <a:p>
          <a:endParaRPr lang="en-US">
            <a:latin typeface="Berlin Sans FB Demi" pitchFamily="34" charset="0"/>
          </a:endParaRPr>
        </a:p>
      </dgm:t>
    </dgm:pt>
    <dgm:pt modelId="{24636C78-C5CD-4DF0-91E1-524A1A31FB42}" type="sibTrans" cxnId="{62173FD6-2C27-4E02-B827-98FDA63CD085}">
      <dgm:prSet/>
      <dgm:spPr/>
      <dgm:t>
        <a:bodyPr/>
        <a:lstStyle/>
        <a:p>
          <a:endParaRPr lang="en-US">
            <a:latin typeface="Berlin Sans FB Demi" pitchFamily="34" charset="0"/>
          </a:endParaRPr>
        </a:p>
      </dgm:t>
    </dgm:pt>
    <dgm:pt modelId="{EA05CD06-A150-4FE6-90A7-2F9FECBD6FBA}">
      <dgm:prSet phldrT="[Text]"/>
      <dgm:spPr/>
      <dgm:t>
        <a:bodyPr/>
        <a:lstStyle/>
        <a:p>
          <a:r>
            <a:rPr lang="en-US" dirty="0" err="1">
              <a:latin typeface="Berlin Sans FB Demi" pitchFamily="34" charset="0"/>
            </a:rPr>
            <a:t>Stabilitatif</a:t>
          </a:r>
          <a:r>
            <a:rPr lang="en-US" dirty="0">
              <a:latin typeface="Berlin Sans FB Demi" pitchFamily="34" charset="0"/>
            </a:rPr>
            <a:t>: hukum sebagai pemeliharaan dan penjaga keselarasan, keserasian, dan keseimbangan dalam kehidupan bernegara dan bermasyarakat.</a:t>
          </a:r>
        </a:p>
      </dgm:t>
    </dgm:pt>
    <dgm:pt modelId="{7EF09C25-C21A-40DF-AE48-75C439BCF90D}" type="parTrans" cxnId="{28637558-B023-477E-8B80-18E915881967}">
      <dgm:prSet/>
      <dgm:spPr/>
      <dgm:t>
        <a:bodyPr/>
        <a:lstStyle/>
        <a:p>
          <a:endParaRPr lang="en-US">
            <a:latin typeface="Berlin Sans FB Demi" pitchFamily="34" charset="0"/>
          </a:endParaRPr>
        </a:p>
      </dgm:t>
    </dgm:pt>
    <dgm:pt modelId="{C35694B9-E139-436A-B968-27C0AAFE11A5}" type="sibTrans" cxnId="{28637558-B023-477E-8B80-18E915881967}">
      <dgm:prSet/>
      <dgm:spPr/>
      <dgm:t>
        <a:bodyPr/>
        <a:lstStyle/>
        <a:p>
          <a:endParaRPr lang="en-US">
            <a:latin typeface="Berlin Sans FB Demi" pitchFamily="34" charset="0"/>
          </a:endParaRPr>
        </a:p>
      </dgm:t>
    </dgm:pt>
    <dgm:pt modelId="{5A78705B-9279-471D-92B2-BA0F4D239C9B}">
      <dgm:prSet phldrT="[Text]"/>
      <dgm:spPr/>
      <dgm:t>
        <a:bodyPr/>
        <a:lstStyle/>
        <a:p>
          <a:r>
            <a:rPr lang="en-US" dirty="0">
              <a:latin typeface="Berlin Sans FB Demi" pitchFamily="34" charset="0"/>
            </a:rPr>
            <a:t>Perfektif: hukum sebagai penyempurna tindakan-tindakan administrasi negara maupun sikap tindak warga dalam kehidupan bernegara dan bermasyarakat.</a:t>
          </a:r>
        </a:p>
      </dgm:t>
    </dgm:pt>
    <dgm:pt modelId="{C16D2DEE-BB1B-4881-8937-53494E544477}" type="parTrans" cxnId="{EFEF4BCF-AA44-4C29-A705-F2204E26FEF9}">
      <dgm:prSet/>
      <dgm:spPr/>
      <dgm:t>
        <a:bodyPr/>
        <a:lstStyle/>
        <a:p>
          <a:endParaRPr lang="en-US">
            <a:latin typeface="Berlin Sans FB Demi" pitchFamily="34" charset="0"/>
          </a:endParaRPr>
        </a:p>
      </dgm:t>
    </dgm:pt>
    <dgm:pt modelId="{9E62B508-DEBF-427C-B00D-40FF68272E5A}" type="sibTrans" cxnId="{EFEF4BCF-AA44-4C29-A705-F2204E26FEF9}">
      <dgm:prSet/>
      <dgm:spPr/>
      <dgm:t>
        <a:bodyPr/>
        <a:lstStyle/>
        <a:p>
          <a:endParaRPr lang="en-US">
            <a:latin typeface="Berlin Sans FB Demi" pitchFamily="34" charset="0"/>
          </a:endParaRPr>
        </a:p>
      </dgm:t>
    </dgm:pt>
    <dgm:pt modelId="{17E3A58E-40B0-4DA1-829D-03E87A898597}">
      <dgm:prSet phldrT="[Text]"/>
      <dgm:spPr/>
      <dgm:t>
        <a:bodyPr/>
        <a:lstStyle/>
        <a:p>
          <a:r>
            <a:rPr lang="en-US" dirty="0">
              <a:latin typeface="Berlin Sans FB Demi" pitchFamily="34" charset="0"/>
            </a:rPr>
            <a:t>Korektif: fungsi hukum dalam memberikan keadilan baik terhadap warga negara maupun administrasi negara.</a:t>
          </a:r>
        </a:p>
      </dgm:t>
    </dgm:pt>
    <dgm:pt modelId="{760A1A24-8B6C-4A76-B69D-66704EAD791E}" type="parTrans" cxnId="{B731A5AD-20A9-4D7B-A5D5-ACE11BAF46F4}">
      <dgm:prSet/>
      <dgm:spPr/>
      <dgm:t>
        <a:bodyPr/>
        <a:lstStyle/>
        <a:p>
          <a:endParaRPr lang="en-US">
            <a:latin typeface="Berlin Sans FB Demi" pitchFamily="34" charset="0"/>
          </a:endParaRPr>
        </a:p>
      </dgm:t>
    </dgm:pt>
    <dgm:pt modelId="{6D7B89BA-3205-4DA9-826B-819B85B1F758}" type="sibTrans" cxnId="{B731A5AD-20A9-4D7B-A5D5-ACE11BAF46F4}">
      <dgm:prSet/>
      <dgm:spPr/>
      <dgm:t>
        <a:bodyPr/>
        <a:lstStyle/>
        <a:p>
          <a:endParaRPr lang="en-US">
            <a:latin typeface="Berlin Sans FB Demi" pitchFamily="34" charset="0"/>
          </a:endParaRPr>
        </a:p>
      </dgm:t>
    </dgm:pt>
    <dgm:pt modelId="{91BB4F78-6803-4C38-AB8F-BF298C6376B6}" type="pres">
      <dgm:prSet presAssocID="{9A34B5EB-80C5-49DA-B537-95A2994FC499}" presName="Name0" presStyleCnt="0">
        <dgm:presLayoutVars>
          <dgm:chMax val="7"/>
          <dgm:chPref val="7"/>
          <dgm:dir/>
        </dgm:presLayoutVars>
      </dgm:prSet>
      <dgm:spPr/>
    </dgm:pt>
    <dgm:pt modelId="{19DA7CD7-1C13-40BF-8E7F-A98B60BBD7E5}" type="pres">
      <dgm:prSet presAssocID="{9A34B5EB-80C5-49DA-B537-95A2994FC499}" presName="Name1" presStyleCnt="0"/>
      <dgm:spPr/>
    </dgm:pt>
    <dgm:pt modelId="{4BDE2662-C3F7-4589-8D99-DB7382973914}" type="pres">
      <dgm:prSet presAssocID="{9A34B5EB-80C5-49DA-B537-95A2994FC499}" presName="cycle" presStyleCnt="0"/>
      <dgm:spPr/>
    </dgm:pt>
    <dgm:pt modelId="{D479E574-64C4-486E-8191-F5997F6900C8}" type="pres">
      <dgm:prSet presAssocID="{9A34B5EB-80C5-49DA-B537-95A2994FC499}" presName="srcNode" presStyleLbl="node1" presStyleIdx="0" presStyleCnt="5"/>
      <dgm:spPr/>
    </dgm:pt>
    <dgm:pt modelId="{EF978318-4B86-4F7D-AA91-6308B3CBA56D}" type="pres">
      <dgm:prSet presAssocID="{9A34B5EB-80C5-49DA-B537-95A2994FC499}" presName="conn" presStyleLbl="parChTrans1D2" presStyleIdx="0" presStyleCnt="1"/>
      <dgm:spPr/>
    </dgm:pt>
    <dgm:pt modelId="{7BF82F88-9E96-41C6-94C4-2E2DD7F2EA23}" type="pres">
      <dgm:prSet presAssocID="{9A34B5EB-80C5-49DA-B537-95A2994FC499}" presName="extraNode" presStyleLbl="node1" presStyleIdx="0" presStyleCnt="5"/>
      <dgm:spPr/>
    </dgm:pt>
    <dgm:pt modelId="{21B9151E-6067-45C8-B251-624244CBFEAB}" type="pres">
      <dgm:prSet presAssocID="{9A34B5EB-80C5-49DA-B537-95A2994FC499}" presName="dstNode" presStyleLbl="node1" presStyleIdx="0" presStyleCnt="5"/>
      <dgm:spPr/>
    </dgm:pt>
    <dgm:pt modelId="{86FF6DE1-03C7-456C-9FAD-089BD3E4CA79}" type="pres">
      <dgm:prSet presAssocID="{110ACDEF-D26C-4018-B76D-144019CCAC5A}" presName="text_1" presStyleLbl="node1" presStyleIdx="0" presStyleCnt="5">
        <dgm:presLayoutVars>
          <dgm:bulletEnabled val="1"/>
        </dgm:presLayoutVars>
      </dgm:prSet>
      <dgm:spPr/>
    </dgm:pt>
    <dgm:pt modelId="{F3E25ED3-D9D0-4BA0-942C-8283404E44E6}" type="pres">
      <dgm:prSet presAssocID="{110ACDEF-D26C-4018-B76D-144019CCAC5A}" presName="accent_1" presStyleCnt="0"/>
      <dgm:spPr/>
    </dgm:pt>
    <dgm:pt modelId="{4E1649C5-0F23-4161-9EC0-387453C51DEF}" type="pres">
      <dgm:prSet presAssocID="{110ACDEF-D26C-4018-B76D-144019CCAC5A}" presName="accentRepeatNode" presStyleLbl="solidFgAcc1" presStyleIdx="0" presStyleCnt="5"/>
      <dgm:spPr/>
    </dgm:pt>
    <dgm:pt modelId="{AFB256E7-B55A-4ACE-9CAB-1FC437803616}" type="pres">
      <dgm:prSet presAssocID="{39D315E9-03C1-4CFD-B5C4-00B8C2D0A301}" presName="text_2" presStyleLbl="node1" presStyleIdx="1" presStyleCnt="5">
        <dgm:presLayoutVars>
          <dgm:bulletEnabled val="1"/>
        </dgm:presLayoutVars>
      </dgm:prSet>
      <dgm:spPr/>
    </dgm:pt>
    <dgm:pt modelId="{CD4DD368-0B68-4170-B432-220E3FF11281}" type="pres">
      <dgm:prSet presAssocID="{39D315E9-03C1-4CFD-B5C4-00B8C2D0A301}" presName="accent_2" presStyleCnt="0"/>
      <dgm:spPr/>
    </dgm:pt>
    <dgm:pt modelId="{9DD99251-0C4C-454C-A88D-0DC31FCA2F69}" type="pres">
      <dgm:prSet presAssocID="{39D315E9-03C1-4CFD-B5C4-00B8C2D0A301}" presName="accentRepeatNode" presStyleLbl="solidFgAcc1" presStyleIdx="1" presStyleCnt="5"/>
      <dgm:spPr/>
    </dgm:pt>
    <dgm:pt modelId="{76EDE39C-FFB6-4242-AD41-281C90F06D23}" type="pres">
      <dgm:prSet presAssocID="{EA05CD06-A150-4FE6-90A7-2F9FECBD6FBA}" presName="text_3" presStyleLbl="node1" presStyleIdx="2" presStyleCnt="5">
        <dgm:presLayoutVars>
          <dgm:bulletEnabled val="1"/>
        </dgm:presLayoutVars>
      </dgm:prSet>
      <dgm:spPr/>
    </dgm:pt>
    <dgm:pt modelId="{E2D70B71-E0B4-43B0-B551-97B5922FA1B3}" type="pres">
      <dgm:prSet presAssocID="{EA05CD06-A150-4FE6-90A7-2F9FECBD6FBA}" presName="accent_3" presStyleCnt="0"/>
      <dgm:spPr/>
    </dgm:pt>
    <dgm:pt modelId="{A2B08B8F-8343-45D6-9318-14DD1C41181C}" type="pres">
      <dgm:prSet presAssocID="{EA05CD06-A150-4FE6-90A7-2F9FECBD6FBA}" presName="accentRepeatNode" presStyleLbl="solidFgAcc1" presStyleIdx="2" presStyleCnt="5"/>
      <dgm:spPr/>
    </dgm:pt>
    <dgm:pt modelId="{A041D531-C508-4E81-857A-51F588DDD4AB}" type="pres">
      <dgm:prSet presAssocID="{5A78705B-9279-471D-92B2-BA0F4D239C9B}" presName="text_4" presStyleLbl="node1" presStyleIdx="3" presStyleCnt="5">
        <dgm:presLayoutVars>
          <dgm:bulletEnabled val="1"/>
        </dgm:presLayoutVars>
      </dgm:prSet>
      <dgm:spPr/>
    </dgm:pt>
    <dgm:pt modelId="{1B5382C7-9AD0-4156-AB58-99E0396849C2}" type="pres">
      <dgm:prSet presAssocID="{5A78705B-9279-471D-92B2-BA0F4D239C9B}" presName="accent_4" presStyleCnt="0"/>
      <dgm:spPr/>
    </dgm:pt>
    <dgm:pt modelId="{7957C870-4404-4F43-BB40-B04A73C887F5}" type="pres">
      <dgm:prSet presAssocID="{5A78705B-9279-471D-92B2-BA0F4D239C9B}" presName="accentRepeatNode" presStyleLbl="solidFgAcc1" presStyleIdx="3" presStyleCnt="5"/>
      <dgm:spPr/>
    </dgm:pt>
    <dgm:pt modelId="{B8A7C661-6154-4742-85C9-D599E20710C9}" type="pres">
      <dgm:prSet presAssocID="{17E3A58E-40B0-4DA1-829D-03E87A898597}" presName="text_5" presStyleLbl="node1" presStyleIdx="4" presStyleCnt="5">
        <dgm:presLayoutVars>
          <dgm:bulletEnabled val="1"/>
        </dgm:presLayoutVars>
      </dgm:prSet>
      <dgm:spPr/>
    </dgm:pt>
    <dgm:pt modelId="{A5192EE8-F032-4ABC-9CAF-835374BC3B09}" type="pres">
      <dgm:prSet presAssocID="{17E3A58E-40B0-4DA1-829D-03E87A898597}" presName="accent_5" presStyleCnt="0"/>
      <dgm:spPr/>
    </dgm:pt>
    <dgm:pt modelId="{7C238088-F5B5-4A94-A1BB-987886FA9523}" type="pres">
      <dgm:prSet presAssocID="{17E3A58E-40B0-4DA1-829D-03E87A898597}" presName="accentRepeatNode" presStyleLbl="solidFgAcc1" presStyleIdx="4" presStyleCnt="5"/>
      <dgm:spPr/>
    </dgm:pt>
  </dgm:ptLst>
  <dgm:cxnLst>
    <dgm:cxn modelId="{A98DE24C-3C90-45A6-A35F-CCA7336E47F4}" type="presOf" srcId="{EA05CD06-A150-4FE6-90A7-2F9FECBD6FBA}" destId="{76EDE39C-FFB6-4242-AD41-281C90F06D23}" srcOrd="0" destOrd="0" presId="urn:microsoft.com/office/officeart/2008/layout/VerticalCurvedList"/>
    <dgm:cxn modelId="{28637558-B023-477E-8B80-18E915881967}" srcId="{9A34B5EB-80C5-49DA-B537-95A2994FC499}" destId="{EA05CD06-A150-4FE6-90A7-2F9FECBD6FBA}" srcOrd="2" destOrd="0" parTransId="{7EF09C25-C21A-40DF-AE48-75C439BCF90D}" sibTransId="{C35694B9-E139-436A-B968-27C0AAFE11A5}"/>
    <dgm:cxn modelId="{47729D7A-829D-4677-BFBE-88C907E57873}" type="presOf" srcId="{110ACDEF-D26C-4018-B76D-144019CCAC5A}" destId="{86FF6DE1-03C7-456C-9FAD-089BD3E4CA79}" srcOrd="0" destOrd="0" presId="urn:microsoft.com/office/officeart/2008/layout/VerticalCurvedList"/>
    <dgm:cxn modelId="{883F1489-C88D-4311-B76F-87E04016CC8F}" type="presOf" srcId="{5A78705B-9279-471D-92B2-BA0F4D239C9B}" destId="{A041D531-C508-4E81-857A-51F588DDD4AB}" srcOrd="0" destOrd="0" presId="urn:microsoft.com/office/officeart/2008/layout/VerticalCurvedList"/>
    <dgm:cxn modelId="{440D2389-1660-4236-8403-72DA5C59CFB9}" type="presOf" srcId="{17E3A58E-40B0-4DA1-829D-03E87A898597}" destId="{B8A7C661-6154-4742-85C9-D599E20710C9}" srcOrd="0" destOrd="0" presId="urn:microsoft.com/office/officeart/2008/layout/VerticalCurvedList"/>
    <dgm:cxn modelId="{51BDA589-6D7E-4781-97C9-0D4C2C7BAF5E}" type="presOf" srcId="{39D315E9-03C1-4CFD-B5C4-00B8C2D0A301}" destId="{AFB256E7-B55A-4ACE-9CAB-1FC437803616}" srcOrd="0" destOrd="0" presId="urn:microsoft.com/office/officeart/2008/layout/VerticalCurvedList"/>
    <dgm:cxn modelId="{B731A5AD-20A9-4D7B-A5D5-ACE11BAF46F4}" srcId="{9A34B5EB-80C5-49DA-B537-95A2994FC499}" destId="{17E3A58E-40B0-4DA1-829D-03E87A898597}" srcOrd="4" destOrd="0" parTransId="{760A1A24-8B6C-4A76-B69D-66704EAD791E}" sibTransId="{6D7B89BA-3205-4DA9-826B-819B85B1F758}"/>
    <dgm:cxn modelId="{28BC39B2-0AD3-4BEB-9A56-C98438C8D285}" type="presOf" srcId="{B2AD8F82-41A5-414C-BEC6-7C2522B74C70}" destId="{EF978318-4B86-4F7D-AA91-6308B3CBA56D}" srcOrd="0" destOrd="0" presId="urn:microsoft.com/office/officeart/2008/layout/VerticalCurvedList"/>
    <dgm:cxn modelId="{EFEF4BCF-AA44-4C29-A705-F2204E26FEF9}" srcId="{9A34B5EB-80C5-49DA-B537-95A2994FC499}" destId="{5A78705B-9279-471D-92B2-BA0F4D239C9B}" srcOrd="3" destOrd="0" parTransId="{C16D2DEE-BB1B-4881-8937-53494E544477}" sibTransId="{9E62B508-DEBF-427C-B00D-40FF68272E5A}"/>
    <dgm:cxn modelId="{62173FD6-2C27-4E02-B827-98FDA63CD085}" srcId="{9A34B5EB-80C5-49DA-B537-95A2994FC499}" destId="{39D315E9-03C1-4CFD-B5C4-00B8C2D0A301}" srcOrd="1" destOrd="0" parTransId="{9BD4B743-A1AF-4E61-A98A-49BADF040429}" sibTransId="{24636C78-C5CD-4DF0-91E1-524A1A31FB42}"/>
    <dgm:cxn modelId="{BBCCD5E5-C33F-4702-9C71-D10CA95DABED}" srcId="{9A34B5EB-80C5-49DA-B537-95A2994FC499}" destId="{110ACDEF-D26C-4018-B76D-144019CCAC5A}" srcOrd="0" destOrd="0" parTransId="{453115C5-C567-4E21-A413-18D96FD1F356}" sibTransId="{B2AD8F82-41A5-414C-BEC6-7C2522B74C70}"/>
    <dgm:cxn modelId="{6A09F4E8-D167-4AA2-AA2E-4E84DB4ACC1B}" type="presOf" srcId="{9A34B5EB-80C5-49DA-B537-95A2994FC499}" destId="{91BB4F78-6803-4C38-AB8F-BF298C6376B6}" srcOrd="0" destOrd="0" presId="urn:microsoft.com/office/officeart/2008/layout/VerticalCurvedList"/>
    <dgm:cxn modelId="{19208251-121F-473D-A3E7-A900DEBD6908}" type="presParOf" srcId="{91BB4F78-6803-4C38-AB8F-BF298C6376B6}" destId="{19DA7CD7-1C13-40BF-8E7F-A98B60BBD7E5}" srcOrd="0" destOrd="0" presId="urn:microsoft.com/office/officeart/2008/layout/VerticalCurvedList"/>
    <dgm:cxn modelId="{B0D6928B-3927-4389-A0C0-88B7A0F620BE}" type="presParOf" srcId="{19DA7CD7-1C13-40BF-8E7F-A98B60BBD7E5}" destId="{4BDE2662-C3F7-4589-8D99-DB7382973914}" srcOrd="0" destOrd="0" presId="urn:microsoft.com/office/officeart/2008/layout/VerticalCurvedList"/>
    <dgm:cxn modelId="{BA8DB812-1F06-42E9-9A90-1580F0059C49}" type="presParOf" srcId="{4BDE2662-C3F7-4589-8D99-DB7382973914}" destId="{D479E574-64C4-486E-8191-F5997F6900C8}" srcOrd="0" destOrd="0" presId="urn:microsoft.com/office/officeart/2008/layout/VerticalCurvedList"/>
    <dgm:cxn modelId="{258CD6A8-7ED1-4148-9044-EC4EFA05B622}" type="presParOf" srcId="{4BDE2662-C3F7-4589-8D99-DB7382973914}" destId="{EF978318-4B86-4F7D-AA91-6308B3CBA56D}" srcOrd="1" destOrd="0" presId="urn:microsoft.com/office/officeart/2008/layout/VerticalCurvedList"/>
    <dgm:cxn modelId="{92C40040-417E-49D0-86E7-DC30A1B5C7FC}" type="presParOf" srcId="{4BDE2662-C3F7-4589-8D99-DB7382973914}" destId="{7BF82F88-9E96-41C6-94C4-2E2DD7F2EA23}" srcOrd="2" destOrd="0" presId="urn:microsoft.com/office/officeart/2008/layout/VerticalCurvedList"/>
    <dgm:cxn modelId="{FC7EB6F1-CF94-4691-8CAB-DA7822EA0D0B}" type="presParOf" srcId="{4BDE2662-C3F7-4589-8D99-DB7382973914}" destId="{21B9151E-6067-45C8-B251-624244CBFEAB}" srcOrd="3" destOrd="0" presId="urn:microsoft.com/office/officeart/2008/layout/VerticalCurvedList"/>
    <dgm:cxn modelId="{BAD151B4-31F6-47D7-8D83-48A8050CAC08}" type="presParOf" srcId="{19DA7CD7-1C13-40BF-8E7F-A98B60BBD7E5}" destId="{86FF6DE1-03C7-456C-9FAD-089BD3E4CA79}" srcOrd="1" destOrd="0" presId="urn:microsoft.com/office/officeart/2008/layout/VerticalCurvedList"/>
    <dgm:cxn modelId="{489A9838-FCAE-4F93-BE6D-0C931E839474}" type="presParOf" srcId="{19DA7CD7-1C13-40BF-8E7F-A98B60BBD7E5}" destId="{F3E25ED3-D9D0-4BA0-942C-8283404E44E6}" srcOrd="2" destOrd="0" presId="urn:microsoft.com/office/officeart/2008/layout/VerticalCurvedList"/>
    <dgm:cxn modelId="{A3E92A11-32CD-481C-982C-8CECC3A2C648}" type="presParOf" srcId="{F3E25ED3-D9D0-4BA0-942C-8283404E44E6}" destId="{4E1649C5-0F23-4161-9EC0-387453C51DEF}" srcOrd="0" destOrd="0" presId="urn:microsoft.com/office/officeart/2008/layout/VerticalCurvedList"/>
    <dgm:cxn modelId="{781959BE-9D89-426F-9EDE-D19277DB6142}" type="presParOf" srcId="{19DA7CD7-1C13-40BF-8E7F-A98B60BBD7E5}" destId="{AFB256E7-B55A-4ACE-9CAB-1FC437803616}" srcOrd="3" destOrd="0" presId="urn:microsoft.com/office/officeart/2008/layout/VerticalCurvedList"/>
    <dgm:cxn modelId="{5CD0B704-DE5E-4ADC-8D48-66C0B0298617}" type="presParOf" srcId="{19DA7CD7-1C13-40BF-8E7F-A98B60BBD7E5}" destId="{CD4DD368-0B68-4170-B432-220E3FF11281}" srcOrd="4" destOrd="0" presId="urn:microsoft.com/office/officeart/2008/layout/VerticalCurvedList"/>
    <dgm:cxn modelId="{75700A8E-3B26-46D6-94BB-CA0D1AE218EF}" type="presParOf" srcId="{CD4DD368-0B68-4170-B432-220E3FF11281}" destId="{9DD99251-0C4C-454C-A88D-0DC31FCA2F69}" srcOrd="0" destOrd="0" presId="urn:microsoft.com/office/officeart/2008/layout/VerticalCurvedList"/>
    <dgm:cxn modelId="{65006878-5EA4-4502-B34A-9D1CE461975F}" type="presParOf" srcId="{19DA7CD7-1C13-40BF-8E7F-A98B60BBD7E5}" destId="{76EDE39C-FFB6-4242-AD41-281C90F06D23}" srcOrd="5" destOrd="0" presId="urn:microsoft.com/office/officeart/2008/layout/VerticalCurvedList"/>
    <dgm:cxn modelId="{52BA9FFA-4176-493B-B88B-89A2FCBA3E9C}" type="presParOf" srcId="{19DA7CD7-1C13-40BF-8E7F-A98B60BBD7E5}" destId="{E2D70B71-E0B4-43B0-B551-97B5922FA1B3}" srcOrd="6" destOrd="0" presId="urn:microsoft.com/office/officeart/2008/layout/VerticalCurvedList"/>
    <dgm:cxn modelId="{9AF18A9D-F68A-4227-BE87-D2CEF2257FE1}" type="presParOf" srcId="{E2D70B71-E0B4-43B0-B551-97B5922FA1B3}" destId="{A2B08B8F-8343-45D6-9318-14DD1C41181C}" srcOrd="0" destOrd="0" presId="urn:microsoft.com/office/officeart/2008/layout/VerticalCurvedList"/>
    <dgm:cxn modelId="{15EB9B77-B193-46F0-940E-D91B11291462}" type="presParOf" srcId="{19DA7CD7-1C13-40BF-8E7F-A98B60BBD7E5}" destId="{A041D531-C508-4E81-857A-51F588DDD4AB}" srcOrd="7" destOrd="0" presId="urn:microsoft.com/office/officeart/2008/layout/VerticalCurvedList"/>
    <dgm:cxn modelId="{997D19D2-CBBB-4819-A6CC-4E7CB493A1C3}" type="presParOf" srcId="{19DA7CD7-1C13-40BF-8E7F-A98B60BBD7E5}" destId="{1B5382C7-9AD0-4156-AB58-99E0396849C2}" srcOrd="8" destOrd="0" presId="urn:microsoft.com/office/officeart/2008/layout/VerticalCurvedList"/>
    <dgm:cxn modelId="{F80934E7-C1EC-4DEB-9405-6FCC29A39FA8}" type="presParOf" srcId="{1B5382C7-9AD0-4156-AB58-99E0396849C2}" destId="{7957C870-4404-4F43-BB40-B04A73C887F5}" srcOrd="0" destOrd="0" presId="urn:microsoft.com/office/officeart/2008/layout/VerticalCurvedList"/>
    <dgm:cxn modelId="{EE552581-A52A-4F3A-BD63-8CDF0FE1FE84}" type="presParOf" srcId="{19DA7CD7-1C13-40BF-8E7F-A98B60BBD7E5}" destId="{B8A7C661-6154-4742-85C9-D599E20710C9}" srcOrd="9" destOrd="0" presId="urn:microsoft.com/office/officeart/2008/layout/VerticalCurvedList"/>
    <dgm:cxn modelId="{A6C1A3C3-C9C3-4DCD-9B05-28B0B8FCDDFB}" type="presParOf" srcId="{19DA7CD7-1C13-40BF-8E7F-A98B60BBD7E5}" destId="{A5192EE8-F032-4ABC-9CAF-835374BC3B09}" srcOrd="10" destOrd="0" presId="urn:microsoft.com/office/officeart/2008/layout/VerticalCurvedList"/>
    <dgm:cxn modelId="{7A8DA6C6-ED81-4083-B000-D420C6DE0E16}" type="presParOf" srcId="{A5192EE8-F032-4ABC-9CAF-835374BC3B09}" destId="{7C238088-F5B5-4A94-A1BB-987886FA952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3A80A1-A251-4782-9A6B-40EC9D72B78C}" type="doc">
      <dgm:prSet loTypeId="urn:microsoft.com/office/officeart/2005/8/layout/pyramid2" loCatId="list" qsTypeId="urn:microsoft.com/office/officeart/2005/8/quickstyle/simple2" qsCatId="simple" csTypeId="urn:microsoft.com/office/officeart/2005/8/colors/colorful5" csCatId="colorful" phldr="1"/>
      <dgm:spPr/>
    </dgm:pt>
    <dgm:pt modelId="{B38D15F2-92A4-4510-A459-913DB3DC6475}">
      <dgm:prSet phldrT="[Text]"/>
      <dgm:spPr/>
      <dgm:t>
        <a:bodyPr/>
        <a:lstStyle/>
        <a:p>
          <a:r>
            <a:rPr lang="en-US" dirty="0"/>
            <a:t>Keadilan</a:t>
          </a:r>
        </a:p>
      </dgm:t>
    </dgm:pt>
    <dgm:pt modelId="{41928123-6981-4E33-8BDF-ED8897403765}" type="parTrans" cxnId="{DD7EE982-8ED3-487B-A77F-17F4BEEC7C84}">
      <dgm:prSet/>
      <dgm:spPr/>
      <dgm:t>
        <a:bodyPr/>
        <a:lstStyle/>
        <a:p>
          <a:endParaRPr lang="en-US"/>
        </a:p>
      </dgm:t>
    </dgm:pt>
    <dgm:pt modelId="{797BD4F5-82C8-4A5B-A0F7-16B4071FCE0E}" type="sibTrans" cxnId="{DD7EE982-8ED3-487B-A77F-17F4BEEC7C84}">
      <dgm:prSet/>
      <dgm:spPr/>
      <dgm:t>
        <a:bodyPr/>
        <a:lstStyle/>
        <a:p>
          <a:endParaRPr lang="en-US"/>
        </a:p>
      </dgm:t>
    </dgm:pt>
    <dgm:pt modelId="{C4B9CE32-4ED5-4EB4-98C6-8E16590004C7}">
      <dgm:prSet phldrT="[Text]"/>
      <dgm:spPr/>
      <dgm:t>
        <a:bodyPr/>
        <a:lstStyle/>
        <a:p>
          <a:r>
            <a:rPr lang="en-US" dirty="0"/>
            <a:t>Kemanfaatan</a:t>
          </a:r>
        </a:p>
      </dgm:t>
    </dgm:pt>
    <dgm:pt modelId="{ACD6AFAA-E7FB-4763-9FA2-76C799B53AF1}" type="parTrans" cxnId="{021AA928-22C0-455E-BCF1-C32FFBACBB74}">
      <dgm:prSet/>
      <dgm:spPr/>
      <dgm:t>
        <a:bodyPr/>
        <a:lstStyle/>
        <a:p>
          <a:endParaRPr lang="en-US"/>
        </a:p>
      </dgm:t>
    </dgm:pt>
    <dgm:pt modelId="{8BC14894-FB57-43AB-AD7F-0B276B4235B3}" type="sibTrans" cxnId="{021AA928-22C0-455E-BCF1-C32FFBACBB74}">
      <dgm:prSet/>
      <dgm:spPr/>
      <dgm:t>
        <a:bodyPr/>
        <a:lstStyle/>
        <a:p>
          <a:endParaRPr lang="en-US"/>
        </a:p>
      </dgm:t>
    </dgm:pt>
    <dgm:pt modelId="{76CB459E-C93C-4E3D-8D80-8AE678E30930}">
      <dgm:prSet phldrT="[Text]"/>
      <dgm:spPr/>
      <dgm:t>
        <a:bodyPr/>
        <a:lstStyle/>
        <a:p>
          <a:r>
            <a:rPr lang="en-US" dirty="0" err="1"/>
            <a:t>Keapastian</a:t>
          </a:r>
          <a:r>
            <a:rPr lang="en-US" dirty="0"/>
            <a:t> Hukum</a:t>
          </a:r>
        </a:p>
      </dgm:t>
    </dgm:pt>
    <dgm:pt modelId="{682B9CD4-DE56-477C-830F-F5934429F86B}" type="parTrans" cxnId="{8B337609-87FC-4550-8D3F-AB7C1BF5030E}">
      <dgm:prSet/>
      <dgm:spPr/>
      <dgm:t>
        <a:bodyPr/>
        <a:lstStyle/>
        <a:p>
          <a:endParaRPr lang="en-US"/>
        </a:p>
      </dgm:t>
    </dgm:pt>
    <dgm:pt modelId="{74BE0E21-A4FA-4BD1-8033-EFA15222721B}" type="sibTrans" cxnId="{8B337609-87FC-4550-8D3F-AB7C1BF5030E}">
      <dgm:prSet/>
      <dgm:spPr/>
      <dgm:t>
        <a:bodyPr/>
        <a:lstStyle/>
        <a:p>
          <a:endParaRPr lang="en-US"/>
        </a:p>
      </dgm:t>
    </dgm:pt>
    <dgm:pt modelId="{6F236A79-883F-42C0-9848-DD6913002870}" type="pres">
      <dgm:prSet presAssocID="{EE3A80A1-A251-4782-9A6B-40EC9D72B78C}" presName="compositeShape" presStyleCnt="0">
        <dgm:presLayoutVars>
          <dgm:dir/>
          <dgm:resizeHandles/>
        </dgm:presLayoutVars>
      </dgm:prSet>
      <dgm:spPr/>
    </dgm:pt>
    <dgm:pt modelId="{51273BF8-EB58-4858-8920-01619D19D8A9}" type="pres">
      <dgm:prSet presAssocID="{EE3A80A1-A251-4782-9A6B-40EC9D72B78C}" presName="pyramid" presStyleLbl="node1" presStyleIdx="0" presStyleCnt="1"/>
      <dgm:spPr/>
    </dgm:pt>
    <dgm:pt modelId="{566DDC00-1B2E-46B9-8B92-307028B69E81}" type="pres">
      <dgm:prSet presAssocID="{EE3A80A1-A251-4782-9A6B-40EC9D72B78C}" presName="theList" presStyleCnt="0"/>
      <dgm:spPr/>
    </dgm:pt>
    <dgm:pt modelId="{3CA225C1-7F99-4722-BDA5-797287DED437}" type="pres">
      <dgm:prSet presAssocID="{B38D15F2-92A4-4510-A459-913DB3DC6475}" presName="aNode" presStyleLbl="fgAcc1" presStyleIdx="0" presStyleCnt="3">
        <dgm:presLayoutVars>
          <dgm:bulletEnabled val="1"/>
        </dgm:presLayoutVars>
      </dgm:prSet>
      <dgm:spPr/>
    </dgm:pt>
    <dgm:pt modelId="{C0B4D8D8-21E4-48E0-85C3-712CA6DA16D2}" type="pres">
      <dgm:prSet presAssocID="{B38D15F2-92A4-4510-A459-913DB3DC6475}" presName="aSpace" presStyleCnt="0"/>
      <dgm:spPr/>
    </dgm:pt>
    <dgm:pt modelId="{50D79639-A814-4865-97EB-86011AD372D2}" type="pres">
      <dgm:prSet presAssocID="{C4B9CE32-4ED5-4EB4-98C6-8E16590004C7}" presName="aNode" presStyleLbl="fgAcc1" presStyleIdx="1" presStyleCnt="3">
        <dgm:presLayoutVars>
          <dgm:bulletEnabled val="1"/>
        </dgm:presLayoutVars>
      </dgm:prSet>
      <dgm:spPr/>
    </dgm:pt>
    <dgm:pt modelId="{B3542400-6328-46D5-B94B-F62EE9542117}" type="pres">
      <dgm:prSet presAssocID="{C4B9CE32-4ED5-4EB4-98C6-8E16590004C7}" presName="aSpace" presStyleCnt="0"/>
      <dgm:spPr/>
    </dgm:pt>
    <dgm:pt modelId="{9574CDAE-65AF-4CF5-9143-2D58A5D6B5A0}" type="pres">
      <dgm:prSet presAssocID="{76CB459E-C93C-4E3D-8D80-8AE678E30930}" presName="aNode" presStyleLbl="fgAcc1" presStyleIdx="2" presStyleCnt="3">
        <dgm:presLayoutVars>
          <dgm:bulletEnabled val="1"/>
        </dgm:presLayoutVars>
      </dgm:prSet>
      <dgm:spPr/>
    </dgm:pt>
    <dgm:pt modelId="{65EFB36F-5E91-44B2-B7BC-B93B6E5271EF}" type="pres">
      <dgm:prSet presAssocID="{76CB459E-C93C-4E3D-8D80-8AE678E30930}" presName="aSpace" presStyleCnt="0"/>
      <dgm:spPr/>
    </dgm:pt>
  </dgm:ptLst>
  <dgm:cxnLst>
    <dgm:cxn modelId="{8B337609-87FC-4550-8D3F-AB7C1BF5030E}" srcId="{EE3A80A1-A251-4782-9A6B-40EC9D72B78C}" destId="{76CB459E-C93C-4E3D-8D80-8AE678E30930}" srcOrd="2" destOrd="0" parTransId="{682B9CD4-DE56-477C-830F-F5934429F86B}" sibTransId="{74BE0E21-A4FA-4BD1-8033-EFA15222721B}"/>
    <dgm:cxn modelId="{021AA928-22C0-455E-BCF1-C32FFBACBB74}" srcId="{EE3A80A1-A251-4782-9A6B-40EC9D72B78C}" destId="{C4B9CE32-4ED5-4EB4-98C6-8E16590004C7}" srcOrd="1" destOrd="0" parTransId="{ACD6AFAA-E7FB-4763-9FA2-76C799B53AF1}" sibTransId="{8BC14894-FB57-43AB-AD7F-0B276B4235B3}"/>
    <dgm:cxn modelId="{84417933-75BC-4517-98AB-9CC544D963AF}" type="presOf" srcId="{C4B9CE32-4ED5-4EB4-98C6-8E16590004C7}" destId="{50D79639-A814-4865-97EB-86011AD372D2}" srcOrd="0" destOrd="0" presId="urn:microsoft.com/office/officeart/2005/8/layout/pyramid2"/>
    <dgm:cxn modelId="{DD7EE982-8ED3-487B-A77F-17F4BEEC7C84}" srcId="{EE3A80A1-A251-4782-9A6B-40EC9D72B78C}" destId="{B38D15F2-92A4-4510-A459-913DB3DC6475}" srcOrd="0" destOrd="0" parTransId="{41928123-6981-4E33-8BDF-ED8897403765}" sibTransId="{797BD4F5-82C8-4A5B-A0F7-16B4071FCE0E}"/>
    <dgm:cxn modelId="{CC569191-9230-4F03-9E4F-14F9F38E8D4A}" type="presOf" srcId="{76CB459E-C93C-4E3D-8D80-8AE678E30930}" destId="{9574CDAE-65AF-4CF5-9143-2D58A5D6B5A0}" srcOrd="0" destOrd="0" presId="urn:microsoft.com/office/officeart/2005/8/layout/pyramid2"/>
    <dgm:cxn modelId="{DA9C6BC9-EF71-4DE7-AA92-6E0F443A4D7A}" type="presOf" srcId="{EE3A80A1-A251-4782-9A6B-40EC9D72B78C}" destId="{6F236A79-883F-42C0-9848-DD6913002870}" srcOrd="0" destOrd="0" presId="urn:microsoft.com/office/officeart/2005/8/layout/pyramid2"/>
    <dgm:cxn modelId="{0AE66BDF-EF5B-4417-854B-A8CBD93BB965}" type="presOf" srcId="{B38D15F2-92A4-4510-A459-913DB3DC6475}" destId="{3CA225C1-7F99-4722-BDA5-797287DED437}" srcOrd="0" destOrd="0" presId="urn:microsoft.com/office/officeart/2005/8/layout/pyramid2"/>
    <dgm:cxn modelId="{7EB9B87D-E1A6-4C1B-AFE0-AF969F1E76A4}" type="presParOf" srcId="{6F236A79-883F-42C0-9848-DD6913002870}" destId="{51273BF8-EB58-4858-8920-01619D19D8A9}" srcOrd="0" destOrd="0" presId="urn:microsoft.com/office/officeart/2005/8/layout/pyramid2"/>
    <dgm:cxn modelId="{545128CC-CA9F-49C3-BA63-777901545BBE}" type="presParOf" srcId="{6F236A79-883F-42C0-9848-DD6913002870}" destId="{566DDC00-1B2E-46B9-8B92-307028B69E81}" srcOrd="1" destOrd="0" presId="urn:microsoft.com/office/officeart/2005/8/layout/pyramid2"/>
    <dgm:cxn modelId="{8E9EC994-16C5-4A5C-9CA3-13BA269B0532}" type="presParOf" srcId="{566DDC00-1B2E-46B9-8B92-307028B69E81}" destId="{3CA225C1-7F99-4722-BDA5-797287DED437}" srcOrd="0" destOrd="0" presId="urn:microsoft.com/office/officeart/2005/8/layout/pyramid2"/>
    <dgm:cxn modelId="{3F3A96F4-E53A-4A71-BADB-34DC320AC49C}" type="presParOf" srcId="{566DDC00-1B2E-46B9-8B92-307028B69E81}" destId="{C0B4D8D8-21E4-48E0-85C3-712CA6DA16D2}" srcOrd="1" destOrd="0" presId="urn:microsoft.com/office/officeart/2005/8/layout/pyramid2"/>
    <dgm:cxn modelId="{5128BEB1-A4A0-4C69-86CF-9090423D6E7F}" type="presParOf" srcId="{566DDC00-1B2E-46B9-8B92-307028B69E81}" destId="{50D79639-A814-4865-97EB-86011AD372D2}" srcOrd="2" destOrd="0" presId="urn:microsoft.com/office/officeart/2005/8/layout/pyramid2"/>
    <dgm:cxn modelId="{ED91C482-AD75-4129-9728-569E678BCD84}" type="presParOf" srcId="{566DDC00-1B2E-46B9-8B92-307028B69E81}" destId="{B3542400-6328-46D5-B94B-F62EE9542117}" srcOrd="3" destOrd="0" presId="urn:microsoft.com/office/officeart/2005/8/layout/pyramid2"/>
    <dgm:cxn modelId="{FB5DA7E7-285B-4683-B71B-1EB1E3CF43DE}" type="presParOf" srcId="{566DDC00-1B2E-46B9-8B92-307028B69E81}" destId="{9574CDAE-65AF-4CF5-9143-2D58A5D6B5A0}" srcOrd="4" destOrd="0" presId="urn:microsoft.com/office/officeart/2005/8/layout/pyramid2"/>
    <dgm:cxn modelId="{BC4CA106-5BE0-4D99-BB95-96D260796705}" type="presParOf" srcId="{566DDC00-1B2E-46B9-8B92-307028B69E81}" destId="{65EFB36F-5E91-44B2-B7BC-B93B6E5271E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BAAA67-DCFC-447C-83C1-2C507310C78C}" type="doc">
      <dgm:prSet loTypeId="urn:microsoft.com/office/officeart/2005/8/layout/cycle8" loCatId="cycle" qsTypeId="urn:microsoft.com/office/officeart/2005/8/quickstyle/simple2" qsCatId="simple" csTypeId="urn:microsoft.com/office/officeart/2005/8/colors/colorful5" csCatId="colorful" phldr="1"/>
      <dgm:spPr/>
    </dgm:pt>
    <dgm:pt modelId="{2E2F8C61-6F38-4475-94A5-98BC568FA29F}">
      <dgm:prSet phldrT="[Text]" custT="1"/>
      <dgm:spPr/>
      <dgm:t>
        <a:bodyPr/>
        <a:lstStyle/>
        <a:p>
          <a:r>
            <a:rPr lang="en-US" sz="1600" dirty="0">
              <a:latin typeface="Tahoma" pitchFamily="34" charset="0"/>
              <a:ea typeface="Tahoma" pitchFamily="34" charset="0"/>
              <a:cs typeface="Tahoma" pitchFamily="34" charset="0"/>
            </a:rPr>
            <a:t>menjamin adanya kepastian hukum dalam masyarakat</a:t>
          </a:r>
        </a:p>
      </dgm:t>
    </dgm:pt>
    <dgm:pt modelId="{66076A04-2136-4D95-BCA8-A1B561276689}" type="parTrans" cxnId="{AF60319F-B74B-4FA3-9165-3141CBE4DC8E}">
      <dgm:prSet/>
      <dgm:spPr/>
      <dgm:t>
        <a:bodyPr/>
        <a:lstStyle/>
        <a:p>
          <a:endParaRPr lang="en-US" sz="2000">
            <a:latin typeface="Tahoma" pitchFamily="34" charset="0"/>
            <a:ea typeface="Tahoma" pitchFamily="34" charset="0"/>
            <a:cs typeface="Tahoma" pitchFamily="34" charset="0"/>
          </a:endParaRPr>
        </a:p>
      </dgm:t>
    </dgm:pt>
    <dgm:pt modelId="{4C1F960B-C4E1-4E0D-B4A3-5C27E2F5E6C9}" type="sibTrans" cxnId="{AF60319F-B74B-4FA3-9165-3141CBE4DC8E}">
      <dgm:prSet/>
      <dgm:spPr/>
      <dgm:t>
        <a:bodyPr/>
        <a:lstStyle/>
        <a:p>
          <a:endParaRPr lang="en-US" sz="2000">
            <a:latin typeface="Tahoma" pitchFamily="34" charset="0"/>
            <a:ea typeface="Tahoma" pitchFamily="34" charset="0"/>
            <a:cs typeface="Tahoma" pitchFamily="34" charset="0"/>
          </a:endParaRPr>
        </a:p>
      </dgm:t>
    </dgm:pt>
    <dgm:pt modelId="{474124C6-26CB-4E8E-87E1-9AD8B56695C9}">
      <dgm:prSet phldrT="[Text]" custT="1"/>
      <dgm:spPr/>
      <dgm:t>
        <a:bodyPr/>
        <a:lstStyle/>
        <a:p>
          <a:r>
            <a:rPr lang="en-US" sz="1600" dirty="0">
              <a:latin typeface="Tahoma" pitchFamily="34" charset="0"/>
              <a:ea typeface="Tahoma" pitchFamily="34" charset="0"/>
              <a:cs typeface="Tahoma" pitchFamily="34" charset="0"/>
            </a:rPr>
            <a:t>menjaga dan mencegah agar setiap orang tidak menjadi hakim atas dirinya sendiri</a:t>
          </a:r>
        </a:p>
      </dgm:t>
    </dgm:pt>
    <dgm:pt modelId="{C35B1481-7203-4CF1-A4A9-9E3EE1518DF4}" type="parTrans" cxnId="{155D164F-6DAD-4EA0-B2BF-01A2A88BD2C9}">
      <dgm:prSet/>
      <dgm:spPr/>
      <dgm:t>
        <a:bodyPr/>
        <a:lstStyle/>
        <a:p>
          <a:endParaRPr lang="en-US" sz="2000">
            <a:latin typeface="Tahoma" pitchFamily="34" charset="0"/>
            <a:ea typeface="Tahoma" pitchFamily="34" charset="0"/>
            <a:cs typeface="Tahoma" pitchFamily="34" charset="0"/>
          </a:endParaRPr>
        </a:p>
      </dgm:t>
    </dgm:pt>
    <dgm:pt modelId="{217EFA2E-C858-4FEB-A2FD-C55ED6A4EA1C}" type="sibTrans" cxnId="{155D164F-6DAD-4EA0-B2BF-01A2A88BD2C9}">
      <dgm:prSet/>
      <dgm:spPr/>
      <dgm:t>
        <a:bodyPr/>
        <a:lstStyle/>
        <a:p>
          <a:endParaRPr lang="en-US" sz="2000">
            <a:latin typeface="Tahoma" pitchFamily="34" charset="0"/>
            <a:ea typeface="Tahoma" pitchFamily="34" charset="0"/>
            <a:cs typeface="Tahoma" pitchFamily="34" charset="0"/>
          </a:endParaRPr>
        </a:p>
      </dgm:t>
    </dgm:pt>
    <dgm:pt modelId="{2B978C06-7697-4B9B-8041-0C8FD25A98E0}">
      <dgm:prSet phldrT="[Text]" custT="1"/>
      <dgm:spPr/>
      <dgm:t>
        <a:bodyPr/>
        <a:lstStyle/>
        <a:p>
          <a:r>
            <a:rPr lang="en-US" sz="1600" dirty="0">
              <a:latin typeface="Tahoma" pitchFamily="34" charset="0"/>
              <a:ea typeface="Tahoma" pitchFamily="34" charset="0"/>
              <a:cs typeface="Tahoma" pitchFamily="34" charset="0"/>
            </a:rPr>
            <a:t>menjamin kelangsungan keseimbangan dalam hubungan antara anggota masyarakat</a:t>
          </a:r>
        </a:p>
      </dgm:t>
    </dgm:pt>
    <dgm:pt modelId="{99B3C00A-3100-459E-A76C-EA5E5FB4A0ED}" type="parTrans" cxnId="{67CAC590-8C2D-4E9B-825D-BD6161A62C2B}">
      <dgm:prSet/>
      <dgm:spPr/>
      <dgm:t>
        <a:bodyPr/>
        <a:lstStyle/>
        <a:p>
          <a:endParaRPr lang="en-US" sz="2000">
            <a:latin typeface="Tahoma" pitchFamily="34" charset="0"/>
            <a:ea typeface="Tahoma" pitchFamily="34" charset="0"/>
            <a:cs typeface="Tahoma" pitchFamily="34" charset="0"/>
          </a:endParaRPr>
        </a:p>
      </dgm:t>
    </dgm:pt>
    <dgm:pt modelId="{726F379A-ED0E-4CE8-A19B-208D357C454A}" type="sibTrans" cxnId="{67CAC590-8C2D-4E9B-825D-BD6161A62C2B}">
      <dgm:prSet/>
      <dgm:spPr/>
      <dgm:t>
        <a:bodyPr/>
        <a:lstStyle/>
        <a:p>
          <a:endParaRPr lang="en-US" sz="2000">
            <a:latin typeface="Tahoma" pitchFamily="34" charset="0"/>
            <a:ea typeface="Tahoma" pitchFamily="34" charset="0"/>
            <a:cs typeface="Tahoma" pitchFamily="34" charset="0"/>
          </a:endParaRPr>
        </a:p>
      </dgm:t>
    </dgm:pt>
    <dgm:pt modelId="{D4BA3D08-A6E6-465E-AAB5-6E02330B91D3}" type="pres">
      <dgm:prSet presAssocID="{F3BAAA67-DCFC-447C-83C1-2C507310C78C}" presName="compositeShape" presStyleCnt="0">
        <dgm:presLayoutVars>
          <dgm:chMax val="7"/>
          <dgm:dir/>
          <dgm:resizeHandles val="exact"/>
        </dgm:presLayoutVars>
      </dgm:prSet>
      <dgm:spPr/>
    </dgm:pt>
    <dgm:pt modelId="{61FCBA6C-DDF7-4C5B-A8E4-48E7759060AB}" type="pres">
      <dgm:prSet presAssocID="{F3BAAA67-DCFC-447C-83C1-2C507310C78C}" presName="wedge1" presStyleLbl="node1" presStyleIdx="0" presStyleCnt="3"/>
      <dgm:spPr/>
    </dgm:pt>
    <dgm:pt modelId="{0A9F30CD-DFB9-4E08-A356-19F2DFE4D49B}" type="pres">
      <dgm:prSet presAssocID="{F3BAAA67-DCFC-447C-83C1-2C507310C78C}" presName="dummy1a" presStyleCnt="0"/>
      <dgm:spPr/>
    </dgm:pt>
    <dgm:pt modelId="{2FDF6014-A4A8-48AF-86E2-4BD1340141E5}" type="pres">
      <dgm:prSet presAssocID="{F3BAAA67-DCFC-447C-83C1-2C507310C78C}" presName="dummy1b" presStyleCnt="0"/>
      <dgm:spPr/>
    </dgm:pt>
    <dgm:pt modelId="{616DBBC0-0891-4BDF-8E5B-ACA43A68BDD0}" type="pres">
      <dgm:prSet presAssocID="{F3BAAA67-DCFC-447C-83C1-2C507310C78C}" presName="wedge1Tx" presStyleLbl="node1" presStyleIdx="0" presStyleCnt="3">
        <dgm:presLayoutVars>
          <dgm:chMax val="0"/>
          <dgm:chPref val="0"/>
          <dgm:bulletEnabled val="1"/>
        </dgm:presLayoutVars>
      </dgm:prSet>
      <dgm:spPr/>
    </dgm:pt>
    <dgm:pt modelId="{27D6C6C2-5537-4C05-A920-36F3B3C1A4BA}" type="pres">
      <dgm:prSet presAssocID="{F3BAAA67-DCFC-447C-83C1-2C507310C78C}" presName="wedge2" presStyleLbl="node1" presStyleIdx="1" presStyleCnt="3"/>
      <dgm:spPr/>
    </dgm:pt>
    <dgm:pt modelId="{D93CE70B-9892-4683-A021-DBA65E2DE7E3}" type="pres">
      <dgm:prSet presAssocID="{F3BAAA67-DCFC-447C-83C1-2C507310C78C}" presName="dummy2a" presStyleCnt="0"/>
      <dgm:spPr/>
    </dgm:pt>
    <dgm:pt modelId="{D74D2EC2-FBCE-4D7C-A5CF-0F8DBEB63621}" type="pres">
      <dgm:prSet presAssocID="{F3BAAA67-DCFC-447C-83C1-2C507310C78C}" presName="dummy2b" presStyleCnt="0"/>
      <dgm:spPr/>
    </dgm:pt>
    <dgm:pt modelId="{25A36BC2-4757-494B-A96F-82F7202315E2}" type="pres">
      <dgm:prSet presAssocID="{F3BAAA67-DCFC-447C-83C1-2C507310C78C}" presName="wedge2Tx" presStyleLbl="node1" presStyleIdx="1" presStyleCnt="3">
        <dgm:presLayoutVars>
          <dgm:chMax val="0"/>
          <dgm:chPref val="0"/>
          <dgm:bulletEnabled val="1"/>
        </dgm:presLayoutVars>
      </dgm:prSet>
      <dgm:spPr/>
    </dgm:pt>
    <dgm:pt modelId="{7FDDBB98-FD3E-429B-A473-2022074AF6B7}" type="pres">
      <dgm:prSet presAssocID="{F3BAAA67-DCFC-447C-83C1-2C507310C78C}" presName="wedge3" presStyleLbl="node1" presStyleIdx="2" presStyleCnt="3"/>
      <dgm:spPr/>
    </dgm:pt>
    <dgm:pt modelId="{FF511A30-F1CA-45A3-B3B8-3B23343DCD02}" type="pres">
      <dgm:prSet presAssocID="{F3BAAA67-DCFC-447C-83C1-2C507310C78C}" presName="dummy3a" presStyleCnt="0"/>
      <dgm:spPr/>
    </dgm:pt>
    <dgm:pt modelId="{91CC591C-286A-4786-A817-58A48489CB77}" type="pres">
      <dgm:prSet presAssocID="{F3BAAA67-DCFC-447C-83C1-2C507310C78C}" presName="dummy3b" presStyleCnt="0"/>
      <dgm:spPr/>
    </dgm:pt>
    <dgm:pt modelId="{E25AD9E5-84A6-4181-A2FA-9D1A6AEDEDEB}" type="pres">
      <dgm:prSet presAssocID="{F3BAAA67-DCFC-447C-83C1-2C507310C78C}" presName="wedge3Tx" presStyleLbl="node1" presStyleIdx="2" presStyleCnt="3">
        <dgm:presLayoutVars>
          <dgm:chMax val="0"/>
          <dgm:chPref val="0"/>
          <dgm:bulletEnabled val="1"/>
        </dgm:presLayoutVars>
      </dgm:prSet>
      <dgm:spPr/>
    </dgm:pt>
    <dgm:pt modelId="{A72F7C41-6652-4FCA-A1AE-B99BD6209A44}" type="pres">
      <dgm:prSet presAssocID="{4C1F960B-C4E1-4E0D-B4A3-5C27E2F5E6C9}" presName="arrowWedge1" presStyleLbl="fgSibTrans2D1" presStyleIdx="0" presStyleCnt="3"/>
      <dgm:spPr/>
    </dgm:pt>
    <dgm:pt modelId="{DB682850-3F2F-4DC1-8362-1FA2E4ABF61C}" type="pres">
      <dgm:prSet presAssocID="{217EFA2E-C858-4FEB-A2FD-C55ED6A4EA1C}" presName="arrowWedge2" presStyleLbl="fgSibTrans2D1" presStyleIdx="1" presStyleCnt="3" custLinFactNeighborX="670" custLinFactNeighborY="2155"/>
      <dgm:spPr/>
    </dgm:pt>
    <dgm:pt modelId="{5179E0ED-A5D7-45F9-B516-DDEF51B8DC72}" type="pres">
      <dgm:prSet presAssocID="{726F379A-ED0E-4CE8-A19B-208D357C454A}" presName="arrowWedge3" presStyleLbl="fgSibTrans2D1" presStyleIdx="2" presStyleCnt="3"/>
      <dgm:spPr/>
    </dgm:pt>
  </dgm:ptLst>
  <dgm:cxnLst>
    <dgm:cxn modelId="{155D164F-6DAD-4EA0-B2BF-01A2A88BD2C9}" srcId="{F3BAAA67-DCFC-447C-83C1-2C507310C78C}" destId="{474124C6-26CB-4E8E-87E1-9AD8B56695C9}" srcOrd="1" destOrd="0" parTransId="{C35B1481-7203-4CF1-A4A9-9E3EE1518DF4}" sibTransId="{217EFA2E-C858-4FEB-A2FD-C55ED6A4EA1C}"/>
    <dgm:cxn modelId="{31A76B6B-0AAD-4F70-A840-48075027D817}" type="presOf" srcId="{474124C6-26CB-4E8E-87E1-9AD8B56695C9}" destId="{25A36BC2-4757-494B-A96F-82F7202315E2}" srcOrd="1" destOrd="0" presId="urn:microsoft.com/office/officeart/2005/8/layout/cycle8"/>
    <dgm:cxn modelId="{08A3BB6E-FB1B-4C88-BDFF-7452C09CB9BD}" type="presOf" srcId="{474124C6-26CB-4E8E-87E1-9AD8B56695C9}" destId="{27D6C6C2-5537-4C05-A920-36F3B3C1A4BA}" srcOrd="0" destOrd="0" presId="urn:microsoft.com/office/officeart/2005/8/layout/cycle8"/>
    <dgm:cxn modelId="{30F5857C-0C16-41CF-B387-F3CCE3B549E9}" type="presOf" srcId="{2B978C06-7697-4B9B-8041-0C8FD25A98E0}" destId="{E25AD9E5-84A6-4181-A2FA-9D1A6AEDEDEB}" srcOrd="1" destOrd="0" presId="urn:microsoft.com/office/officeart/2005/8/layout/cycle8"/>
    <dgm:cxn modelId="{67CAC590-8C2D-4E9B-825D-BD6161A62C2B}" srcId="{F3BAAA67-DCFC-447C-83C1-2C507310C78C}" destId="{2B978C06-7697-4B9B-8041-0C8FD25A98E0}" srcOrd="2" destOrd="0" parTransId="{99B3C00A-3100-459E-A76C-EA5E5FB4A0ED}" sibTransId="{726F379A-ED0E-4CE8-A19B-208D357C454A}"/>
    <dgm:cxn modelId="{AF60319F-B74B-4FA3-9165-3141CBE4DC8E}" srcId="{F3BAAA67-DCFC-447C-83C1-2C507310C78C}" destId="{2E2F8C61-6F38-4475-94A5-98BC568FA29F}" srcOrd="0" destOrd="0" parTransId="{66076A04-2136-4D95-BCA8-A1B561276689}" sibTransId="{4C1F960B-C4E1-4E0D-B4A3-5C27E2F5E6C9}"/>
    <dgm:cxn modelId="{6F01C3A4-31B6-414F-8C77-94A98721BE31}" type="presOf" srcId="{2B978C06-7697-4B9B-8041-0C8FD25A98E0}" destId="{7FDDBB98-FD3E-429B-A473-2022074AF6B7}" srcOrd="0" destOrd="0" presId="urn:microsoft.com/office/officeart/2005/8/layout/cycle8"/>
    <dgm:cxn modelId="{810828BF-F048-4C4D-A3DC-A2E7D5A8B0A1}" type="presOf" srcId="{2E2F8C61-6F38-4475-94A5-98BC568FA29F}" destId="{616DBBC0-0891-4BDF-8E5B-ACA43A68BDD0}" srcOrd="1" destOrd="0" presId="urn:microsoft.com/office/officeart/2005/8/layout/cycle8"/>
    <dgm:cxn modelId="{2757C9E6-BF71-442F-AD72-6D527537EC1C}" type="presOf" srcId="{2E2F8C61-6F38-4475-94A5-98BC568FA29F}" destId="{61FCBA6C-DDF7-4C5B-A8E4-48E7759060AB}" srcOrd="0" destOrd="0" presId="urn:microsoft.com/office/officeart/2005/8/layout/cycle8"/>
    <dgm:cxn modelId="{380180E8-2C5C-4F8B-916B-EC41E3E2FA3C}" type="presOf" srcId="{F3BAAA67-DCFC-447C-83C1-2C507310C78C}" destId="{D4BA3D08-A6E6-465E-AAB5-6E02330B91D3}" srcOrd="0" destOrd="0" presId="urn:microsoft.com/office/officeart/2005/8/layout/cycle8"/>
    <dgm:cxn modelId="{EC961B0A-A0B4-41C3-8F98-57F559DB34B6}" type="presParOf" srcId="{D4BA3D08-A6E6-465E-AAB5-6E02330B91D3}" destId="{61FCBA6C-DDF7-4C5B-A8E4-48E7759060AB}" srcOrd="0" destOrd="0" presId="urn:microsoft.com/office/officeart/2005/8/layout/cycle8"/>
    <dgm:cxn modelId="{5764D0C5-4D79-4466-95EE-EDC356082AFD}" type="presParOf" srcId="{D4BA3D08-A6E6-465E-AAB5-6E02330B91D3}" destId="{0A9F30CD-DFB9-4E08-A356-19F2DFE4D49B}" srcOrd="1" destOrd="0" presId="urn:microsoft.com/office/officeart/2005/8/layout/cycle8"/>
    <dgm:cxn modelId="{5F019FC8-D2A1-4DBF-91D4-89B9EEA2A147}" type="presParOf" srcId="{D4BA3D08-A6E6-465E-AAB5-6E02330B91D3}" destId="{2FDF6014-A4A8-48AF-86E2-4BD1340141E5}" srcOrd="2" destOrd="0" presId="urn:microsoft.com/office/officeart/2005/8/layout/cycle8"/>
    <dgm:cxn modelId="{642602AE-C551-49F1-B221-68E21030AF88}" type="presParOf" srcId="{D4BA3D08-A6E6-465E-AAB5-6E02330B91D3}" destId="{616DBBC0-0891-4BDF-8E5B-ACA43A68BDD0}" srcOrd="3" destOrd="0" presId="urn:microsoft.com/office/officeart/2005/8/layout/cycle8"/>
    <dgm:cxn modelId="{C85F3EA0-E9ED-4476-878B-D843D361D9DC}" type="presParOf" srcId="{D4BA3D08-A6E6-465E-AAB5-6E02330B91D3}" destId="{27D6C6C2-5537-4C05-A920-36F3B3C1A4BA}" srcOrd="4" destOrd="0" presId="urn:microsoft.com/office/officeart/2005/8/layout/cycle8"/>
    <dgm:cxn modelId="{85B40E7E-5BEA-4522-B8EC-2AF9BF799ECD}" type="presParOf" srcId="{D4BA3D08-A6E6-465E-AAB5-6E02330B91D3}" destId="{D93CE70B-9892-4683-A021-DBA65E2DE7E3}" srcOrd="5" destOrd="0" presId="urn:microsoft.com/office/officeart/2005/8/layout/cycle8"/>
    <dgm:cxn modelId="{F1938631-1D90-481D-B136-C5002FDA436E}" type="presParOf" srcId="{D4BA3D08-A6E6-465E-AAB5-6E02330B91D3}" destId="{D74D2EC2-FBCE-4D7C-A5CF-0F8DBEB63621}" srcOrd="6" destOrd="0" presId="urn:microsoft.com/office/officeart/2005/8/layout/cycle8"/>
    <dgm:cxn modelId="{BE50993A-F1F4-4655-933F-2DA54C8F9807}" type="presParOf" srcId="{D4BA3D08-A6E6-465E-AAB5-6E02330B91D3}" destId="{25A36BC2-4757-494B-A96F-82F7202315E2}" srcOrd="7" destOrd="0" presId="urn:microsoft.com/office/officeart/2005/8/layout/cycle8"/>
    <dgm:cxn modelId="{553F3982-7486-4899-B5DD-7F3BF67F2A72}" type="presParOf" srcId="{D4BA3D08-A6E6-465E-AAB5-6E02330B91D3}" destId="{7FDDBB98-FD3E-429B-A473-2022074AF6B7}" srcOrd="8" destOrd="0" presId="urn:microsoft.com/office/officeart/2005/8/layout/cycle8"/>
    <dgm:cxn modelId="{CECB74F7-5C5C-426C-9834-84E82E2E8A8C}" type="presParOf" srcId="{D4BA3D08-A6E6-465E-AAB5-6E02330B91D3}" destId="{FF511A30-F1CA-45A3-B3B8-3B23343DCD02}" srcOrd="9" destOrd="0" presId="urn:microsoft.com/office/officeart/2005/8/layout/cycle8"/>
    <dgm:cxn modelId="{7A2C066D-2A40-44F0-8AE2-4BA76F9424E7}" type="presParOf" srcId="{D4BA3D08-A6E6-465E-AAB5-6E02330B91D3}" destId="{91CC591C-286A-4786-A817-58A48489CB77}" srcOrd="10" destOrd="0" presId="urn:microsoft.com/office/officeart/2005/8/layout/cycle8"/>
    <dgm:cxn modelId="{C5FDB1EB-A386-4ED6-ADAD-C9623F3BE61C}" type="presParOf" srcId="{D4BA3D08-A6E6-465E-AAB5-6E02330B91D3}" destId="{E25AD9E5-84A6-4181-A2FA-9D1A6AEDEDEB}" srcOrd="11" destOrd="0" presId="urn:microsoft.com/office/officeart/2005/8/layout/cycle8"/>
    <dgm:cxn modelId="{5B616978-AF0C-43BA-8A38-576A43D10699}" type="presParOf" srcId="{D4BA3D08-A6E6-465E-AAB5-6E02330B91D3}" destId="{A72F7C41-6652-4FCA-A1AE-B99BD6209A44}" srcOrd="12" destOrd="0" presId="urn:microsoft.com/office/officeart/2005/8/layout/cycle8"/>
    <dgm:cxn modelId="{11262D95-2AA8-4B1C-8B22-BA4C35E57EF2}" type="presParOf" srcId="{D4BA3D08-A6E6-465E-AAB5-6E02330B91D3}" destId="{DB682850-3F2F-4DC1-8362-1FA2E4ABF61C}" srcOrd="13" destOrd="0" presId="urn:microsoft.com/office/officeart/2005/8/layout/cycle8"/>
    <dgm:cxn modelId="{B6402548-0A74-4923-9BF8-7AA6CAD03673}" type="presParOf" srcId="{D4BA3D08-A6E6-465E-AAB5-6E02330B91D3}" destId="{5179E0ED-A5D7-45F9-B516-DDEF51B8DC72}"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1FA698-3239-4A4E-9555-EA923DAACA5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94884AE0-49B6-4AC1-8CE3-0FB18811B863}">
      <dgm:prSet phldrT="[Text]" custT="1"/>
      <dgm:spPr/>
      <dgm:t>
        <a:bodyPr/>
        <a:lstStyle/>
        <a:p>
          <a:r>
            <a:rPr lang="en-US" sz="1800" dirty="0">
              <a:latin typeface="Tahoma" pitchFamily="34" charset="0"/>
              <a:ea typeface="Tahoma" pitchFamily="34" charset="0"/>
              <a:cs typeface="Tahoma" pitchFamily="34" charset="0"/>
            </a:rPr>
            <a:t>Keadaan</a:t>
          </a:r>
        </a:p>
      </dgm:t>
    </dgm:pt>
    <dgm:pt modelId="{24850EFD-735C-4989-ACAA-D029B6FE9055}" type="parTrans" cxnId="{02D766E5-91F1-4B6B-8B67-B75891F1919B}">
      <dgm:prSet/>
      <dgm:spPr/>
      <dgm:t>
        <a:bodyPr/>
        <a:lstStyle/>
        <a:p>
          <a:endParaRPr lang="en-US" sz="1800">
            <a:latin typeface="Tahoma" pitchFamily="34" charset="0"/>
            <a:ea typeface="Tahoma" pitchFamily="34" charset="0"/>
            <a:cs typeface="Tahoma" pitchFamily="34" charset="0"/>
          </a:endParaRPr>
        </a:p>
      </dgm:t>
    </dgm:pt>
    <dgm:pt modelId="{EE2AC409-859D-46F2-A050-6B3CC8ACEF30}" type="sibTrans" cxnId="{02D766E5-91F1-4B6B-8B67-B75891F1919B}">
      <dgm:prSet/>
      <dgm:spPr/>
      <dgm:t>
        <a:bodyPr/>
        <a:lstStyle/>
        <a:p>
          <a:endParaRPr lang="en-US" sz="1800">
            <a:latin typeface="Tahoma" pitchFamily="34" charset="0"/>
            <a:ea typeface="Tahoma" pitchFamily="34" charset="0"/>
            <a:cs typeface="Tahoma" pitchFamily="34" charset="0"/>
          </a:endParaRPr>
        </a:p>
      </dgm:t>
    </dgm:pt>
    <dgm:pt modelId="{3B35D6C1-5FE4-4FCE-97D4-5720A8E61525}">
      <dgm:prSet phldrT="[Text]" custT="1"/>
      <dgm:spPr/>
      <dgm:t>
        <a:bodyPr/>
        <a:lstStyle/>
        <a:p>
          <a:r>
            <a:rPr lang="en-US" sz="1800" dirty="0">
              <a:latin typeface="Tahoma" pitchFamily="34" charset="0"/>
              <a:ea typeface="Tahoma" pitchFamily="34" charset="0"/>
              <a:cs typeface="Tahoma" pitchFamily="34" charset="0"/>
            </a:rPr>
            <a:t>Siang/malam</a:t>
          </a:r>
        </a:p>
      </dgm:t>
    </dgm:pt>
    <dgm:pt modelId="{976DA2DB-60CC-47EC-B87E-23BBA0710CBB}" type="parTrans" cxnId="{71DDB8C4-EAB9-4F96-AA00-503B162DA7B8}">
      <dgm:prSet/>
      <dgm:spPr/>
      <dgm:t>
        <a:bodyPr/>
        <a:lstStyle/>
        <a:p>
          <a:endParaRPr lang="en-US" sz="1800">
            <a:latin typeface="Tahoma" pitchFamily="34" charset="0"/>
            <a:ea typeface="Tahoma" pitchFamily="34" charset="0"/>
            <a:cs typeface="Tahoma" pitchFamily="34" charset="0"/>
          </a:endParaRPr>
        </a:p>
      </dgm:t>
    </dgm:pt>
    <dgm:pt modelId="{83D9F499-348F-4702-A7B7-5A9A8F84E43A}" type="sibTrans" cxnId="{71DDB8C4-EAB9-4F96-AA00-503B162DA7B8}">
      <dgm:prSet/>
      <dgm:spPr/>
      <dgm:t>
        <a:bodyPr/>
        <a:lstStyle/>
        <a:p>
          <a:endParaRPr lang="en-US" sz="1800">
            <a:latin typeface="Tahoma" pitchFamily="34" charset="0"/>
            <a:ea typeface="Tahoma" pitchFamily="34" charset="0"/>
            <a:cs typeface="Tahoma" pitchFamily="34" charset="0"/>
          </a:endParaRPr>
        </a:p>
      </dgm:t>
    </dgm:pt>
    <dgm:pt modelId="{2EF823DF-D8D5-4C1B-96F6-D1DD26665718}">
      <dgm:prSet phldrT="[Text]" custT="1"/>
      <dgm:spPr/>
      <dgm:t>
        <a:bodyPr/>
        <a:lstStyle/>
        <a:p>
          <a:r>
            <a:rPr lang="en-US" sz="1800" dirty="0">
              <a:latin typeface="Tahoma" pitchFamily="34" charset="0"/>
              <a:ea typeface="Tahoma" pitchFamily="34" charset="0"/>
              <a:cs typeface="Tahoma" pitchFamily="34" charset="0"/>
            </a:rPr>
            <a:t>Normal/abnormal</a:t>
          </a:r>
        </a:p>
      </dgm:t>
    </dgm:pt>
    <dgm:pt modelId="{0F1C267A-455A-49D7-A224-7A763C4948AC}" type="parTrans" cxnId="{419CA4F3-BAA8-4C76-A4C8-30BEEE5D5E26}">
      <dgm:prSet/>
      <dgm:spPr/>
      <dgm:t>
        <a:bodyPr/>
        <a:lstStyle/>
        <a:p>
          <a:endParaRPr lang="en-US" sz="1800">
            <a:latin typeface="Tahoma" pitchFamily="34" charset="0"/>
            <a:ea typeface="Tahoma" pitchFamily="34" charset="0"/>
            <a:cs typeface="Tahoma" pitchFamily="34" charset="0"/>
          </a:endParaRPr>
        </a:p>
      </dgm:t>
    </dgm:pt>
    <dgm:pt modelId="{ACAC7EC6-A43C-4463-A186-546B39BEB083}" type="sibTrans" cxnId="{419CA4F3-BAA8-4C76-A4C8-30BEEE5D5E26}">
      <dgm:prSet/>
      <dgm:spPr/>
      <dgm:t>
        <a:bodyPr/>
        <a:lstStyle/>
        <a:p>
          <a:endParaRPr lang="en-US" sz="1800">
            <a:latin typeface="Tahoma" pitchFamily="34" charset="0"/>
            <a:ea typeface="Tahoma" pitchFamily="34" charset="0"/>
            <a:cs typeface="Tahoma" pitchFamily="34" charset="0"/>
          </a:endParaRPr>
        </a:p>
      </dgm:t>
    </dgm:pt>
    <dgm:pt modelId="{2AA59038-17D4-4204-82B2-60486B9364F3}">
      <dgm:prSet phldrT="[Text]" custT="1"/>
      <dgm:spPr/>
      <dgm:t>
        <a:bodyPr/>
        <a:lstStyle/>
        <a:p>
          <a:r>
            <a:rPr lang="en-US" sz="1800" dirty="0">
              <a:latin typeface="Tahoma" pitchFamily="34" charset="0"/>
              <a:ea typeface="Tahoma" pitchFamily="34" charset="0"/>
              <a:cs typeface="Tahoma" pitchFamily="34" charset="0"/>
            </a:rPr>
            <a:t>Kejadian</a:t>
          </a:r>
        </a:p>
      </dgm:t>
    </dgm:pt>
    <dgm:pt modelId="{077F122E-591A-4E67-AC1E-465D948E09F1}" type="parTrans" cxnId="{994EA10A-9D35-4E1A-8367-915D74A4C960}">
      <dgm:prSet/>
      <dgm:spPr/>
      <dgm:t>
        <a:bodyPr/>
        <a:lstStyle/>
        <a:p>
          <a:endParaRPr lang="en-US" sz="1800">
            <a:latin typeface="Tahoma" pitchFamily="34" charset="0"/>
            <a:ea typeface="Tahoma" pitchFamily="34" charset="0"/>
            <a:cs typeface="Tahoma" pitchFamily="34" charset="0"/>
          </a:endParaRPr>
        </a:p>
      </dgm:t>
    </dgm:pt>
    <dgm:pt modelId="{2D12CC9F-2719-4A07-90F7-F824B5D2166B}" type="sibTrans" cxnId="{994EA10A-9D35-4E1A-8367-915D74A4C960}">
      <dgm:prSet/>
      <dgm:spPr/>
      <dgm:t>
        <a:bodyPr/>
        <a:lstStyle/>
        <a:p>
          <a:endParaRPr lang="en-US" sz="1800">
            <a:latin typeface="Tahoma" pitchFamily="34" charset="0"/>
            <a:ea typeface="Tahoma" pitchFamily="34" charset="0"/>
            <a:cs typeface="Tahoma" pitchFamily="34" charset="0"/>
          </a:endParaRPr>
        </a:p>
      </dgm:t>
    </dgm:pt>
    <dgm:pt modelId="{0F6065FA-C13C-4C35-8D17-74C455CDB250}">
      <dgm:prSet phldrT="[Text]" custT="1"/>
      <dgm:spPr/>
      <dgm:t>
        <a:bodyPr/>
        <a:lstStyle/>
        <a:p>
          <a:r>
            <a:rPr lang="en-US" sz="1800" dirty="0">
              <a:latin typeface="Tahoma" pitchFamily="34" charset="0"/>
              <a:ea typeface="Tahoma" pitchFamily="34" charset="0"/>
              <a:cs typeface="Tahoma" pitchFamily="34" charset="0"/>
            </a:rPr>
            <a:t>Darurat</a:t>
          </a:r>
        </a:p>
      </dgm:t>
    </dgm:pt>
    <dgm:pt modelId="{45E4B89A-D2D3-4098-A66D-B68DC1B333CD}" type="parTrans" cxnId="{3A919CCB-B4F5-49BB-A01C-B224D0C915D7}">
      <dgm:prSet/>
      <dgm:spPr/>
      <dgm:t>
        <a:bodyPr/>
        <a:lstStyle/>
        <a:p>
          <a:endParaRPr lang="en-US" sz="1800">
            <a:latin typeface="Tahoma" pitchFamily="34" charset="0"/>
            <a:ea typeface="Tahoma" pitchFamily="34" charset="0"/>
            <a:cs typeface="Tahoma" pitchFamily="34" charset="0"/>
          </a:endParaRPr>
        </a:p>
      </dgm:t>
    </dgm:pt>
    <dgm:pt modelId="{B3ADF0FF-267E-40EA-8871-DA7E63F90125}" type="sibTrans" cxnId="{3A919CCB-B4F5-49BB-A01C-B224D0C915D7}">
      <dgm:prSet/>
      <dgm:spPr/>
      <dgm:t>
        <a:bodyPr/>
        <a:lstStyle/>
        <a:p>
          <a:endParaRPr lang="en-US" sz="1800">
            <a:latin typeface="Tahoma" pitchFamily="34" charset="0"/>
            <a:ea typeface="Tahoma" pitchFamily="34" charset="0"/>
            <a:cs typeface="Tahoma" pitchFamily="34" charset="0"/>
          </a:endParaRPr>
        </a:p>
      </dgm:t>
    </dgm:pt>
    <dgm:pt modelId="{CA5E4946-FDE3-4935-8A14-1E9A8B484867}">
      <dgm:prSet phldrT="[Text]" custT="1"/>
      <dgm:spPr/>
      <dgm:t>
        <a:bodyPr/>
        <a:lstStyle/>
        <a:p>
          <a:r>
            <a:rPr lang="en-US" sz="1800" dirty="0">
              <a:latin typeface="Tahoma" pitchFamily="34" charset="0"/>
              <a:ea typeface="Tahoma" pitchFamily="34" charset="0"/>
              <a:cs typeface="Tahoma" pitchFamily="34" charset="0"/>
            </a:rPr>
            <a:t>Kelahiran/Kematian</a:t>
          </a:r>
        </a:p>
      </dgm:t>
    </dgm:pt>
    <dgm:pt modelId="{B2018DC0-2818-4A65-8B30-D0DFC1AC973B}" type="parTrans" cxnId="{B1741B64-323D-4F13-88FF-3593C39D38F4}">
      <dgm:prSet/>
      <dgm:spPr/>
      <dgm:t>
        <a:bodyPr/>
        <a:lstStyle/>
        <a:p>
          <a:endParaRPr lang="en-US" sz="1800">
            <a:latin typeface="Tahoma" pitchFamily="34" charset="0"/>
            <a:ea typeface="Tahoma" pitchFamily="34" charset="0"/>
            <a:cs typeface="Tahoma" pitchFamily="34" charset="0"/>
          </a:endParaRPr>
        </a:p>
      </dgm:t>
    </dgm:pt>
    <dgm:pt modelId="{CCC910C5-7F97-48A5-BDAC-64304FEC27B0}" type="sibTrans" cxnId="{B1741B64-323D-4F13-88FF-3593C39D38F4}">
      <dgm:prSet/>
      <dgm:spPr/>
      <dgm:t>
        <a:bodyPr/>
        <a:lstStyle/>
        <a:p>
          <a:endParaRPr lang="en-US" sz="1800">
            <a:latin typeface="Tahoma" pitchFamily="34" charset="0"/>
            <a:ea typeface="Tahoma" pitchFamily="34" charset="0"/>
            <a:cs typeface="Tahoma" pitchFamily="34" charset="0"/>
          </a:endParaRPr>
        </a:p>
      </dgm:t>
    </dgm:pt>
    <dgm:pt modelId="{26B7F21B-1FE4-4B57-9211-41BD394ACC9B}">
      <dgm:prSet phldrT="[Text]" custT="1"/>
      <dgm:spPr/>
      <dgm:t>
        <a:bodyPr/>
        <a:lstStyle/>
        <a:p>
          <a:r>
            <a:rPr lang="en-US" sz="1800" dirty="0">
              <a:latin typeface="Tahoma" pitchFamily="34" charset="0"/>
              <a:ea typeface="Tahoma" pitchFamily="34" charset="0"/>
              <a:cs typeface="Tahoma" pitchFamily="34" charset="0"/>
            </a:rPr>
            <a:t>Sikap</a:t>
          </a:r>
        </a:p>
      </dgm:t>
    </dgm:pt>
    <dgm:pt modelId="{1D0F72C8-08A5-4230-A73E-233272650A74}" type="parTrans" cxnId="{A38C8002-BE22-4EE9-9198-234C73B1E4E2}">
      <dgm:prSet/>
      <dgm:spPr/>
      <dgm:t>
        <a:bodyPr/>
        <a:lstStyle/>
        <a:p>
          <a:endParaRPr lang="en-US" sz="1800">
            <a:latin typeface="Tahoma" pitchFamily="34" charset="0"/>
            <a:ea typeface="Tahoma" pitchFamily="34" charset="0"/>
            <a:cs typeface="Tahoma" pitchFamily="34" charset="0"/>
          </a:endParaRPr>
        </a:p>
      </dgm:t>
    </dgm:pt>
    <dgm:pt modelId="{56F4ACE3-F8D7-49A9-AAE7-E17EE086E5F6}" type="sibTrans" cxnId="{A38C8002-BE22-4EE9-9198-234C73B1E4E2}">
      <dgm:prSet/>
      <dgm:spPr/>
      <dgm:t>
        <a:bodyPr/>
        <a:lstStyle/>
        <a:p>
          <a:endParaRPr lang="en-US" sz="1800">
            <a:latin typeface="Tahoma" pitchFamily="34" charset="0"/>
            <a:ea typeface="Tahoma" pitchFamily="34" charset="0"/>
            <a:cs typeface="Tahoma" pitchFamily="34" charset="0"/>
          </a:endParaRPr>
        </a:p>
      </dgm:t>
    </dgm:pt>
    <dgm:pt modelId="{E3D3F9B2-52E4-441B-B609-F74CD80353DA}">
      <dgm:prSet phldrT="[Text]" custT="1"/>
      <dgm:spPr/>
      <dgm:t>
        <a:bodyPr/>
        <a:lstStyle/>
        <a:p>
          <a:r>
            <a:rPr lang="en-US" sz="1800" dirty="0">
              <a:latin typeface="Tahoma" pitchFamily="34" charset="0"/>
              <a:ea typeface="Tahoma" pitchFamily="34" charset="0"/>
              <a:cs typeface="Tahoma" pitchFamily="34" charset="0"/>
            </a:rPr>
            <a:t>Menurut Hukum</a:t>
          </a:r>
        </a:p>
      </dgm:t>
    </dgm:pt>
    <dgm:pt modelId="{EF864F97-D337-4782-ABAA-FCB1DBC88037}" type="parTrans" cxnId="{A9B422E9-EB5A-444B-B944-BD22EBD06CCC}">
      <dgm:prSet/>
      <dgm:spPr/>
      <dgm:t>
        <a:bodyPr/>
        <a:lstStyle/>
        <a:p>
          <a:endParaRPr lang="en-US" sz="1800">
            <a:latin typeface="Tahoma" pitchFamily="34" charset="0"/>
            <a:ea typeface="Tahoma" pitchFamily="34" charset="0"/>
            <a:cs typeface="Tahoma" pitchFamily="34" charset="0"/>
          </a:endParaRPr>
        </a:p>
      </dgm:t>
    </dgm:pt>
    <dgm:pt modelId="{9E1B0A0E-BE5F-45FC-9254-6CC2AC4CFBEE}" type="sibTrans" cxnId="{A9B422E9-EB5A-444B-B944-BD22EBD06CCC}">
      <dgm:prSet/>
      <dgm:spPr/>
      <dgm:t>
        <a:bodyPr/>
        <a:lstStyle/>
        <a:p>
          <a:endParaRPr lang="en-US" sz="1800">
            <a:latin typeface="Tahoma" pitchFamily="34" charset="0"/>
            <a:ea typeface="Tahoma" pitchFamily="34" charset="0"/>
            <a:cs typeface="Tahoma" pitchFamily="34" charset="0"/>
          </a:endParaRPr>
        </a:p>
      </dgm:t>
    </dgm:pt>
    <dgm:pt modelId="{C6493F08-B0FF-41E6-92C7-70205059365A}">
      <dgm:prSet phldrT="[Text]" custT="1"/>
      <dgm:spPr/>
      <dgm:t>
        <a:bodyPr/>
        <a:lstStyle/>
        <a:p>
          <a:r>
            <a:rPr lang="en-US" sz="1800" dirty="0">
              <a:latin typeface="Tahoma" pitchFamily="34" charset="0"/>
              <a:ea typeface="Tahoma" pitchFamily="34" charset="0"/>
              <a:cs typeface="Tahoma" pitchFamily="34" charset="0"/>
            </a:rPr>
            <a:t>Melanggar Hukum</a:t>
          </a:r>
        </a:p>
      </dgm:t>
    </dgm:pt>
    <dgm:pt modelId="{FB3B5582-36BF-44E7-8747-0FA0AA5A2527}" type="parTrans" cxnId="{C79148F9-D88E-4B8E-AB6B-A6D55A231EB1}">
      <dgm:prSet/>
      <dgm:spPr/>
      <dgm:t>
        <a:bodyPr/>
        <a:lstStyle/>
        <a:p>
          <a:endParaRPr lang="en-US" sz="1800">
            <a:latin typeface="Tahoma" pitchFamily="34" charset="0"/>
            <a:ea typeface="Tahoma" pitchFamily="34" charset="0"/>
            <a:cs typeface="Tahoma" pitchFamily="34" charset="0"/>
          </a:endParaRPr>
        </a:p>
      </dgm:t>
    </dgm:pt>
    <dgm:pt modelId="{62C60965-F228-4F2F-A3E4-1B75CC26D0C4}" type="sibTrans" cxnId="{C79148F9-D88E-4B8E-AB6B-A6D55A231EB1}">
      <dgm:prSet/>
      <dgm:spPr/>
      <dgm:t>
        <a:bodyPr/>
        <a:lstStyle/>
        <a:p>
          <a:endParaRPr lang="en-US" sz="1800">
            <a:latin typeface="Tahoma" pitchFamily="34" charset="0"/>
            <a:ea typeface="Tahoma" pitchFamily="34" charset="0"/>
            <a:cs typeface="Tahoma" pitchFamily="34" charset="0"/>
          </a:endParaRPr>
        </a:p>
      </dgm:t>
    </dgm:pt>
    <dgm:pt modelId="{2C45DC3F-5221-4184-B514-71E3BCBE5804}">
      <dgm:prSet phldrT="[Text]" custT="1"/>
      <dgm:spPr/>
      <dgm:t>
        <a:bodyPr/>
        <a:lstStyle/>
        <a:p>
          <a:r>
            <a:rPr lang="en-US" sz="1800" dirty="0">
              <a:latin typeface="Tahoma" pitchFamily="34" charset="0"/>
              <a:ea typeface="Tahoma" pitchFamily="34" charset="0"/>
              <a:cs typeface="Tahoma" pitchFamily="34" charset="0"/>
            </a:rPr>
            <a:t>Perang/damai</a:t>
          </a:r>
        </a:p>
      </dgm:t>
    </dgm:pt>
    <dgm:pt modelId="{852207C0-BDB7-42B5-9164-C48E7D0242FA}" type="parTrans" cxnId="{449EB7FB-A2F5-468B-AFEC-EB348FDEE996}">
      <dgm:prSet/>
      <dgm:spPr/>
      <dgm:t>
        <a:bodyPr/>
        <a:lstStyle/>
        <a:p>
          <a:endParaRPr lang="en-US" sz="1800">
            <a:latin typeface="Tahoma" pitchFamily="34" charset="0"/>
            <a:ea typeface="Tahoma" pitchFamily="34" charset="0"/>
            <a:cs typeface="Tahoma" pitchFamily="34" charset="0"/>
          </a:endParaRPr>
        </a:p>
      </dgm:t>
    </dgm:pt>
    <dgm:pt modelId="{AC7A671A-835B-4081-B85D-EE39C92CCB0A}" type="sibTrans" cxnId="{449EB7FB-A2F5-468B-AFEC-EB348FDEE996}">
      <dgm:prSet/>
      <dgm:spPr/>
      <dgm:t>
        <a:bodyPr/>
        <a:lstStyle/>
        <a:p>
          <a:endParaRPr lang="en-US" sz="1800">
            <a:latin typeface="Tahoma" pitchFamily="34" charset="0"/>
            <a:ea typeface="Tahoma" pitchFamily="34" charset="0"/>
            <a:cs typeface="Tahoma" pitchFamily="34" charset="0"/>
          </a:endParaRPr>
        </a:p>
      </dgm:t>
    </dgm:pt>
    <dgm:pt modelId="{668DA9CB-2B9C-4977-9CF8-F111B827AD79}">
      <dgm:prSet phldrT="[Text]" custT="1"/>
      <dgm:spPr/>
      <dgm:t>
        <a:bodyPr/>
        <a:lstStyle/>
        <a:p>
          <a:r>
            <a:rPr lang="en-US" sz="1800" dirty="0">
              <a:latin typeface="Tahoma" pitchFamily="34" charset="0"/>
              <a:ea typeface="Tahoma" pitchFamily="34" charset="0"/>
              <a:cs typeface="Tahoma" pitchFamily="34" charset="0"/>
            </a:rPr>
            <a:t>kadaluwarsa</a:t>
          </a:r>
        </a:p>
      </dgm:t>
    </dgm:pt>
    <dgm:pt modelId="{0774021E-AF9D-4D15-936A-84BA505F3C75}" type="parTrans" cxnId="{80F43DBF-7878-4803-A9CB-1746933527DD}">
      <dgm:prSet/>
      <dgm:spPr/>
      <dgm:t>
        <a:bodyPr/>
        <a:lstStyle/>
        <a:p>
          <a:endParaRPr lang="en-US" sz="1800">
            <a:latin typeface="Tahoma" pitchFamily="34" charset="0"/>
            <a:ea typeface="Tahoma" pitchFamily="34" charset="0"/>
            <a:cs typeface="Tahoma" pitchFamily="34" charset="0"/>
          </a:endParaRPr>
        </a:p>
      </dgm:t>
    </dgm:pt>
    <dgm:pt modelId="{05CF8E8A-9C58-4096-A5BF-6E981928095C}" type="sibTrans" cxnId="{80F43DBF-7878-4803-A9CB-1746933527DD}">
      <dgm:prSet/>
      <dgm:spPr/>
      <dgm:t>
        <a:bodyPr/>
        <a:lstStyle/>
        <a:p>
          <a:endParaRPr lang="en-US" sz="1800">
            <a:latin typeface="Tahoma" pitchFamily="34" charset="0"/>
            <a:ea typeface="Tahoma" pitchFamily="34" charset="0"/>
            <a:cs typeface="Tahoma" pitchFamily="34" charset="0"/>
          </a:endParaRPr>
        </a:p>
      </dgm:t>
    </dgm:pt>
    <dgm:pt modelId="{A2A69E8B-4382-4735-BC42-E05372519A0C}" type="pres">
      <dgm:prSet presAssocID="{8C1FA698-3239-4A4E-9555-EA923DAACA5C}" presName="Name0" presStyleCnt="0">
        <dgm:presLayoutVars>
          <dgm:dir/>
          <dgm:animLvl val="lvl"/>
          <dgm:resizeHandles val="exact"/>
        </dgm:presLayoutVars>
      </dgm:prSet>
      <dgm:spPr/>
    </dgm:pt>
    <dgm:pt modelId="{A681BCB2-996F-4002-ADF3-6F49C0861399}" type="pres">
      <dgm:prSet presAssocID="{94884AE0-49B6-4AC1-8CE3-0FB18811B863}" presName="composite" presStyleCnt="0"/>
      <dgm:spPr/>
    </dgm:pt>
    <dgm:pt modelId="{FF071095-E410-46E4-B35C-3C0F2306F909}" type="pres">
      <dgm:prSet presAssocID="{94884AE0-49B6-4AC1-8CE3-0FB18811B863}" presName="parTx" presStyleLbl="alignNode1" presStyleIdx="0" presStyleCnt="3">
        <dgm:presLayoutVars>
          <dgm:chMax val="0"/>
          <dgm:chPref val="0"/>
          <dgm:bulletEnabled val="1"/>
        </dgm:presLayoutVars>
      </dgm:prSet>
      <dgm:spPr/>
    </dgm:pt>
    <dgm:pt modelId="{0B51602E-14BC-4FB7-96DF-CEDE0152871D}" type="pres">
      <dgm:prSet presAssocID="{94884AE0-49B6-4AC1-8CE3-0FB18811B863}" presName="desTx" presStyleLbl="alignAccFollowNode1" presStyleIdx="0" presStyleCnt="3">
        <dgm:presLayoutVars>
          <dgm:bulletEnabled val="1"/>
        </dgm:presLayoutVars>
      </dgm:prSet>
      <dgm:spPr/>
    </dgm:pt>
    <dgm:pt modelId="{9DA2F762-136D-45F2-8A15-B0B9C2625F2F}" type="pres">
      <dgm:prSet presAssocID="{EE2AC409-859D-46F2-A050-6B3CC8ACEF30}" presName="space" presStyleCnt="0"/>
      <dgm:spPr/>
    </dgm:pt>
    <dgm:pt modelId="{A3DB64A4-5925-42FA-B7E5-D0CED83915DE}" type="pres">
      <dgm:prSet presAssocID="{2AA59038-17D4-4204-82B2-60486B9364F3}" presName="composite" presStyleCnt="0"/>
      <dgm:spPr/>
    </dgm:pt>
    <dgm:pt modelId="{B1E6B998-3ECC-424F-B780-13CAEC15F485}" type="pres">
      <dgm:prSet presAssocID="{2AA59038-17D4-4204-82B2-60486B9364F3}" presName="parTx" presStyleLbl="alignNode1" presStyleIdx="1" presStyleCnt="3">
        <dgm:presLayoutVars>
          <dgm:chMax val="0"/>
          <dgm:chPref val="0"/>
          <dgm:bulletEnabled val="1"/>
        </dgm:presLayoutVars>
      </dgm:prSet>
      <dgm:spPr/>
    </dgm:pt>
    <dgm:pt modelId="{A2FDE96A-8C18-4274-909E-82A29E789FD3}" type="pres">
      <dgm:prSet presAssocID="{2AA59038-17D4-4204-82B2-60486B9364F3}" presName="desTx" presStyleLbl="alignAccFollowNode1" presStyleIdx="1" presStyleCnt="3">
        <dgm:presLayoutVars>
          <dgm:bulletEnabled val="1"/>
        </dgm:presLayoutVars>
      </dgm:prSet>
      <dgm:spPr/>
    </dgm:pt>
    <dgm:pt modelId="{8BFC7260-8419-463E-8C07-8977EF288BCB}" type="pres">
      <dgm:prSet presAssocID="{2D12CC9F-2719-4A07-90F7-F824B5D2166B}" presName="space" presStyleCnt="0"/>
      <dgm:spPr/>
    </dgm:pt>
    <dgm:pt modelId="{536268A5-667B-4BC6-A654-DCC7601CC449}" type="pres">
      <dgm:prSet presAssocID="{26B7F21B-1FE4-4B57-9211-41BD394ACC9B}" presName="composite" presStyleCnt="0"/>
      <dgm:spPr/>
    </dgm:pt>
    <dgm:pt modelId="{E3B49FAB-B3FB-4031-97F0-C68BA1E8360B}" type="pres">
      <dgm:prSet presAssocID="{26B7F21B-1FE4-4B57-9211-41BD394ACC9B}" presName="parTx" presStyleLbl="alignNode1" presStyleIdx="2" presStyleCnt="3">
        <dgm:presLayoutVars>
          <dgm:chMax val="0"/>
          <dgm:chPref val="0"/>
          <dgm:bulletEnabled val="1"/>
        </dgm:presLayoutVars>
      </dgm:prSet>
      <dgm:spPr/>
    </dgm:pt>
    <dgm:pt modelId="{411BD942-6A63-4DCE-905B-15AF6DC17C37}" type="pres">
      <dgm:prSet presAssocID="{26B7F21B-1FE4-4B57-9211-41BD394ACC9B}" presName="desTx" presStyleLbl="alignAccFollowNode1" presStyleIdx="2" presStyleCnt="3">
        <dgm:presLayoutVars>
          <dgm:bulletEnabled val="1"/>
        </dgm:presLayoutVars>
      </dgm:prSet>
      <dgm:spPr/>
    </dgm:pt>
  </dgm:ptLst>
  <dgm:cxnLst>
    <dgm:cxn modelId="{A38C8002-BE22-4EE9-9198-234C73B1E4E2}" srcId="{8C1FA698-3239-4A4E-9555-EA923DAACA5C}" destId="{26B7F21B-1FE4-4B57-9211-41BD394ACC9B}" srcOrd="2" destOrd="0" parTransId="{1D0F72C8-08A5-4230-A73E-233272650A74}" sibTransId="{56F4ACE3-F8D7-49A9-AAE7-E17EE086E5F6}"/>
    <dgm:cxn modelId="{46E7C009-8935-48F0-88AC-27906F4BFADC}" type="presOf" srcId="{3B35D6C1-5FE4-4FCE-97D4-5720A8E61525}" destId="{0B51602E-14BC-4FB7-96DF-CEDE0152871D}" srcOrd="0" destOrd="0" presId="urn:microsoft.com/office/officeart/2005/8/layout/hList1"/>
    <dgm:cxn modelId="{994EA10A-9D35-4E1A-8367-915D74A4C960}" srcId="{8C1FA698-3239-4A4E-9555-EA923DAACA5C}" destId="{2AA59038-17D4-4204-82B2-60486B9364F3}" srcOrd="1" destOrd="0" parTransId="{077F122E-591A-4E67-AC1E-465D948E09F1}" sibTransId="{2D12CC9F-2719-4A07-90F7-F824B5D2166B}"/>
    <dgm:cxn modelId="{ADAFAA0B-CA42-4F97-A987-2DD38D92442E}" type="presOf" srcId="{94884AE0-49B6-4AC1-8CE3-0FB18811B863}" destId="{FF071095-E410-46E4-B35C-3C0F2306F909}" srcOrd="0" destOrd="0" presId="urn:microsoft.com/office/officeart/2005/8/layout/hList1"/>
    <dgm:cxn modelId="{4A8AFA12-401B-4943-A493-0C0E696CC7DF}" type="presOf" srcId="{C6493F08-B0FF-41E6-92C7-70205059365A}" destId="{411BD942-6A63-4DCE-905B-15AF6DC17C37}" srcOrd="0" destOrd="1" presId="urn:microsoft.com/office/officeart/2005/8/layout/hList1"/>
    <dgm:cxn modelId="{031AFF49-C55F-446D-8B34-4F06DE345B9A}" type="presOf" srcId="{2AA59038-17D4-4204-82B2-60486B9364F3}" destId="{B1E6B998-3ECC-424F-B780-13CAEC15F485}" srcOrd="0" destOrd="0" presId="urn:microsoft.com/office/officeart/2005/8/layout/hList1"/>
    <dgm:cxn modelId="{B1741B64-323D-4F13-88FF-3593C39D38F4}" srcId="{2AA59038-17D4-4204-82B2-60486B9364F3}" destId="{CA5E4946-FDE3-4935-8A14-1E9A8B484867}" srcOrd="1" destOrd="0" parTransId="{B2018DC0-2818-4A65-8B30-D0DFC1AC973B}" sibTransId="{CCC910C5-7F97-48A5-BDAC-64304FEC27B0}"/>
    <dgm:cxn modelId="{8CD0D98D-EE66-4660-A6E3-C9F9293B2BCA}" type="presOf" srcId="{8C1FA698-3239-4A4E-9555-EA923DAACA5C}" destId="{A2A69E8B-4382-4735-BC42-E05372519A0C}" srcOrd="0" destOrd="0" presId="urn:microsoft.com/office/officeart/2005/8/layout/hList1"/>
    <dgm:cxn modelId="{F26E9D9A-B2E6-402F-B598-28A72D5E24DD}" type="presOf" srcId="{2EF823DF-D8D5-4C1B-96F6-D1DD26665718}" destId="{0B51602E-14BC-4FB7-96DF-CEDE0152871D}" srcOrd="0" destOrd="1" presId="urn:microsoft.com/office/officeart/2005/8/layout/hList1"/>
    <dgm:cxn modelId="{F986CBAB-EE21-47BF-82FF-AEF7F79A270F}" type="presOf" srcId="{26B7F21B-1FE4-4B57-9211-41BD394ACC9B}" destId="{E3B49FAB-B3FB-4031-97F0-C68BA1E8360B}" srcOrd="0" destOrd="0" presId="urn:microsoft.com/office/officeart/2005/8/layout/hList1"/>
    <dgm:cxn modelId="{6A35B8B4-DEB7-42C9-9C7A-20C1C6ED260E}" type="presOf" srcId="{E3D3F9B2-52E4-441B-B609-F74CD80353DA}" destId="{411BD942-6A63-4DCE-905B-15AF6DC17C37}" srcOrd="0" destOrd="0" presId="urn:microsoft.com/office/officeart/2005/8/layout/hList1"/>
    <dgm:cxn modelId="{80F43DBF-7878-4803-A9CB-1746933527DD}" srcId="{2AA59038-17D4-4204-82B2-60486B9364F3}" destId="{668DA9CB-2B9C-4977-9CF8-F111B827AD79}" srcOrd="2" destOrd="0" parTransId="{0774021E-AF9D-4D15-936A-84BA505F3C75}" sibTransId="{05CF8E8A-9C58-4096-A5BF-6E981928095C}"/>
    <dgm:cxn modelId="{911485C4-0216-4991-9E15-4D6381D79480}" type="presOf" srcId="{668DA9CB-2B9C-4977-9CF8-F111B827AD79}" destId="{A2FDE96A-8C18-4274-909E-82A29E789FD3}" srcOrd="0" destOrd="2" presId="urn:microsoft.com/office/officeart/2005/8/layout/hList1"/>
    <dgm:cxn modelId="{71DDB8C4-EAB9-4F96-AA00-503B162DA7B8}" srcId="{94884AE0-49B6-4AC1-8CE3-0FB18811B863}" destId="{3B35D6C1-5FE4-4FCE-97D4-5720A8E61525}" srcOrd="0" destOrd="0" parTransId="{976DA2DB-60CC-47EC-B87E-23BBA0710CBB}" sibTransId="{83D9F499-348F-4702-A7B7-5A9A8F84E43A}"/>
    <dgm:cxn modelId="{3A919CCB-B4F5-49BB-A01C-B224D0C915D7}" srcId="{2AA59038-17D4-4204-82B2-60486B9364F3}" destId="{0F6065FA-C13C-4C35-8D17-74C455CDB250}" srcOrd="0" destOrd="0" parTransId="{45E4B89A-D2D3-4098-A66D-B68DC1B333CD}" sibTransId="{B3ADF0FF-267E-40EA-8871-DA7E63F90125}"/>
    <dgm:cxn modelId="{359B14CC-E3A1-4EEF-8370-9EFC25C22CA9}" type="presOf" srcId="{CA5E4946-FDE3-4935-8A14-1E9A8B484867}" destId="{A2FDE96A-8C18-4274-909E-82A29E789FD3}" srcOrd="0" destOrd="1" presId="urn:microsoft.com/office/officeart/2005/8/layout/hList1"/>
    <dgm:cxn modelId="{66C297DB-B1A1-4CFC-8563-9B4DF186D378}" type="presOf" srcId="{0F6065FA-C13C-4C35-8D17-74C455CDB250}" destId="{A2FDE96A-8C18-4274-909E-82A29E789FD3}" srcOrd="0" destOrd="0" presId="urn:microsoft.com/office/officeart/2005/8/layout/hList1"/>
    <dgm:cxn modelId="{80EACDE3-F365-477E-AB52-D355263FC3BA}" type="presOf" srcId="{2C45DC3F-5221-4184-B514-71E3BCBE5804}" destId="{0B51602E-14BC-4FB7-96DF-CEDE0152871D}" srcOrd="0" destOrd="2" presId="urn:microsoft.com/office/officeart/2005/8/layout/hList1"/>
    <dgm:cxn modelId="{02D766E5-91F1-4B6B-8B67-B75891F1919B}" srcId="{8C1FA698-3239-4A4E-9555-EA923DAACA5C}" destId="{94884AE0-49B6-4AC1-8CE3-0FB18811B863}" srcOrd="0" destOrd="0" parTransId="{24850EFD-735C-4989-ACAA-D029B6FE9055}" sibTransId="{EE2AC409-859D-46F2-A050-6B3CC8ACEF30}"/>
    <dgm:cxn modelId="{A9B422E9-EB5A-444B-B944-BD22EBD06CCC}" srcId="{26B7F21B-1FE4-4B57-9211-41BD394ACC9B}" destId="{E3D3F9B2-52E4-441B-B609-F74CD80353DA}" srcOrd="0" destOrd="0" parTransId="{EF864F97-D337-4782-ABAA-FCB1DBC88037}" sibTransId="{9E1B0A0E-BE5F-45FC-9254-6CC2AC4CFBEE}"/>
    <dgm:cxn modelId="{419CA4F3-BAA8-4C76-A4C8-30BEEE5D5E26}" srcId="{94884AE0-49B6-4AC1-8CE3-0FB18811B863}" destId="{2EF823DF-D8D5-4C1B-96F6-D1DD26665718}" srcOrd="1" destOrd="0" parTransId="{0F1C267A-455A-49D7-A224-7A763C4948AC}" sibTransId="{ACAC7EC6-A43C-4463-A186-546B39BEB083}"/>
    <dgm:cxn modelId="{C79148F9-D88E-4B8E-AB6B-A6D55A231EB1}" srcId="{26B7F21B-1FE4-4B57-9211-41BD394ACC9B}" destId="{C6493F08-B0FF-41E6-92C7-70205059365A}" srcOrd="1" destOrd="0" parTransId="{FB3B5582-36BF-44E7-8747-0FA0AA5A2527}" sibTransId="{62C60965-F228-4F2F-A3E4-1B75CC26D0C4}"/>
    <dgm:cxn modelId="{449EB7FB-A2F5-468B-AFEC-EB348FDEE996}" srcId="{94884AE0-49B6-4AC1-8CE3-0FB18811B863}" destId="{2C45DC3F-5221-4184-B514-71E3BCBE5804}" srcOrd="2" destOrd="0" parTransId="{852207C0-BDB7-42B5-9164-C48E7D0242FA}" sibTransId="{AC7A671A-835B-4081-B85D-EE39C92CCB0A}"/>
    <dgm:cxn modelId="{ACEA5A6A-48D9-4A35-A23E-CE741C94E8ED}" type="presParOf" srcId="{A2A69E8B-4382-4735-BC42-E05372519A0C}" destId="{A681BCB2-996F-4002-ADF3-6F49C0861399}" srcOrd="0" destOrd="0" presId="urn:microsoft.com/office/officeart/2005/8/layout/hList1"/>
    <dgm:cxn modelId="{1E4CBEA8-A052-43E1-8894-CFB7B6715325}" type="presParOf" srcId="{A681BCB2-996F-4002-ADF3-6F49C0861399}" destId="{FF071095-E410-46E4-B35C-3C0F2306F909}" srcOrd="0" destOrd="0" presId="urn:microsoft.com/office/officeart/2005/8/layout/hList1"/>
    <dgm:cxn modelId="{71EEA5B1-6F56-4F57-B54A-5C82D811FE78}" type="presParOf" srcId="{A681BCB2-996F-4002-ADF3-6F49C0861399}" destId="{0B51602E-14BC-4FB7-96DF-CEDE0152871D}" srcOrd="1" destOrd="0" presId="urn:microsoft.com/office/officeart/2005/8/layout/hList1"/>
    <dgm:cxn modelId="{CFDCAC21-3A3B-4028-8CA3-E743626EFC9F}" type="presParOf" srcId="{A2A69E8B-4382-4735-BC42-E05372519A0C}" destId="{9DA2F762-136D-45F2-8A15-B0B9C2625F2F}" srcOrd="1" destOrd="0" presId="urn:microsoft.com/office/officeart/2005/8/layout/hList1"/>
    <dgm:cxn modelId="{A75F4E0C-9E2F-498E-902A-3E5C7958C2B0}" type="presParOf" srcId="{A2A69E8B-4382-4735-BC42-E05372519A0C}" destId="{A3DB64A4-5925-42FA-B7E5-D0CED83915DE}" srcOrd="2" destOrd="0" presId="urn:microsoft.com/office/officeart/2005/8/layout/hList1"/>
    <dgm:cxn modelId="{347760A7-35C5-485E-8DFC-1780EB2B6D70}" type="presParOf" srcId="{A3DB64A4-5925-42FA-B7E5-D0CED83915DE}" destId="{B1E6B998-3ECC-424F-B780-13CAEC15F485}" srcOrd="0" destOrd="0" presId="urn:microsoft.com/office/officeart/2005/8/layout/hList1"/>
    <dgm:cxn modelId="{3096A5EE-62C0-4CF2-A4FB-2950997303C6}" type="presParOf" srcId="{A3DB64A4-5925-42FA-B7E5-D0CED83915DE}" destId="{A2FDE96A-8C18-4274-909E-82A29E789FD3}" srcOrd="1" destOrd="0" presId="urn:microsoft.com/office/officeart/2005/8/layout/hList1"/>
    <dgm:cxn modelId="{3EC90F14-907D-4BF3-A5B0-ACE3AC28C7BC}" type="presParOf" srcId="{A2A69E8B-4382-4735-BC42-E05372519A0C}" destId="{8BFC7260-8419-463E-8C07-8977EF288BCB}" srcOrd="3" destOrd="0" presId="urn:microsoft.com/office/officeart/2005/8/layout/hList1"/>
    <dgm:cxn modelId="{6008487F-000C-4090-A25F-45C76343B800}" type="presParOf" srcId="{A2A69E8B-4382-4735-BC42-E05372519A0C}" destId="{536268A5-667B-4BC6-A654-DCC7601CC449}" srcOrd="4" destOrd="0" presId="urn:microsoft.com/office/officeart/2005/8/layout/hList1"/>
    <dgm:cxn modelId="{98BCE36A-6443-4362-98C0-57B17AA1385B}" type="presParOf" srcId="{536268A5-667B-4BC6-A654-DCC7601CC449}" destId="{E3B49FAB-B3FB-4031-97F0-C68BA1E8360B}" srcOrd="0" destOrd="0" presId="urn:microsoft.com/office/officeart/2005/8/layout/hList1"/>
    <dgm:cxn modelId="{C0353120-5537-4B86-A246-52BE69AC9049}" type="presParOf" srcId="{536268A5-667B-4BC6-A654-DCC7601CC449}" destId="{411BD942-6A63-4DCE-905B-15AF6DC17C3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2D07B7-6210-440C-B211-1FE4D2C0515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1CB8CDC-E3AD-4233-833E-694110620490}">
      <dgm:prSet phldrT="[Text]" custT="1"/>
      <dgm:spPr/>
      <dgm:t>
        <a:bodyPr/>
        <a:lstStyle/>
        <a:p>
          <a:r>
            <a:rPr lang="en-ID" sz="3600" dirty="0" err="1"/>
            <a:t>Perintah</a:t>
          </a:r>
          <a:endParaRPr lang="en-US" sz="3600" dirty="0"/>
        </a:p>
      </dgm:t>
    </dgm:pt>
    <dgm:pt modelId="{2135C84A-EB55-49DC-BADC-D8D9EEEBCABA}" type="parTrans" cxnId="{7371C555-DDED-44C5-826D-054B1DE9FF44}">
      <dgm:prSet/>
      <dgm:spPr/>
      <dgm:t>
        <a:bodyPr/>
        <a:lstStyle/>
        <a:p>
          <a:endParaRPr lang="en-US" sz="2400"/>
        </a:p>
      </dgm:t>
    </dgm:pt>
    <dgm:pt modelId="{CAB85DDA-2FA8-48C9-9BDD-CF6399A2C81C}" type="sibTrans" cxnId="{7371C555-DDED-44C5-826D-054B1DE9FF44}">
      <dgm:prSet/>
      <dgm:spPr/>
      <dgm:t>
        <a:bodyPr/>
        <a:lstStyle/>
        <a:p>
          <a:endParaRPr lang="en-US" sz="2400"/>
        </a:p>
      </dgm:t>
    </dgm:pt>
    <dgm:pt modelId="{8C986FBA-0131-41ED-AB8A-A8E5EC5CA41A}">
      <dgm:prSet phldrT="[Text]" custT="1"/>
      <dgm:spPr/>
      <dgm:t>
        <a:bodyPr/>
        <a:lstStyle/>
        <a:p>
          <a:r>
            <a:rPr lang="en-ID" sz="2800" dirty="0" err="1"/>
            <a:t>Keharusan</a:t>
          </a:r>
          <a:r>
            <a:rPr lang="en-ID" sz="2800" dirty="0"/>
            <a:t> </a:t>
          </a:r>
          <a:r>
            <a:rPr lang="en-ID" sz="2800" dirty="0" err="1"/>
            <a:t>bagi</a:t>
          </a:r>
          <a:r>
            <a:rPr lang="en-ID" sz="2800" dirty="0"/>
            <a:t> </a:t>
          </a:r>
          <a:r>
            <a:rPr lang="en-ID" sz="2800" dirty="0" err="1"/>
            <a:t>seseorang</a:t>
          </a:r>
          <a:r>
            <a:rPr lang="en-ID" sz="2800" dirty="0"/>
            <a:t> </a:t>
          </a:r>
          <a:r>
            <a:rPr lang="en-ID" sz="2800" dirty="0" err="1"/>
            <a:t>untuk</a:t>
          </a:r>
          <a:r>
            <a:rPr lang="en-ID" sz="2800" dirty="0"/>
            <a:t> </a:t>
          </a:r>
          <a:r>
            <a:rPr lang="en-ID" sz="2800" dirty="0" err="1"/>
            <a:t>berbuat</a:t>
          </a:r>
          <a:r>
            <a:rPr lang="en-ID" sz="2800" dirty="0"/>
            <a:t> </a:t>
          </a:r>
          <a:r>
            <a:rPr lang="en-ID" sz="2800" dirty="0" err="1"/>
            <a:t>sesuatu</a:t>
          </a:r>
          <a:r>
            <a:rPr lang="en-ID" sz="2800" dirty="0"/>
            <a:t>, </a:t>
          </a:r>
          <a:r>
            <a:rPr lang="en-ID" sz="2800" dirty="0" err="1"/>
            <a:t>oleh</a:t>
          </a:r>
          <a:r>
            <a:rPr lang="en-ID" sz="2800" dirty="0"/>
            <a:t> </a:t>
          </a:r>
          <a:r>
            <a:rPr lang="en-ID" sz="2800" dirty="0" err="1"/>
            <a:t>karena</a:t>
          </a:r>
          <a:r>
            <a:rPr lang="en-ID" sz="2800" dirty="0"/>
            <a:t> </a:t>
          </a:r>
          <a:r>
            <a:rPr lang="en-ID" sz="2800" dirty="0" err="1"/>
            <a:t>akibatnya</a:t>
          </a:r>
          <a:r>
            <a:rPr lang="en-ID" sz="2800" dirty="0"/>
            <a:t> </a:t>
          </a:r>
          <a:r>
            <a:rPr lang="en-ID" sz="2800" dirty="0" err="1"/>
            <a:t>dipandang</a:t>
          </a:r>
          <a:r>
            <a:rPr lang="en-ID" sz="2800" dirty="0"/>
            <a:t> </a:t>
          </a:r>
          <a:r>
            <a:rPr lang="en-ID" sz="2800" dirty="0" err="1"/>
            <a:t>baik</a:t>
          </a:r>
          <a:r>
            <a:rPr lang="en-ID" sz="2800" dirty="0"/>
            <a:t>.</a:t>
          </a:r>
          <a:endParaRPr lang="en-US" sz="2800" dirty="0"/>
        </a:p>
      </dgm:t>
    </dgm:pt>
    <dgm:pt modelId="{24DBFB21-441A-4496-BD9F-8CE0522CA408}" type="parTrans" cxnId="{7A22ED93-67C6-47A4-BA59-C33F1356F29B}">
      <dgm:prSet/>
      <dgm:spPr/>
      <dgm:t>
        <a:bodyPr/>
        <a:lstStyle/>
        <a:p>
          <a:endParaRPr lang="en-US" sz="2400"/>
        </a:p>
      </dgm:t>
    </dgm:pt>
    <dgm:pt modelId="{D03B4F01-4C71-49DE-812D-74FAF9C08C15}" type="sibTrans" cxnId="{7A22ED93-67C6-47A4-BA59-C33F1356F29B}">
      <dgm:prSet/>
      <dgm:spPr/>
      <dgm:t>
        <a:bodyPr/>
        <a:lstStyle/>
        <a:p>
          <a:endParaRPr lang="en-US" sz="2400"/>
        </a:p>
      </dgm:t>
    </dgm:pt>
    <dgm:pt modelId="{ACCE6802-50FA-41CE-9231-A05F505477FD}">
      <dgm:prSet phldrT="[Text]" custT="1"/>
      <dgm:spPr/>
      <dgm:t>
        <a:bodyPr/>
        <a:lstStyle/>
        <a:p>
          <a:r>
            <a:rPr lang="en-ID" sz="3600" dirty="0" err="1"/>
            <a:t>Larangan</a:t>
          </a:r>
          <a:endParaRPr lang="en-US" sz="3600" dirty="0"/>
        </a:p>
      </dgm:t>
    </dgm:pt>
    <dgm:pt modelId="{C9B7EB7B-C07C-4CF5-8EBA-5121707E9E04}" type="parTrans" cxnId="{1881973C-8D68-4BAA-802C-782300C0EC32}">
      <dgm:prSet/>
      <dgm:spPr/>
      <dgm:t>
        <a:bodyPr/>
        <a:lstStyle/>
        <a:p>
          <a:endParaRPr lang="en-US" sz="2400"/>
        </a:p>
      </dgm:t>
    </dgm:pt>
    <dgm:pt modelId="{A2EBD6EE-5446-4C5E-81E7-128070135651}" type="sibTrans" cxnId="{1881973C-8D68-4BAA-802C-782300C0EC32}">
      <dgm:prSet/>
      <dgm:spPr/>
      <dgm:t>
        <a:bodyPr/>
        <a:lstStyle/>
        <a:p>
          <a:endParaRPr lang="en-US" sz="2400"/>
        </a:p>
      </dgm:t>
    </dgm:pt>
    <dgm:pt modelId="{23467A6E-12B2-488B-BCAA-6CB30BBE03C3}">
      <dgm:prSet phldrT="[Text]" custT="1"/>
      <dgm:spPr/>
      <dgm:t>
        <a:bodyPr/>
        <a:lstStyle/>
        <a:p>
          <a:r>
            <a:rPr lang="en-ID" sz="2800" dirty="0" err="1"/>
            <a:t>Keharusan</a:t>
          </a:r>
          <a:r>
            <a:rPr lang="en-ID" sz="2800" dirty="0"/>
            <a:t> </a:t>
          </a:r>
          <a:r>
            <a:rPr lang="en-ID" sz="2800" dirty="0" err="1"/>
            <a:t>bagi</a:t>
          </a:r>
          <a:r>
            <a:rPr lang="en-ID" sz="2800" dirty="0"/>
            <a:t> </a:t>
          </a:r>
          <a:r>
            <a:rPr lang="en-ID" sz="2800" dirty="0" err="1"/>
            <a:t>seseorang</a:t>
          </a:r>
          <a:r>
            <a:rPr lang="en-ID" sz="2800" dirty="0"/>
            <a:t> </a:t>
          </a:r>
          <a:r>
            <a:rPr lang="en-ID" sz="2800" dirty="0" err="1"/>
            <a:t>untuk</a:t>
          </a:r>
          <a:r>
            <a:rPr lang="en-ID" sz="2800" dirty="0"/>
            <a:t> </a:t>
          </a:r>
          <a:r>
            <a:rPr lang="en-ID" sz="2800" dirty="0" err="1"/>
            <a:t>tidak</a:t>
          </a:r>
          <a:r>
            <a:rPr lang="en-ID" sz="2800" dirty="0"/>
            <a:t> </a:t>
          </a:r>
          <a:r>
            <a:rPr lang="en-ID" sz="2800" dirty="0" err="1"/>
            <a:t>berbuat</a:t>
          </a:r>
          <a:r>
            <a:rPr lang="en-ID" sz="2800" dirty="0"/>
            <a:t> </a:t>
          </a:r>
          <a:r>
            <a:rPr lang="en-ID" sz="2800" dirty="0" err="1"/>
            <a:t>sesuatu</a:t>
          </a:r>
          <a:r>
            <a:rPr lang="en-ID" sz="2800" dirty="0"/>
            <a:t>, </a:t>
          </a:r>
          <a:r>
            <a:rPr lang="en-ID" sz="2800" dirty="0" err="1"/>
            <a:t>oleh</a:t>
          </a:r>
          <a:r>
            <a:rPr lang="en-ID" sz="2800" dirty="0"/>
            <a:t> </a:t>
          </a:r>
          <a:r>
            <a:rPr lang="en-ID" sz="2800" dirty="0" err="1"/>
            <a:t>karena</a:t>
          </a:r>
          <a:r>
            <a:rPr lang="en-ID" sz="2800" dirty="0"/>
            <a:t> </a:t>
          </a:r>
          <a:r>
            <a:rPr lang="en-ID" sz="2800" dirty="0" err="1"/>
            <a:t>akibatnya</a:t>
          </a:r>
          <a:r>
            <a:rPr lang="en-ID" sz="2800" dirty="0"/>
            <a:t> </a:t>
          </a:r>
          <a:r>
            <a:rPr lang="en-ID" sz="2800" dirty="0" err="1"/>
            <a:t>dipandang</a:t>
          </a:r>
          <a:r>
            <a:rPr lang="en-ID" sz="2800" dirty="0"/>
            <a:t> </a:t>
          </a:r>
          <a:r>
            <a:rPr lang="en-ID" sz="2800" dirty="0" err="1"/>
            <a:t>tidak</a:t>
          </a:r>
          <a:r>
            <a:rPr lang="en-ID" sz="2800" dirty="0"/>
            <a:t> </a:t>
          </a:r>
          <a:r>
            <a:rPr lang="en-ID" sz="2800" dirty="0" err="1"/>
            <a:t>baik</a:t>
          </a:r>
          <a:r>
            <a:rPr lang="en-ID" sz="2800" dirty="0"/>
            <a:t>.</a:t>
          </a:r>
          <a:endParaRPr lang="en-US" sz="2800" dirty="0"/>
        </a:p>
      </dgm:t>
    </dgm:pt>
    <dgm:pt modelId="{3172D4E2-153C-4BA3-9E28-1732565FAE70}" type="parTrans" cxnId="{BC2D3DDF-B3AB-40F1-B813-B4A14DE8FE95}">
      <dgm:prSet/>
      <dgm:spPr/>
      <dgm:t>
        <a:bodyPr/>
        <a:lstStyle/>
        <a:p>
          <a:endParaRPr lang="en-US" sz="2400"/>
        </a:p>
      </dgm:t>
    </dgm:pt>
    <dgm:pt modelId="{BFE01E9F-A9D7-4D12-95F0-01E92EB7BCAE}" type="sibTrans" cxnId="{BC2D3DDF-B3AB-40F1-B813-B4A14DE8FE95}">
      <dgm:prSet/>
      <dgm:spPr/>
      <dgm:t>
        <a:bodyPr/>
        <a:lstStyle/>
        <a:p>
          <a:endParaRPr lang="en-US" sz="2400"/>
        </a:p>
      </dgm:t>
    </dgm:pt>
    <dgm:pt modelId="{83CF0660-767F-4685-9F4C-C14FD2B4A3C1}" type="pres">
      <dgm:prSet presAssocID="{1B2D07B7-6210-440C-B211-1FE4D2C0515F}" presName="Name0" presStyleCnt="0">
        <dgm:presLayoutVars>
          <dgm:dir/>
          <dgm:animLvl val="lvl"/>
          <dgm:resizeHandles val="exact"/>
        </dgm:presLayoutVars>
      </dgm:prSet>
      <dgm:spPr/>
    </dgm:pt>
    <dgm:pt modelId="{77A76D30-5FBE-4AA4-906D-82691A9C18D0}" type="pres">
      <dgm:prSet presAssocID="{71CB8CDC-E3AD-4233-833E-694110620490}" presName="composite" presStyleCnt="0"/>
      <dgm:spPr/>
    </dgm:pt>
    <dgm:pt modelId="{2ABF34CA-2B00-43AE-BCBD-A44F7FB76CEC}" type="pres">
      <dgm:prSet presAssocID="{71CB8CDC-E3AD-4233-833E-694110620490}" presName="parTx" presStyleLbl="alignNode1" presStyleIdx="0" presStyleCnt="2">
        <dgm:presLayoutVars>
          <dgm:chMax val="0"/>
          <dgm:chPref val="0"/>
          <dgm:bulletEnabled val="1"/>
        </dgm:presLayoutVars>
      </dgm:prSet>
      <dgm:spPr/>
    </dgm:pt>
    <dgm:pt modelId="{E1F52E7B-5891-4B51-9F31-0287670F1978}" type="pres">
      <dgm:prSet presAssocID="{71CB8CDC-E3AD-4233-833E-694110620490}" presName="desTx" presStyleLbl="alignAccFollowNode1" presStyleIdx="0" presStyleCnt="2">
        <dgm:presLayoutVars>
          <dgm:bulletEnabled val="1"/>
        </dgm:presLayoutVars>
      </dgm:prSet>
      <dgm:spPr/>
    </dgm:pt>
    <dgm:pt modelId="{4051E04F-BE9F-4C41-95DA-3EEC2370040E}" type="pres">
      <dgm:prSet presAssocID="{CAB85DDA-2FA8-48C9-9BDD-CF6399A2C81C}" presName="space" presStyleCnt="0"/>
      <dgm:spPr/>
    </dgm:pt>
    <dgm:pt modelId="{9F3955BB-8D43-490D-A1FD-908D3294575C}" type="pres">
      <dgm:prSet presAssocID="{ACCE6802-50FA-41CE-9231-A05F505477FD}" presName="composite" presStyleCnt="0"/>
      <dgm:spPr/>
    </dgm:pt>
    <dgm:pt modelId="{3926A9AE-8B9B-41E1-A593-C01BBC2BBFC5}" type="pres">
      <dgm:prSet presAssocID="{ACCE6802-50FA-41CE-9231-A05F505477FD}" presName="parTx" presStyleLbl="alignNode1" presStyleIdx="1" presStyleCnt="2">
        <dgm:presLayoutVars>
          <dgm:chMax val="0"/>
          <dgm:chPref val="0"/>
          <dgm:bulletEnabled val="1"/>
        </dgm:presLayoutVars>
      </dgm:prSet>
      <dgm:spPr/>
    </dgm:pt>
    <dgm:pt modelId="{7F7A71BE-A9D5-4B7E-B916-9E8326DFED40}" type="pres">
      <dgm:prSet presAssocID="{ACCE6802-50FA-41CE-9231-A05F505477FD}" presName="desTx" presStyleLbl="alignAccFollowNode1" presStyleIdx="1" presStyleCnt="2">
        <dgm:presLayoutVars>
          <dgm:bulletEnabled val="1"/>
        </dgm:presLayoutVars>
      </dgm:prSet>
      <dgm:spPr/>
    </dgm:pt>
  </dgm:ptLst>
  <dgm:cxnLst>
    <dgm:cxn modelId="{3EEEAD0E-F4A8-4B14-8B5F-9B6F20678F45}" type="presOf" srcId="{ACCE6802-50FA-41CE-9231-A05F505477FD}" destId="{3926A9AE-8B9B-41E1-A593-C01BBC2BBFC5}" srcOrd="0" destOrd="0" presId="urn:microsoft.com/office/officeart/2005/8/layout/hList1"/>
    <dgm:cxn modelId="{A5F0782A-7206-4DDF-982C-F32ADCC3C9FC}" type="presOf" srcId="{8C986FBA-0131-41ED-AB8A-A8E5EC5CA41A}" destId="{E1F52E7B-5891-4B51-9F31-0287670F1978}" srcOrd="0" destOrd="0" presId="urn:microsoft.com/office/officeart/2005/8/layout/hList1"/>
    <dgm:cxn modelId="{1881973C-8D68-4BAA-802C-782300C0EC32}" srcId="{1B2D07B7-6210-440C-B211-1FE4D2C0515F}" destId="{ACCE6802-50FA-41CE-9231-A05F505477FD}" srcOrd="1" destOrd="0" parTransId="{C9B7EB7B-C07C-4CF5-8EBA-5121707E9E04}" sibTransId="{A2EBD6EE-5446-4C5E-81E7-128070135651}"/>
    <dgm:cxn modelId="{3BCD444B-CFB6-4B4D-8BE3-AC542F524C4C}" type="presOf" srcId="{1B2D07B7-6210-440C-B211-1FE4D2C0515F}" destId="{83CF0660-767F-4685-9F4C-C14FD2B4A3C1}" srcOrd="0" destOrd="0" presId="urn:microsoft.com/office/officeart/2005/8/layout/hList1"/>
    <dgm:cxn modelId="{7371C555-DDED-44C5-826D-054B1DE9FF44}" srcId="{1B2D07B7-6210-440C-B211-1FE4D2C0515F}" destId="{71CB8CDC-E3AD-4233-833E-694110620490}" srcOrd="0" destOrd="0" parTransId="{2135C84A-EB55-49DC-BADC-D8D9EEEBCABA}" sibTransId="{CAB85DDA-2FA8-48C9-9BDD-CF6399A2C81C}"/>
    <dgm:cxn modelId="{7A22ED93-67C6-47A4-BA59-C33F1356F29B}" srcId="{71CB8CDC-E3AD-4233-833E-694110620490}" destId="{8C986FBA-0131-41ED-AB8A-A8E5EC5CA41A}" srcOrd="0" destOrd="0" parTransId="{24DBFB21-441A-4496-BD9F-8CE0522CA408}" sibTransId="{D03B4F01-4C71-49DE-812D-74FAF9C08C15}"/>
    <dgm:cxn modelId="{BC2D3DDF-B3AB-40F1-B813-B4A14DE8FE95}" srcId="{ACCE6802-50FA-41CE-9231-A05F505477FD}" destId="{23467A6E-12B2-488B-BCAA-6CB30BBE03C3}" srcOrd="0" destOrd="0" parTransId="{3172D4E2-153C-4BA3-9E28-1732565FAE70}" sibTransId="{BFE01E9F-A9D7-4D12-95F0-01E92EB7BCAE}"/>
    <dgm:cxn modelId="{542E4DEC-0E7C-4693-ADFD-334CBB1B6FFD}" type="presOf" srcId="{71CB8CDC-E3AD-4233-833E-694110620490}" destId="{2ABF34CA-2B00-43AE-BCBD-A44F7FB76CEC}" srcOrd="0" destOrd="0" presId="urn:microsoft.com/office/officeart/2005/8/layout/hList1"/>
    <dgm:cxn modelId="{8974BFF9-9952-407E-98F8-212BA5E16857}" type="presOf" srcId="{23467A6E-12B2-488B-BCAA-6CB30BBE03C3}" destId="{7F7A71BE-A9D5-4B7E-B916-9E8326DFED40}" srcOrd="0" destOrd="0" presId="urn:microsoft.com/office/officeart/2005/8/layout/hList1"/>
    <dgm:cxn modelId="{B2F868CE-23BC-4194-8A7B-1CC52E42D8C1}" type="presParOf" srcId="{83CF0660-767F-4685-9F4C-C14FD2B4A3C1}" destId="{77A76D30-5FBE-4AA4-906D-82691A9C18D0}" srcOrd="0" destOrd="0" presId="urn:microsoft.com/office/officeart/2005/8/layout/hList1"/>
    <dgm:cxn modelId="{C4E9AAC8-F171-44EB-B838-9545F1864073}" type="presParOf" srcId="{77A76D30-5FBE-4AA4-906D-82691A9C18D0}" destId="{2ABF34CA-2B00-43AE-BCBD-A44F7FB76CEC}" srcOrd="0" destOrd="0" presId="urn:microsoft.com/office/officeart/2005/8/layout/hList1"/>
    <dgm:cxn modelId="{ED1901D5-514A-471C-AF36-5AEF21EDD1DA}" type="presParOf" srcId="{77A76D30-5FBE-4AA4-906D-82691A9C18D0}" destId="{E1F52E7B-5891-4B51-9F31-0287670F1978}" srcOrd="1" destOrd="0" presId="urn:microsoft.com/office/officeart/2005/8/layout/hList1"/>
    <dgm:cxn modelId="{D7A95FDC-8BCA-4CAC-AE51-3E44044B66F5}" type="presParOf" srcId="{83CF0660-767F-4685-9F4C-C14FD2B4A3C1}" destId="{4051E04F-BE9F-4C41-95DA-3EEC2370040E}" srcOrd="1" destOrd="0" presId="urn:microsoft.com/office/officeart/2005/8/layout/hList1"/>
    <dgm:cxn modelId="{470D3B24-BB43-4C26-B5EF-B61935E2F9E6}" type="presParOf" srcId="{83CF0660-767F-4685-9F4C-C14FD2B4A3C1}" destId="{9F3955BB-8D43-490D-A1FD-908D3294575C}" srcOrd="2" destOrd="0" presId="urn:microsoft.com/office/officeart/2005/8/layout/hList1"/>
    <dgm:cxn modelId="{583AEAD7-381A-4FDA-9F2A-F23FB44F9405}" type="presParOf" srcId="{9F3955BB-8D43-490D-A1FD-908D3294575C}" destId="{3926A9AE-8B9B-41E1-A593-C01BBC2BBFC5}" srcOrd="0" destOrd="0" presId="urn:microsoft.com/office/officeart/2005/8/layout/hList1"/>
    <dgm:cxn modelId="{CFE77AA8-E966-4071-ACDF-63E8FE04D44E}" type="presParOf" srcId="{9F3955BB-8D43-490D-A1FD-908D3294575C}" destId="{7F7A71BE-A9D5-4B7E-B916-9E8326DFED4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A86128-7A73-47D3-ACC1-647D8256A88E}"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US"/>
        </a:p>
      </dgm:t>
    </dgm:pt>
    <dgm:pt modelId="{3ABD0892-3544-4107-94C6-29134ACB1953}">
      <dgm:prSet phldrT="[Text]" custT="1"/>
      <dgm:spPr/>
      <dgm:t>
        <a:bodyPr/>
        <a:lstStyle/>
        <a:p>
          <a:r>
            <a:rPr lang="en-US" sz="4400" dirty="0"/>
            <a:t>Norma Agama</a:t>
          </a:r>
        </a:p>
      </dgm:t>
    </dgm:pt>
    <dgm:pt modelId="{43516285-F986-4D25-8CAE-33DED71BCECE}" type="parTrans" cxnId="{902BA087-1E5C-41DA-A10E-E300A6C66262}">
      <dgm:prSet/>
      <dgm:spPr/>
      <dgm:t>
        <a:bodyPr/>
        <a:lstStyle/>
        <a:p>
          <a:endParaRPr lang="en-US" sz="2000"/>
        </a:p>
      </dgm:t>
    </dgm:pt>
    <dgm:pt modelId="{51BECB4F-AA7A-42B8-BACE-69851E712583}" type="sibTrans" cxnId="{902BA087-1E5C-41DA-A10E-E300A6C66262}">
      <dgm:prSet/>
      <dgm:spPr/>
      <dgm:t>
        <a:bodyPr/>
        <a:lstStyle/>
        <a:p>
          <a:endParaRPr lang="en-US" sz="2000"/>
        </a:p>
      </dgm:t>
    </dgm:pt>
    <dgm:pt modelId="{FCFF39A9-572E-43E1-A327-23F81D69B7E1}">
      <dgm:prSet phldrT="[Text]" custT="1"/>
      <dgm:spPr/>
      <dgm:t>
        <a:bodyPr/>
        <a:lstStyle/>
        <a:p>
          <a:r>
            <a:rPr lang="en-US" sz="1800" b="0" i="0" dirty="0" err="1"/>
            <a:t>Peraturan</a:t>
          </a:r>
          <a:r>
            <a:rPr lang="en-US" sz="1800" b="0" i="0" dirty="0"/>
            <a:t> </a:t>
          </a:r>
          <a:r>
            <a:rPr lang="en-US" sz="1800" b="0" i="0" dirty="0" err="1"/>
            <a:t>hidup</a:t>
          </a:r>
          <a:r>
            <a:rPr lang="en-US" sz="1800" b="0" i="0" dirty="0"/>
            <a:t> yang </a:t>
          </a:r>
          <a:r>
            <a:rPr lang="en-US" sz="1800" b="0" i="0" dirty="0" err="1"/>
            <a:t>diterima</a:t>
          </a:r>
          <a:r>
            <a:rPr lang="en-US" sz="1800" b="0" i="0" dirty="0"/>
            <a:t> </a:t>
          </a:r>
          <a:r>
            <a:rPr lang="en-US" sz="1800" b="0" i="0" dirty="0" err="1"/>
            <a:t>sbg</a:t>
          </a:r>
          <a:r>
            <a:rPr lang="en-US" sz="1800" b="0" i="0" dirty="0"/>
            <a:t> </a:t>
          </a:r>
          <a:r>
            <a:rPr lang="en-US" sz="1800" b="0" i="0" dirty="0" err="1"/>
            <a:t>perintah</a:t>
          </a:r>
          <a:r>
            <a:rPr lang="en-US" sz="1800" b="0" i="0" dirty="0"/>
            <a:t>, </a:t>
          </a:r>
          <a:r>
            <a:rPr lang="en-US" sz="1800" b="0" i="0" dirty="0" err="1"/>
            <a:t>larangan</a:t>
          </a:r>
          <a:r>
            <a:rPr lang="en-US" sz="1800" b="0" i="0" dirty="0"/>
            <a:t> </a:t>
          </a:r>
          <a:r>
            <a:rPr lang="en-US" sz="1800" b="0" i="0" dirty="0" err="1"/>
            <a:t>dan</a:t>
          </a:r>
          <a:r>
            <a:rPr lang="en-US" sz="1800" b="0" i="0" dirty="0"/>
            <a:t> </a:t>
          </a:r>
          <a:r>
            <a:rPr lang="en-US" sz="1800" b="0" i="0" dirty="0" err="1"/>
            <a:t>anjuran</a:t>
          </a:r>
          <a:r>
            <a:rPr lang="en-US" sz="1800" b="0" i="0" dirty="0"/>
            <a:t> yang </a:t>
          </a:r>
          <a:r>
            <a:rPr lang="en-US" sz="1800" b="0" i="0" dirty="0" err="1"/>
            <a:t>berasal</a:t>
          </a:r>
          <a:r>
            <a:rPr lang="en-US" sz="1800" b="0" i="0" dirty="0"/>
            <a:t> </a:t>
          </a:r>
          <a:r>
            <a:rPr lang="en-US" sz="1800" b="0" i="0" dirty="0" err="1"/>
            <a:t>dari</a:t>
          </a:r>
          <a:r>
            <a:rPr lang="en-US" sz="1800" b="0" i="0" dirty="0"/>
            <a:t> </a:t>
          </a:r>
          <a:r>
            <a:rPr lang="en-US" sz="1800" b="0" i="0" dirty="0" err="1"/>
            <a:t>Tuhan</a:t>
          </a:r>
          <a:endParaRPr lang="en-US" sz="1800" dirty="0"/>
        </a:p>
      </dgm:t>
    </dgm:pt>
    <dgm:pt modelId="{3AA06E6E-ACDC-48D0-9464-3285E730FB2C}" type="parTrans" cxnId="{B75292EB-058A-4A5C-8C86-BFCC13C78807}">
      <dgm:prSet/>
      <dgm:spPr/>
      <dgm:t>
        <a:bodyPr/>
        <a:lstStyle/>
        <a:p>
          <a:endParaRPr lang="en-US" sz="2000"/>
        </a:p>
      </dgm:t>
    </dgm:pt>
    <dgm:pt modelId="{214F4311-E36E-4DEB-9170-26842465AB0A}" type="sibTrans" cxnId="{B75292EB-058A-4A5C-8C86-BFCC13C78807}">
      <dgm:prSet/>
      <dgm:spPr/>
      <dgm:t>
        <a:bodyPr/>
        <a:lstStyle/>
        <a:p>
          <a:endParaRPr lang="en-US" sz="2000"/>
        </a:p>
      </dgm:t>
    </dgm:pt>
    <dgm:pt modelId="{BB9CBCA0-E55A-454C-9D3F-49CD0D406ED7}">
      <dgm:prSet phldrT="[Text]" custT="1"/>
      <dgm:spPr/>
      <dgm:t>
        <a:bodyPr/>
        <a:lstStyle/>
        <a:p>
          <a:r>
            <a:rPr lang="en-US" sz="4400" dirty="0"/>
            <a:t>Norma </a:t>
          </a:r>
          <a:r>
            <a:rPr lang="en-US" sz="4400" dirty="0" err="1"/>
            <a:t>Kesusilaan</a:t>
          </a:r>
          <a:endParaRPr lang="en-US" sz="4400" dirty="0"/>
        </a:p>
      </dgm:t>
    </dgm:pt>
    <dgm:pt modelId="{03993D5A-0A18-4F40-8E4F-9EB8684293A6}" type="parTrans" cxnId="{35353A32-C3AF-4F05-A67D-38693912ABE3}">
      <dgm:prSet/>
      <dgm:spPr/>
      <dgm:t>
        <a:bodyPr/>
        <a:lstStyle/>
        <a:p>
          <a:endParaRPr lang="en-US" sz="2000"/>
        </a:p>
      </dgm:t>
    </dgm:pt>
    <dgm:pt modelId="{EA1D5361-FBCE-482E-A05F-33908A807F49}" type="sibTrans" cxnId="{35353A32-C3AF-4F05-A67D-38693912ABE3}">
      <dgm:prSet/>
      <dgm:spPr/>
      <dgm:t>
        <a:bodyPr/>
        <a:lstStyle/>
        <a:p>
          <a:endParaRPr lang="en-US" sz="2000"/>
        </a:p>
      </dgm:t>
    </dgm:pt>
    <dgm:pt modelId="{4F6966AA-233E-408C-BC0D-EBA6E8B9A52C}">
      <dgm:prSet phldrT="[Text]" custT="1"/>
      <dgm:spPr/>
      <dgm:t>
        <a:bodyPr/>
        <a:lstStyle/>
        <a:p>
          <a:r>
            <a:rPr lang="en-US" sz="2000" b="0" i="0" dirty="0" err="1"/>
            <a:t>Peraturan</a:t>
          </a:r>
          <a:r>
            <a:rPr lang="en-US" sz="2000" b="0" i="0" dirty="0"/>
            <a:t> </a:t>
          </a:r>
          <a:r>
            <a:rPr lang="en-US" sz="2000" b="0" i="0" dirty="0" err="1"/>
            <a:t>hidup</a:t>
          </a:r>
          <a:r>
            <a:rPr lang="en-US" sz="2000" b="0" i="0" dirty="0"/>
            <a:t> yang </a:t>
          </a:r>
          <a:r>
            <a:rPr lang="en-US" sz="2000" b="0" i="0" dirty="0" err="1"/>
            <a:t>dianggap</a:t>
          </a:r>
          <a:r>
            <a:rPr lang="en-US" sz="2000" b="0" i="0" dirty="0"/>
            <a:t> </a:t>
          </a:r>
          <a:r>
            <a:rPr lang="en-US" sz="2000" b="0" i="0" dirty="0" err="1"/>
            <a:t>sbg</a:t>
          </a:r>
          <a:r>
            <a:rPr lang="en-US" sz="2000" b="0" i="0" dirty="0"/>
            <a:t> </a:t>
          </a:r>
          <a:r>
            <a:rPr lang="en-US" sz="2000" b="0" i="0" dirty="0" err="1"/>
            <a:t>pedoman</a:t>
          </a:r>
          <a:r>
            <a:rPr lang="en-US" sz="2000" b="0" i="0" dirty="0"/>
            <a:t> </a:t>
          </a:r>
          <a:r>
            <a:rPr lang="en-US" sz="2000" b="0" i="0" dirty="0" err="1"/>
            <a:t>dalam</a:t>
          </a:r>
          <a:r>
            <a:rPr lang="en-US" sz="2000" b="0" i="0" dirty="0"/>
            <a:t> </a:t>
          </a:r>
          <a:r>
            <a:rPr lang="en-US" sz="2000" b="0" i="0" dirty="0" err="1"/>
            <a:t>sikap</a:t>
          </a:r>
          <a:r>
            <a:rPr lang="en-US" sz="2000" b="0" i="0" dirty="0"/>
            <a:t> </a:t>
          </a:r>
          <a:r>
            <a:rPr lang="en-US" sz="2000" b="0" i="0" dirty="0" err="1"/>
            <a:t>dan</a:t>
          </a:r>
          <a:r>
            <a:rPr lang="en-US" sz="2000" b="0" i="0" dirty="0"/>
            <a:t> </a:t>
          </a:r>
          <a:r>
            <a:rPr lang="en-US" sz="2000" b="0" i="0" dirty="0" err="1"/>
            <a:t>perbuatannya</a:t>
          </a:r>
          <a:endParaRPr lang="en-US" sz="2000" dirty="0"/>
        </a:p>
      </dgm:t>
    </dgm:pt>
    <dgm:pt modelId="{E786129E-8E96-4860-BAD3-9E8B53FD5694}" type="parTrans" cxnId="{DF9F2111-49BA-48C8-8121-4C2C0886FF03}">
      <dgm:prSet/>
      <dgm:spPr/>
      <dgm:t>
        <a:bodyPr/>
        <a:lstStyle/>
        <a:p>
          <a:endParaRPr lang="en-US" sz="2000"/>
        </a:p>
      </dgm:t>
    </dgm:pt>
    <dgm:pt modelId="{E1591646-7796-466A-AFE0-C1AA75FF7766}" type="sibTrans" cxnId="{DF9F2111-49BA-48C8-8121-4C2C0886FF03}">
      <dgm:prSet/>
      <dgm:spPr/>
      <dgm:t>
        <a:bodyPr/>
        <a:lstStyle/>
        <a:p>
          <a:endParaRPr lang="en-US" sz="2000"/>
        </a:p>
      </dgm:t>
    </dgm:pt>
    <dgm:pt modelId="{66536082-02FA-4B74-9296-2AA17357E8A2}">
      <dgm:prSet phldrT="[Text]" custT="1"/>
      <dgm:spPr/>
      <dgm:t>
        <a:bodyPr/>
        <a:lstStyle/>
        <a:p>
          <a:r>
            <a:rPr lang="en-US" sz="4400" dirty="0"/>
            <a:t>Norma </a:t>
          </a:r>
          <a:r>
            <a:rPr lang="en-US" sz="4400" dirty="0" err="1"/>
            <a:t>Kesopanan</a:t>
          </a:r>
          <a:endParaRPr lang="en-US" sz="4400" dirty="0"/>
        </a:p>
      </dgm:t>
    </dgm:pt>
    <dgm:pt modelId="{FAA68580-93AA-4A9C-8953-6AACAE15D48F}" type="parTrans" cxnId="{34792D49-6226-4370-810A-198E02E910EC}">
      <dgm:prSet/>
      <dgm:spPr/>
      <dgm:t>
        <a:bodyPr/>
        <a:lstStyle/>
        <a:p>
          <a:endParaRPr lang="en-US" sz="2000"/>
        </a:p>
      </dgm:t>
    </dgm:pt>
    <dgm:pt modelId="{12175FB3-7A8E-4839-9960-A3931927118A}" type="sibTrans" cxnId="{34792D49-6226-4370-810A-198E02E910EC}">
      <dgm:prSet/>
      <dgm:spPr/>
      <dgm:t>
        <a:bodyPr/>
        <a:lstStyle/>
        <a:p>
          <a:endParaRPr lang="en-US" sz="2000"/>
        </a:p>
      </dgm:t>
    </dgm:pt>
    <dgm:pt modelId="{DFBB85C0-B1C8-426A-B354-DCB398F36DD7}">
      <dgm:prSet custT="1"/>
      <dgm:spPr/>
      <dgm:t>
        <a:bodyPr/>
        <a:lstStyle/>
        <a:p>
          <a:r>
            <a:rPr lang="en-ID" sz="1800" b="0" i="0" dirty="0" err="1"/>
            <a:t>Peraturan</a:t>
          </a:r>
          <a:r>
            <a:rPr lang="en-ID" sz="1800" b="0" i="0" dirty="0"/>
            <a:t> </a:t>
          </a:r>
          <a:r>
            <a:rPr lang="en-ID" sz="1800" b="0" i="0" dirty="0" err="1"/>
            <a:t>hidup</a:t>
          </a:r>
          <a:r>
            <a:rPr lang="en-ID" sz="1800" b="0" i="0" dirty="0"/>
            <a:t> yang </a:t>
          </a:r>
          <a:r>
            <a:rPr lang="en-ID" sz="1800" b="0" i="0" dirty="0" err="1"/>
            <a:t>timbul</a:t>
          </a:r>
          <a:r>
            <a:rPr lang="en-ID" sz="1800" b="0" i="0" dirty="0"/>
            <a:t> </a:t>
          </a:r>
          <a:r>
            <a:rPr lang="en-ID" sz="1800" b="0" i="0" dirty="0" err="1"/>
            <a:t>dari</a:t>
          </a:r>
          <a:r>
            <a:rPr lang="en-ID" sz="1800" b="0" i="0" dirty="0"/>
            <a:t> </a:t>
          </a:r>
          <a:r>
            <a:rPr lang="en-ID" sz="1800" b="0" i="0" dirty="0" err="1"/>
            <a:t>pergaulan</a:t>
          </a:r>
          <a:r>
            <a:rPr lang="en-ID" sz="1800" b="0" i="0" dirty="0"/>
            <a:t> </a:t>
          </a:r>
          <a:r>
            <a:rPr lang="en-ID" sz="1800" b="0" i="0" dirty="0" err="1"/>
            <a:t>segolongan</a:t>
          </a:r>
          <a:r>
            <a:rPr lang="en-ID" sz="1800" b="0" i="0" dirty="0"/>
            <a:t> </a:t>
          </a:r>
          <a:r>
            <a:rPr lang="en-ID" sz="1800" b="0" i="0" dirty="0" err="1"/>
            <a:t>manusia</a:t>
          </a:r>
          <a:r>
            <a:rPr lang="en-ID" sz="1800" b="0" i="0" dirty="0"/>
            <a:t> </a:t>
          </a:r>
          <a:r>
            <a:rPr lang="en-ID" sz="1800" b="0" i="0" dirty="0" err="1"/>
            <a:t>sbg</a:t>
          </a:r>
          <a:r>
            <a:rPr lang="en-ID" sz="1800" b="0" i="0" dirty="0"/>
            <a:t> </a:t>
          </a:r>
          <a:r>
            <a:rPr lang="en-ID" sz="1800" b="0" i="0" dirty="0" err="1"/>
            <a:t>pedoman</a:t>
          </a:r>
          <a:r>
            <a:rPr lang="en-ID" sz="1800" b="0" i="0" dirty="0"/>
            <a:t> </a:t>
          </a:r>
          <a:r>
            <a:rPr lang="en-ID" sz="1800" b="0" i="0" dirty="0" err="1"/>
            <a:t>yg</a:t>
          </a:r>
          <a:r>
            <a:rPr lang="en-ID" sz="1800" b="0" i="0" dirty="0"/>
            <a:t> </a:t>
          </a:r>
          <a:r>
            <a:rPr lang="en-ID" sz="1800" b="0" i="0" dirty="0" err="1"/>
            <a:t>mengatur</a:t>
          </a:r>
          <a:r>
            <a:rPr lang="en-ID" sz="1800" b="0" i="0" dirty="0"/>
            <a:t> </a:t>
          </a:r>
          <a:r>
            <a:rPr lang="en-ID" sz="1800" b="0" i="0" dirty="0" err="1"/>
            <a:t>tingkah</a:t>
          </a:r>
          <a:r>
            <a:rPr lang="en-ID" sz="1800" b="0" i="0" dirty="0"/>
            <a:t> </a:t>
          </a:r>
          <a:r>
            <a:rPr lang="en-ID" sz="1800" b="0" i="0" dirty="0" err="1"/>
            <a:t>laku</a:t>
          </a:r>
          <a:r>
            <a:rPr lang="en-ID" sz="1800" b="0" i="0" dirty="0"/>
            <a:t> </a:t>
          </a:r>
          <a:r>
            <a:rPr lang="en-ID" sz="1800" b="0" i="0" dirty="0" err="1"/>
            <a:t>manusia</a:t>
          </a:r>
          <a:r>
            <a:rPr lang="en-ID" sz="1800" b="0" i="0" dirty="0"/>
            <a:t> </a:t>
          </a:r>
          <a:r>
            <a:rPr lang="en-ID" sz="1800" b="0" i="0" dirty="0" err="1"/>
            <a:t>thd</a:t>
          </a:r>
          <a:r>
            <a:rPr lang="en-ID" sz="1800" b="0" i="0" dirty="0"/>
            <a:t> </a:t>
          </a:r>
          <a:r>
            <a:rPr lang="en-ID" sz="1800" b="0" i="0" dirty="0" err="1"/>
            <a:t>manusia</a:t>
          </a:r>
          <a:r>
            <a:rPr lang="en-ID" sz="1800" b="0" i="0" dirty="0"/>
            <a:t> lain</a:t>
          </a:r>
          <a:endParaRPr lang="en-US" sz="1800" dirty="0"/>
        </a:p>
      </dgm:t>
    </dgm:pt>
    <dgm:pt modelId="{34644BB8-5508-467B-89EA-7854DCF81E94}" type="parTrans" cxnId="{BDF6FD07-B712-4DB4-889D-99561048376A}">
      <dgm:prSet/>
      <dgm:spPr/>
      <dgm:t>
        <a:bodyPr/>
        <a:lstStyle/>
        <a:p>
          <a:endParaRPr lang="en-US" sz="2000"/>
        </a:p>
      </dgm:t>
    </dgm:pt>
    <dgm:pt modelId="{44BE2811-C827-466C-AC1F-7B676C0931CA}" type="sibTrans" cxnId="{BDF6FD07-B712-4DB4-889D-99561048376A}">
      <dgm:prSet/>
      <dgm:spPr/>
      <dgm:t>
        <a:bodyPr/>
        <a:lstStyle/>
        <a:p>
          <a:endParaRPr lang="en-US" sz="2000"/>
        </a:p>
      </dgm:t>
    </dgm:pt>
    <dgm:pt modelId="{CAF01C17-79FD-42BA-A944-F8D4F0522CFF}">
      <dgm:prSet custT="1"/>
      <dgm:spPr/>
      <dgm:t>
        <a:bodyPr/>
        <a:lstStyle/>
        <a:p>
          <a:r>
            <a:rPr lang="en-ID" sz="4400" dirty="0"/>
            <a:t>Norma </a:t>
          </a:r>
          <a:r>
            <a:rPr lang="en-ID" sz="4400" dirty="0" err="1"/>
            <a:t>Hukum</a:t>
          </a:r>
          <a:endParaRPr lang="en-US" sz="4400" dirty="0"/>
        </a:p>
      </dgm:t>
    </dgm:pt>
    <dgm:pt modelId="{AAD2F3DF-4903-4B81-AA57-D003D27E66AA}" type="parTrans" cxnId="{8DF44FCA-20EC-4556-B3C7-9846115C25BF}">
      <dgm:prSet/>
      <dgm:spPr/>
      <dgm:t>
        <a:bodyPr/>
        <a:lstStyle/>
        <a:p>
          <a:endParaRPr lang="en-US" sz="2000"/>
        </a:p>
      </dgm:t>
    </dgm:pt>
    <dgm:pt modelId="{C99968A6-CFC0-4B90-ACA4-467E520C255A}" type="sibTrans" cxnId="{8DF44FCA-20EC-4556-B3C7-9846115C25BF}">
      <dgm:prSet/>
      <dgm:spPr/>
      <dgm:t>
        <a:bodyPr/>
        <a:lstStyle/>
        <a:p>
          <a:endParaRPr lang="en-US" sz="2000"/>
        </a:p>
      </dgm:t>
    </dgm:pt>
    <dgm:pt modelId="{7C30D2D5-D5A6-47E3-9CF1-C0292C536D6C}">
      <dgm:prSet custT="1"/>
      <dgm:spPr/>
      <dgm:t>
        <a:bodyPr/>
        <a:lstStyle/>
        <a:p>
          <a:r>
            <a:rPr lang="en-ID" sz="2000" dirty="0" err="1"/>
            <a:t>Peraturan</a:t>
          </a:r>
          <a:r>
            <a:rPr lang="en-ID" sz="2000" dirty="0"/>
            <a:t> </a:t>
          </a:r>
          <a:r>
            <a:rPr lang="en-ID" sz="2000" dirty="0" err="1"/>
            <a:t>hidup</a:t>
          </a:r>
          <a:r>
            <a:rPr lang="en-ID" sz="2000" dirty="0"/>
            <a:t> yang </a:t>
          </a:r>
          <a:r>
            <a:rPr lang="en-ID" sz="2000" dirty="0" err="1"/>
            <a:t>bersifat</a:t>
          </a:r>
          <a:r>
            <a:rPr lang="en-ID" sz="2000" dirty="0"/>
            <a:t> </a:t>
          </a:r>
          <a:r>
            <a:rPr lang="en-ID" sz="2000" dirty="0" err="1"/>
            <a:t>memaksa</a:t>
          </a:r>
          <a:r>
            <a:rPr lang="en-ID" sz="2000" dirty="0"/>
            <a:t> </a:t>
          </a:r>
          <a:r>
            <a:rPr lang="en-ID" sz="2000" dirty="0" err="1"/>
            <a:t>dan</a:t>
          </a:r>
          <a:r>
            <a:rPr lang="en-ID" sz="2000" dirty="0"/>
            <a:t> </a:t>
          </a:r>
          <a:r>
            <a:rPr lang="en-ID" sz="2000" dirty="0" err="1"/>
            <a:t>mempunyai</a:t>
          </a:r>
          <a:r>
            <a:rPr lang="en-ID" sz="2000" dirty="0"/>
            <a:t> </a:t>
          </a:r>
          <a:r>
            <a:rPr lang="en-ID" sz="2000" dirty="0" err="1"/>
            <a:t>sanksi</a:t>
          </a:r>
          <a:r>
            <a:rPr lang="en-ID" sz="2000" dirty="0"/>
            <a:t> yang </a:t>
          </a:r>
          <a:r>
            <a:rPr lang="en-ID" sz="2000" dirty="0" err="1"/>
            <a:t>tegas</a:t>
          </a:r>
          <a:endParaRPr lang="en-US" sz="2000" dirty="0"/>
        </a:p>
      </dgm:t>
    </dgm:pt>
    <dgm:pt modelId="{0352F9DD-4B42-49D4-96FF-C0F16670B024}" type="parTrans" cxnId="{710A6A23-62C9-478D-B8C1-B0D96D8311C6}">
      <dgm:prSet/>
      <dgm:spPr/>
      <dgm:t>
        <a:bodyPr/>
        <a:lstStyle/>
        <a:p>
          <a:endParaRPr lang="en-US" sz="2000"/>
        </a:p>
      </dgm:t>
    </dgm:pt>
    <dgm:pt modelId="{76CE9C13-82AF-4CD8-8A03-9CAEC20EFDE8}" type="sibTrans" cxnId="{710A6A23-62C9-478D-B8C1-B0D96D8311C6}">
      <dgm:prSet/>
      <dgm:spPr/>
      <dgm:t>
        <a:bodyPr/>
        <a:lstStyle/>
        <a:p>
          <a:endParaRPr lang="en-US" sz="2000"/>
        </a:p>
      </dgm:t>
    </dgm:pt>
    <dgm:pt modelId="{5A953E9E-9AEF-485B-9BD5-8D4F6045BCEE}" type="pres">
      <dgm:prSet presAssocID="{ACA86128-7A73-47D3-ACC1-647D8256A88E}" presName="Name0" presStyleCnt="0">
        <dgm:presLayoutVars>
          <dgm:dir/>
          <dgm:animLvl val="lvl"/>
          <dgm:resizeHandles/>
        </dgm:presLayoutVars>
      </dgm:prSet>
      <dgm:spPr/>
    </dgm:pt>
    <dgm:pt modelId="{1482F647-20C2-424A-8119-3388985E950C}" type="pres">
      <dgm:prSet presAssocID="{3ABD0892-3544-4107-94C6-29134ACB1953}" presName="linNode" presStyleCnt="0"/>
      <dgm:spPr/>
    </dgm:pt>
    <dgm:pt modelId="{F98291E9-7DB2-4475-A5D8-673136D1707B}" type="pres">
      <dgm:prSet presAssocID="{3ABD0892-3544-4107-94C6-29134ACB1953}" presName="parentShp" presStyleLbl="node1" presStyleIdx="0" presStyleCnt="4" custLinFactNeighborX="-4600" custLinFactNeighborY="-126">
        <dgm:presLayoutVars>
          <dgm:bulletEnabled val="1"/>
        </dgm:presLayoutVars>
      </dgm:prSet>
      <dgm:spPr/>
    </dgm:pt>
    <dgm:pt modelId="{D1CF5B69-FC54-434B-8D0F-6243654C672B}" type="pres">
      <dgm:prSet presAssocID="{3ABD0892-3544-4107-94C6-29134ACB1953}" presName="childShp" presStyleLbl="bgAccFollowNode1" presStyleIdx="0" presStyleCnt="4">
        <dgm:presLayoutVars>
          <dgm:bulletEnabled val="1"/>
        </dgm:presLayoutVars>
      </dgm:prSet>
      <dgm:spPr/>
    </dgm:pt>
    <dgm:pt modelId="{BE70A686-E576-4E26-92AF-F6F15B10C53B}" type="pres">
      <dgm:prSet presAssocID="{51BECB4F-AA7A-42B8-BACE-69851E712583}" presName="spacing" presStyleCnt="0"/>
      <dgm:spPr/>
    </dgm:pt>
    <dgm:pt modelId="{B3B7DED9-5402-4236-974C-6BD228CC0DE0}" type="pres">
      <dgm:prSet presAssocID="{BB9CBCA0-E55A-454C-9D3F-49CD0D406ED7}" presName="linNode" presStyleCnt="0"/>
      <dgm:spPr/>
    </dgm:pt>
    <dgm:pt modelId="{E2AD41D2-F378-4DE5-A0C1-781F760AFB2D}" type="pres">
      <dgm:prSet presAssocID="{BB9CBCA0-E55A-454C-9D3F-49CD0D406ED7}" presName="parentShp" presStyleLbl="node1" presStyleIdx="1" presStyleCnt="4">
        <dgm:presLayoutVars>
          <dgm:bulletEnabled val="1"/>
        </dgm:presLayoutVars>
      </dgm:prSet>
      <dgm:spPr/>
    </dgm:pt>
    <dgm:pt modelId="{3CE73681-509C-4DC2-ACFA-219A3B669991}" type="pres">
      <dgm:prSet presAssocID="{BB9CBCA0-E55A-454C-9D3F-49CD0D406ED7}" presName="childShp" presStyleLbl="bgAccFollowNode1" presStyleIdx="1" presStyleCnt="4">
        <dgm:presLayoutVars>
          <dgm:bulletEnabled val="1"/>
        </dgm:presLayoutVars>
      </dgm:prSet>
      <dgm:spPr/>
    </dgm:pt>
    <dgm:pt modelId="{14D1A2B7-1826-43B1-9B10-4BA3C15245E8}" type="pres">
      <dgm:prSet presAssocID="{EA1D5361-FBCE-482E-A05F-33908A807F49}" presName="spacing" presStyleCnt="0"/>
      <dgm:spPr/>
    </dgm:pt>
    <dgm:pt modelId="{1ACA767F-9AB4-4F65-9322-D008AA8F33B7}" type="pres">
      <dgm:prSet presAssocID="{66536082-02FA-4B74-9296-2AA17357E8A2}" presName="linNode" presStyleCnt="0"/>
      <dgm:spPr/>
    </dgm:pt>
    <dgm:pt modelId="{099A0443-9992-4BA7-BB66-B49072A4D4D0}" type="pres">
      <dgm:prSet presAssocID="{66536082-02FA-4B74-9296-2AA17357E8A2}" presName="parentShp" presStyleLbl="node1" presStyleIdx="2" presStyleCnt="4">
        <dgm:presLayoutVars>
          <dgm:bulletEnabled val="1"/>
        </dgm:presLayoutVars>
      </dgm:prSet>
      <dgm:spPr/>
    </dgm:pt>
    <dgm:pt modelId="{269BEF24-3032-47F2-B619-C886325BDEB7}" type="pres">
      <dgm:prSet presAssocID="{66536082-02FA-4B74-9296-2AA17357E8A2}" presName="childShp" presStyleLbl="bgAccFollowNode1" presStyleIdx="2" presStyleCnt="4">
        <dgm:presLayoutVars>
          <dgm:bulletEnabled val="1"/>
        </dgm:presLayoutVars>
      </dgm:prSet>
      <dgm:spPr/>
    </dgm:pt>
    <dgm:pt modelId="{72F8F3E3-CE50-4761-BCB9-3F536A8418CE}" type="pres">
      <dgm:prSet presAssocID="{12175FB3-7A8E-4839-9960-A3931927118A}" presName="spacing" presStyleCnt="0"/>
      <dgm:spPr/>
    </dgm:pt>
    <dgm:pt modelId="{E133BBFD-DB89-4CBF-BDFF-510D1FD9E811}" type="pres">
      <dgm:prSet presAssocID="{CAF01C17-79FD-42BA-A944-F8D4F0522CFF}" presName="linNode" presStyleCnt="0"/>
      <dgm:spPr/>
    </dgm:pt>
    <dgm:pt modelId="{0A6630FB-2B0E-4D89-845E-DA68E16D0E79}" type="pres">
      <dgm:prSet presAssocID="{CAF01C17-79FD-42BA-A944-F8D4F0522CFF}" presName="parentShp" presStyleLbl="node1" presStyleIdx="3" presStyleCnt="4">
        <dgm:presLayoutVars>
          <dgm:bulletEnabled val="1"/>
        </dgm:presLayoutVars>
      </dgm:prSet>
      <dgm:spPr/>
    </dgm:pt>
    <dgm:pt modelId="{6CE7A577-723E-4013-ABBE-2CC77A4E6691}" type="pres">
      <dgm:prSet presAssocID="{CAF01C17-79FD-42BA-A944-F8D4F0522CFF}" presName="childShp" presStyleLbl="bgAccFollowNode1" presStyleIdx="3" presStyleCnt="4">
        <dgm:presLayoutVars>
          <dgm:bulletEnabled val="1"/>
        </dgm:presLayoutVars>
      </dgm:prSet>
      <dgm:spPr/>
    </dgm:pt>
  </dgm:ptLst>
  <dgm:cxnLst>
    <dgm:cxn modelId="{BDF6FD07-B712-4DB4-889D-99561048376A}" srcId="{66536082-02FA-4B74-9296-2AA17357E8A2}" destId="{DFBB85C0-B1C8-426A-B354-DCB398F36DD7}" srcOrd="0" destOrd="0" parTransId="{34644BB8-5508-467B-89EA-7854DCF81E94}" sibTransId="{44BE2811-C827-466C-AC1F-7B676C0931CA}"/>
    <dgm:cxn modelId="{DF9F2111-49BA-48C8-8121-4C2C0886FF03}" srcId="{BB9CBCA0-E55A-454C-9D3F-49CD0D406ED7}" destId="{4F6966AA-233E-408C-BC0D-EBA6E8B9A52C}" srcOrd="0" destOrd="0" parTransId="{E786129E-8E96-4860-BAD3-9E8B53FD5694}" sibTransId="{E1591646-7796-466A-AFE0-C1AA75FF7766}"/>
    <dgm:cxn modelId="{D536991F-551E-48FC-B97E-582788BFAF73}" type="presOf" srcId="{FCFF39A9-572E-43E1-A327-23F81D69B7E1}" destId="{D1CF5B69-FC54-434B-8D0F-6243654C672B}" srcOrd="0" destOrd="0" presId="urn:microsoft.com/office/officeart/2005/8/layout/vList6"/>
    <dgm:cxn modelId="{710A6A23-62C9-478D-B8C1-B0D96D8311C6}" srcId="{CAF01C17-79FD-42BA-A944-F8D4F0522CFF}" destId="{7C30D2D5-D5A6-47E3-9CF1-C0292C536D6C}" srcOrd="0" destOrd="0" parTransId="{0352F9DD-4B42-49D4-96FF-C0F16670B024}" sibTransId="{76CE9C13-82AF-4CD8-8A03-9CAEC20EFDE8}"/>
    <dgm:cxn modelId="{35353A32-C3AF-4F05-A67D-38693912ABE3}" srcId="{ACA86128-7A73-47D3-ACC1-647D8256A88E}" destId="{BB9CBCA0-E55A-454C-9D3F-49CD0D406ED7}" srcOrd="1" destOrd="0" parTransId="{03993D5A-0A18-4F40-8E4F-9EB8684293A6}" sibTransId="{EA1D5361-FBCE-482E-A05F-33908A807F49}"/>
    <dgm:cxn modelId="{34792D49-6226-4370-810A-198E02E910EC}" srcId="{ACA86128-7A73-47D3-ACC1-647D8256A88E}" destId="{66536082-02FA-4B74-9296-2AA17357E8A2}" srcOrd="2" destOrd="0" parTransId="{FAA68580-93AA-4A9C-8953-6AACAE15D48F}" sibTransId="{12175FB3-7A8E-4839-9960-A3931927118A}"/>
    <dgm:cxn modelId="{AF198B4C-61FE-4DB7-87E9-0ECC328E9A2D}" type="presOf" srcId="{ACA86128-7A73-47D3-ACC1-647D8256A88E}" destId="{5A953E9E-9AEF-485B-9BD5-8D4F6045BCEE}" srcOrd="0" destOrd="0" presId="urn:microsoft.com/office/officeart/2005/8/layout/vList6"/>
    <dgm:cxn modelId="{502BFE50-2A17-4527-A9B5-11F26254BBF8}" type="presOf" srcId="{DFBB85C0-B1C8-426A-B354-DCB398F36DD7}" destId="{269BEF24-3032-47F2-B619-C886325BDEB7}" srcOrd="0" destOrd="0" presId="urn:microsoft.com/office/officeart/2005/8/layout/vList6"/>
    <dgm:cxn modelId="{34FDED6F-E87E-45A5-92B4-69967C6414FA}" type="presOf" srcId="{7C30D2D5-D5A6-47E3-9CF1-C0292C536D6C}" destId="{6CE7A577-723E-4013-ABBE-2CC77A4E6691}" srcOrd="0" destOrd="0" presId="urn:microsoft.com/office/officeart/2005/8/layout/vList6"/>
    <dgm:cxn modelId="{D489C676-B432-4353-AB92-A0633F0F36D2}" type="presOf" srcId="{3ABD0892-3544-4107-94C6-29134ACB1953}" destId="{F98291E9-7DB2-4475-A5D8-673136D1707B}" srcOrd="0" destOrd="0" presId="urn:microsoft.com/office/officeart/2005/8/layout/vList6"/>
    <dgm:cxn modelId="{F35A6383-AC2D-4445-AF27-734BAFFB2895}" type="presOf" srcId="{4F6966AA-233E-408C-BC0D-EBA6E8B9A52C}" destId="{3CE73681-509C-4DC2-ACFA-219A3B669991}" srcOrd="0" destOrd="0" presId="urn:microsoft.com/office/officeart/2005/8/layout/vList6"/>
    <dgm:cxn modelId="{902BA087-1E5C-41DA-A10E-E300A6C66262}" srcId="{ACA86128-7A73-47D3-ACC1-647D8256A88E}" destId="{3ABD0892-3544-4107-94C6-29134ACB1953}" srcOrd="0" destOrd="0" parTransId="{43516285-F986-4D25-8CAE-33DED71BCECE}" sibTransId="{51BECB4F-AA7A-42B8-BACE-69851E712583}"/>
    <dgm:cxn modelId="{BAD98888-74E3-4D2F-A464-75C1D7D7B384}" type="presOf" srcId="{BB9CBCA0-E55A-454C-9D3F-49CD0D406ED7}" destId="{E2AD41D2-F378-4DE5-A0C1-781F760AFB2D}" srcOrd="0" destOrd="0" presId="urn:microsoft.com/office/officeart/2005/8/layout/vList6"/>
    <dgm:cxn modelId="{B2F6C592-2612-4998-B112-8246F8CF1D04}" type="presOf" srcId="{CAF01C17-79FD-42BA-A944-F8D4F0522CFF}" destId="{0A6630FB-2B0E-4D89-845E-DA68E16D0E79}" srcOrd="0" destOrd="0" presId="urn:microsoft.com/office/officeart/2005/8/layout/vList6"/>
    <dgm:cxn modelId="{FB5D98B5-BF52-4B77-9797-8E7441D14700}" type="presOf" srcId="{66536082-02FA-4B74-9296-2AA17357E8A2}" destId="{099A0443-9992-4BA7-BB66-B49072A4D4D0}" srcOrd="0" destOrd="0" presId="urn:microsoft.com/office/officeart/2005/8/layout/vList6"/>
    <dgm:cxn modelId="{8DF44FCA-20EC-4556-B3C7-9846115C25BF}" srcId="{ACA86128-7A73-47D3-ACC1-647D8256A88E}" destId="{CAF01C17-79FD-42BA-A944-F8D4F0522CFF}" srcOrd="3" destOrd="0" parTransId="{AAD2F3DF-4903-4B81-AA57-D003D27E66AA}" sibTransId="{C99968A6-CFC0-4B90-ACA4-467E520C255A}"/>
    <dgm:cxn modelId="{B75292EB-058A-4A5C-8C86-BFCC13C78807}" srcId="{3ABD0892-3544-4107-94C6-29134ACB1953}" destId="{FCFF39A9-572E-43E1-A327-23F81D69B7E1}" srcOrd="0" destOrd="0" parTransId="{3AA06E6E-ACDC-48D0-9464-3285E730FB2C}" sibTransId="{214F4311-E36E-4DEB-9170-26842465AB0A}"/>
    <dgm:cxn modelId="{588EBAA9-1D36-40CE-9F3F-7281738EC56A}" type="presParOf" srcId="{5A953E9E-9AEF-485B-9BD5-8D4F6045BCEE}" destId="{1482F647-20C2-424A-8119-3388985E950C}" srcOrd="0" destOrd="0" presId="urn:microsoft.com/office/officeart/2005/8/layout/vList6"/>
    <dgm:cxn modelId="{5040F0DC-E439-4BE8-9492-66A8508225E2}" type="presParOf" srcId="{1482F647-20C2-424A-8119-3388985E950C}" destId="{F98291E9-7DB2-4475-A5D8-673136D1707B}" srcOrd="0" destOrd="0" presId="urn:microsoft.com/office/officeart/2005/8/layout/vList6"/>
    <dgm:cxn modelId="{D1BAF7B5-9E73-42AA-A4EA-1F533922DC1A}" type="presParOf" srcId="{1482F647-20C2-424A-8119-3388985E950C}" destId="{D1CF5B69-FC54-434B-8D0F-6243654C672B}" srcOrd="1" destOrd="0" presId="urn:microsoft.com/office/officeart/2005/8/layout/vList6"/>
    <dgm:cxn modelId="{1DCBD57B-D7E7-4E05-AC4D-AE5686697EFB}" type="presParOf" srcId="{5A953E9E-9AEF-485B-9BD5-8D4F6045BCEE}" destId="{BE70A686-E576-4E26-92AF-F6F15B10C53B}" srcOrd="1" destOrd="0" presId="urn:microsoft.com/office/officeart/2005/8/layout/vList6"/>
    <dgm:cxn modelId="{189B77A5-CE42-4795-9FB2-E13363B4CD75}" type="presParOf" srcId="{5A953E9E-9AEF-485B-9BD5-8D4F6045BCEE}" destId="{B3B7DED9-5402-4236-974C-6BD228CC0DE0}" srcOrd="2" destOrd="0" presId="urn:microsoft.com/office/officeart/2005/8/layout/vList6"/>
    <dgm:cxn modelId="{B20F14D0-C79D-4E06-85C4-4C81694EBBCC}" type="presParOf" srcId="{B3B7DED9-5402-4236-974C-6BD228CC0DE0}" destId="{E2AD41D2-F378-4DE5-A0C1-781F760AFB2D}" srcOrd="0" destOrd="0" presId="urn:microsoft.com/office/officeart/2005/8/layout/vList6"/>
    <dgm:cxn modelId="{1CCC0569-43AE-4CD7-924B-3A1B8DAAFE37}" type="presParOf" srcId="{B3B7DED9-5402-4236-974C-6BD228CC0DE0}" destId="{3CE73681-509C-4DC2-ACFA-219A3B669991}" srcOrd="1" destOrd="0" presId="urn:microsoft.com/office/officeart/2005/8/layout/vList6"/>
    <dgm:cxn modelId="{5FBD40EA-A988-4BEE-A333-84B8D609E7E1}" type="presParOf" srcId="{5A953E9E-9AEF-485B-9BD5-8D4F6045BCEE}" destId="{14D1A2B7-1826-43B1-9B10-4BA3C15245E8}" srcOrd="3" destOrd="0" presId="urn:microsoft.com/office/officeart/2005/8/layout/vList6"/>
    <dgm:cxn modelId="{385C6502-CFC5-4B8E-BB08-C38AC0B46198}" type="presParOf" srcId="{5A953E9E-9AEF-485B-9BD5-8D4F6045BCEE}" destId="{1ACA767F-9AB4-4F65-9322-D008AA8F33B7}" srcOrd="4" destOrd="0" presId="urn:microsoft.com/office/officeart/2005/8/layout/vList6"/>
    <dgm:cxn modelId="{91F34F65-9A84-4E6E-B27D-EF06DA05950E}" type="presParOf" srcId="{1ACA767F-9AB4-4F65-9322-D008AA8F33B7}" destId="{099A0443-9992-4BA7-BB66-B49072A4D4D0}" srcOrd="0" destOrd="0" presId="urn:microsoft.com/office/officeart/2005/8/layout/vList6"/>
    <dgm:cxn modelId="{7987C165-3F6C-4BFB-8A9A-C97AB60C0E6E}" type="presParOf" srcId="{1ACA767F-9AB4-4F65-9322-D008AA8F33B7}" destId="{269BEF24-3032-47F2-B619-C886325BDEB7}" srcOrd="1" destOrd="0" presId="urn:microsoft.com/office/officeart/2005/8/layout/vList6"/>
    <dgm:cxn modelId="{18881311-0388-4895-A304-8B16F0B871BF}" type="presParOf" srcId="{5A953E9E-9AEF-485B-9BD5-8D4F6045BCEE}" destId="{72F8F3E3-CE50-4761-BCB9-3F536A8418CE}" srcOrd="5" destOrd="0" presId="urn:microsoft.com/office/officeart/2005/8/layout/vList6"/>
    <dgm:cxn modelId="{7D9177A4-41FD-4D78-BA77-53949FA2BCAA}" type="presParOf" srcId="{5A953E9E-9AEF-485B-9BD5-8D4F6045BCEE}" destId="{E133BBFD-DB89-4CBF-BDFF-510D1FD9E811}" srcOrd="6" destOrd="0" presId="urn:microsoft.com/office/officeart/2005/8/layout/vList6"/>
    <dgm:cxn modelId="{05D98C84-C1C1-47EC-873A-40A9C07556E8}" type="presParOf" srcId="{E133BBFD-DB89-4CBF-BDFF-510D1FD9E811}" destId="{0A6630FB-2B0E-4D89-845E-DA68E16D0E79}" srcOrd="0" destOrd="0" presId="urn:microsoft.com/office/officeart/2005/8/layout/vList6"/>
    <dgm:cxn modelId="{F7D30139-D582-4F1E-8F1D-306B96E942FC}" type="presParOf" srcId="{E133BBFD-DB89-4CBF-BDFF-510D1FD9E811}" destId="{6CE7A577-723E-4013-ABBE-2CC77A4E669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BA236-537C-49D1-8250-F9480EC167DA}">
      <dsp:nvSpPr>
        <dsp:cNvPr id="0" name=""/>
        <dsp:cNvSpPr/>
      </dsp:nvSpPr>
      <dsp:spPr>
        <a:xfrm>
          <a:off x="0" y="165141"/>
          <a:ext cx="11089232" cy="123317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Sistem kontrol: hukum memerintahkan apa yang harus dan jangan dilakukan secara paksa.</a:t>
          </a:r>
        </a:p>
      </dsp:txBody>
      <dsp:txXfrm>
        <a:off x="60199" y="225340"/>
        <a:ext cx="10968834" cy="1112781"/>
      </dsp:txXfrm>
    </dsp:sp>
    <dsp:sp modelId="{D943DEA8-EA2C-491E-89B0-1FE9F5E28F42}">
      <dsp:nvSpPr>
        <dsp:cNvPr id="0" name=""/>
        <dsp:cNvSpPr/>
      </dsp:nvSpPr>
      <dsp:spPr>
        <a:xfrm>
          <a:off x="0" y="1398321"/>
          <a:ext cx="11089232" cy="75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083"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Penyelesaian sengketa: hukum adalah agen pemecah konflik dan penyelesaian konflik atau sengketa.</a:t>
          </a:r>
        </a:p>
      </dsp:txBody>
      <dsp:txXfrm>
        <a:off x="0" y="1398321"/>
        <a:ext cx="11089232" cy="753997"/>
      </dsp:txXfrm>
    </dsp:sp>
    <dsp:sp modelId="{A41258F7-8C62-44DB-8601-F95CA4B0F834}">
      <dsp:nvSpPr>
        <dsp:cNvPr id="0" name=""/>
        <dsp:cNvSpPr/>
      </dsp:nvSpPr>
      <dsp:spPr>
        <a:xfrm>
          <a:off x="0" y="2152318"/>
          <a:ext cx="11089232" cy="1233179"/>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Rekayasa sosial: hukum dibutuhkan untuk mengadakan perubahan sosial yang hendak dilakukan pemerintah.</a:t>
          </a:r>
        </a:p>
      </dsp:txBody>
      <dsp:txXfrm>
        <a:off x="60199" y="2212517"/>
        <a:ext cx="10968834" cy="1112781"/>
      </dsp:txXfrm>
    </dsp:sp>
    <dsp:sp modelId="{A8B51EB2-056D-4B49-8B11-8EDC8028D855}">
      <dsp:nvSpPr>
        <dsp:cNvPr id="0" name=""/>
        <dsp:cNvSpPr/>
      </dsp:nvSpPr>
      <dsp:spPr>
        <a:xfrm>
          <a:off x="0" y="3385498"/>
          <a:ext cx="11089232"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083"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Pemelihara sosial: hukum berfungsi untuk </a:t>
          </a:r>
          <a:r>
            <a:rPr lang="en-US" sz="2400" kern="1200" dirty="0" err="1"/>
            <a:t>mengawasai</a:t>
          </a:r>
          <a:r>
            <a:rPr lang="en-US" sz="2400" kern="1200" dirty="0"/>
            <a:t> para penguasa itu sendiri.</a:t>
          </a:r>
        </a:p>
      </dsp:txBody>
      <dsp:txXfrm>
        <a:off x="0" y="3385498"/>
        <a:ext cx="11089232" cy="513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01AD2-3F4A-496E-B105-1D65C7615586}">
      <dsp:nvSpPr>
        <dsp:cNvPr id="0" name=""/>
        <dsp:cNvSpPr/>
      </dsp:nvSpPr>
      <dsp:spPr>
        <a:xfrm>
          <a:off x="223964" y="750770"/>
          <a:ext cx="5270850" cy="1647140"/>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15663"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Pembuatan norma-norma, baik yang memberikan peruntukan ataupun yang menentukan hubungan orang perorangan.</a:t>
          </a:r>
        </a:p>
      </dsp:txBody>
      <dsp:txXfrm>
        <a:off x="223964" y="750770"/>
        <a:ext cx="5270850" cy="1647140"/>
      </dsp:txXfrm>
    </dsp:sp>
    <dsp:sp modelId="{379796A5-9E66-473D-A14F-DDC82F54B965}">
      <dsp:nvSpPr>
        <dsp:cNvPr id="0" name=""/>
        <dsp:cNvSpPr/>
      </dsp:nvSpPr>
      <dsp:spPr>
        <a:xfrm>
          <a:off x="4345" y="512849"/>
          <a:ext cx="1152998" cy="172949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4000" r="-6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40FFAE-F005-477A-A2A7-7FF5EAC6F6E3}">
      <dsp:nvSpPr>
        <dsp:cNvPr id="0" name=""/>
        <dsp:cNvSpPr/>
      </dsp:nvSpPr>
      <dsp:spPr>
        <a:xfrm>
          <a:off x="5958052" y="750770"/>
          <a:ext cx="5270850" cy="1647140"/>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15663"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Penyelesaian sengketa-sengketa.</a:t>
          </a:r>
        </a:p>
      </dsp:txBody>
      <dsp:txXfrm>
        <a:off x="5958052" y="750770"/>
        <a:ext cx="5270850" cy="1647140"/>
      </dsp:txXfrm>
    </dsp:sp>
    <dsp:sp modelId="{22812AF3-034D-452D-A21F-1FC4DF0005D4}">
      <dsp:nvSpPr>
        <dsp:cNvPr id="0" name=""/>
        <dsp:cNvSpPr/>
      </dsp:nvSpPr>
      <dsp:spPr>
        <a:xfrm>
          <a:off x="5738433" y="512849"/>
          <a:ext cx="1152998" cy="1729497"/>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80000" r="-8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920581-2E86-4E53-BA4E-5E491EE499DC}">
      <dsp:nvSpPr>
        <dsp:cNvPr id="0" name=""/>
        <dsp:cNvSpPr/>
      </dsp:nvSpPr>
      <dsp:spPr>
        <a:xfrm>
          <a:off x="3091008" y="2824337"/>
          <a:ext cx="5270850" cy="1647140"/>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15663"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Menjamin kelangsungan kehidupan masyarakat, terutama saat terjadi perubahan dalam masyarakat.</a:t>
          </a:r>
        </a:p>
      </dsp:txBody>
      <dsp:txXfrm>
        <a:off x="3091008" y="2824337"/>
        <a:ext cx="5270850" cy="1647140"/>
      </dsp:txXfrm>
    </dsp:sp>
    <dsp:sp modelId="{6948E06F-4D25-4759-91F8-CF08901FD050}">
      <dsp:nvSpPr>
        <dsp:cNvPr id="0" name=""/>
        <dsp:cNvSpPr/>
      </dsp:nvSpPr>
      <dsp:spPr>
        <a:xfrm>
          <a:off x="2871389" y="2586417"/>
          <a:ext cx="1152998" cy="172949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7000" r="-6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78318-4B86-4F7D-AA91-6308B3CBA56D}">
      <dsp:nvSpPr>
        <dsp:cNvPr id="0" name=""/>
        <dsp:cNvSpPr/>
      </dsp:nvSpPr>
      <dsp:spPr>
        <a:xfrm>
          <a:off x="-5961452" y="-912245"/>
          <a:ext cx="7096851" cy="7096851"/>
        </a:xfrm>
        <a:prstGeom prst="blockArc">
          <a:avLst>
            <a:gd name="adj1" fmla="val 18900000"/>
            <a:gd name="adj2" fmla="val 2700000"/>
            <a:gd name="adj3" fmla="val 304"/>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FF6DE1-03C7-456C-9FAD-089BD3E4CA79}">
      <dsp:nvSpPr>
        <dsp:cNvPr id="0" name=""/>
        <dsp:cNvSpPr/>
      </dsp:nvSpPr>
      <dsp:spPr>
        <a:xfrm>
          <a:off x="496198" y="329417"/>
          <a:ext cx="10518762" cy="65925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328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Berlin Sans FB Demi" pitchFamily="34" charset="0"/>
            </a:rPr>
            <a:t>Direktif: fungsi hukum sebagai pengarah dalam </a:t>
          </a:r>
          <a:r>
            <a:rPr lang="en-US" sz="2000" kern="1200" dirty="0" err="1">
              <a:latin typeface="Berlin Sans FB Demi" pitchFamily="34" charset="0"/>
            </a:rPr>
            <a:t>menbangun</a:t>
          </a:r>
          <a:r>
            <a:rPr lang="en-US" sz="2000" kern="1200" dirty="0">
              <a:latin typeface="Berlin Sans FB Demi" pitchFamily="34" charset="0"/>
            </a:rPr>
            <a:t> guna </a:t>
          </a:r>
          <a:r>
            <a:rPr lang="en-US" sz="2000" kern="1200" dirty="0" err="1">
              <a:latin typeface="Berlin Sans FB Demi" pitchFamily="34" charset="0"/>
            </a:rPr>
            <a:t>membantuk</a:t>
          </a:r>
          <a:r>
            <a:rPr lang="en-US" sz="2000" kern="1200" dirty="0">
              <a:latin typeface="Berlin Sans FB Demi" pitchFamily="34" charset="0"/>
            </a:rPr>
            <a:t> masyarakat yang hendak dicapai sesuai dengan tujuan kehidupan bernegara.</a:t>
          </a:r>
        </a:p>
      </dsp:txBody>
      <dsp:txXfrm>
        <a:off x="496198" y="329417"/>
        <a:ext cx="10518762" cy="659255"/>
      </dsp:txXfrm>
    </dsp:sp>
    <dsp:sp modelId="{4E1649C5-0F23-4161-9EC0-387453C51DEF}">
      <dsp:nvSpPr>
        <dsp:cNvPr id="0" name=""/>
        <dsp:cNvSpPr/>
      </dsp:nvSpPr>
      <dsp:spPr>
        <a:xfrm>
          <a:off x="84163" y="247010"/>
          <a:ext cx="824069" cy="82406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B256E7-B55A-4ACE-9CAB-1FC437803616}">
      <dsp:nvSpPr>
        <dsp:cNvPr id="0" name=""/>
        <dsp:cNvSpPr/>
      </dsp:nvSpPr>
      <dsp:spPr>
        <a:xfrm>
          <a:off x="968601" y="1317984"/>
          <a:ext cx="10046359" cy="659255"/>
        </a:xfrm>
        <a:prstGeom prst="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328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Berlin Sans FB Demi" pitchFamily="34" charset="0"/>
            </a:rPr>
            <a:t>Integratif: hukum sebagai pembina kesatuan bangsa.</a:t>
          </a:r>
        </a:p>
      </dsp:txBody>
      <dsp:txXfrm>
        <a:off x="968601" y="1317984"/>
        <a:ext cx="10046359" cy="659255"/>
      </dsp:txXfrm>
    </dsp:sp>
    <dsp:sp modelId="{9DD99251-0C4C-454C-A88D-0DC31FCA2F69}">
      <dsp:nvSpPr>
        <dsp:cNvPr id="0" name=""/>
        <dsp:cNvSpPr/>
      </dsp:nvSpPr>
      <dsp:spPr>
        <a:xfrm>
          <a:off x="556566" y="1235577"/>
          <a:ext cx="824069" cy="824069"/>
        </a:xfrm>
        <a:prstGeom prst="ellipse">
          <a:avLst/>
        </a:prstGeom>
        <a:solidFill>
          <a:schemeClr val="lt1">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sp>
    <dsp:sp modelId="{76EDE39C-FFB6-4242-AD41-281C90F06D23}">
      <dsp:nvSpPr>
        <dsp:cNvPr id="0" name=""/>
        <dsp:cNvSpPr/>
      </dsp:nvSpPr>
      <dsp:spPr>
        <a:xfrm>
          <a:off x="1113591" y="2306552"/>
          <a:ext cx="9901369" cy="659255"/>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328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Berlin Sans FB Demi" pitchFamily="34" charset="0"/>
            </a:rPr>
            <a:t>Stabilitatif</a:t>
          </a:r>
          <a:r>
            <a:rPr lang="en-US" sz="2000" kern="1200" dirty="0">
              <a:latin typeface="Berlin Sans FB Demi" pitchFamily="34" charset="0"/>
            </a:rPr>
            <a:t>: hukum sebagai pemeliharaan dan penjaga keselarasan, keserasian, dan keseimbangan dalam kehidupan bernegara dan bermasyarakat.</a:t>
          </a:r>
        </a:p>
      </dsp:txBody>
      <dsp:txXfrm>
        <a:off x="1113591" y="2306552"/>
        <a:ext cx="9901369" cy="659255"/>
      </dsp:txXfrm>
    </dsp:sp>
    <dsp:sp modelId="{A2B08B8F-8343-45D6-9318-14DD1C41181C}">
      <dsp:nvSpPr>
        <dsp:cNvPr id="0" name=""/>
        <dsp:cNvSpPr/>
      </dsp:nvSpPr>
      <dsp:spPr>
        <a:xfrm>
          <a:off x="701556" y="2224145"/>
          <a:ext cx="824069" cy="824069"/>
        </a:xfrm>
        <a:prstGeom prst="ellipse">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A041D531-C508-4E81-857A-51F588DDD4AB}">
      <dsp:nvSpPr>
        <dsp:cNvPr id="0" name=""/>
        <dsp:cNvSpPr/>
      </dsp:nvSpPr>
      <dsp:spPr>
        <a:xfrm>
          <a:off x="968601" y="3295119"/>
          <a:ext cx="10046359" cy="659255"/>
        </a:xfrm>
        <a:prstGeom prst="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328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Berlin Sans FB Demi" pitchFamily="34" charset="0"/>
            </a:rPr>
            <a:t>Perfektif: hukum sebagai penyempurna tindakan-tindakan administrasi negara maupun sikap tindak warga dalam kehidupan bernegara dan bermasyarakat.</a:t>
          </a:r>
        </a:p>
      </dsp:txBody>
      <dsp:txXfrm>
        <a:off x="968601" y="3295119"/>
        <a:ext cx="10046359" cy="659255"/>
      </dsp:txXfrm>
    </dsp:sp>
    <dsp:sp modelId="{7957C870-4404-4F43-BB40-B04A73C887F5}">
      <dsp:nvSpPr>
        <dsp:cNvPr id="0" name=""/>
        <dsp:cNvSpPr/>
      </dsp:nvSpPr>
      <dsp:spPr>
        <a:xfrm>
          <a:off x="556566" y="3212712"/>
          <a:ext cx="824069" cy="824069"/>
        </a:xfrm>
        <a:prstGeom prst="ellipse">
          <a:avLst/>
        </a:prstGeom>
        <a:solidFill>
          <a:schemeClr val="lt1">
            <a:hueOff val="0"/>
            <a:satOff val="0"/>
            <a:lumOff val="0"/>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sp>
    <dsp:sp modelId="{B8A7C661-6154-4742-85C9-D599E20710C9}">
      <dsp:nvSpPr>
        <dsp:cNvPr id="0" name=""/>
        <dsp:cNvSpPr/>
      </dsp:nvSpPr>
      <dsp:spPr>
        <a:xfrm>
          <a:off x="496198" y="4283687"/>
          <a:ext cx="10518762" cy="659255"/>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328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Berlin Sans FB Demi" pitchFamily="34" charset="0"/>
            </a:rPr>
            <a:t>Korektif: fungsi hukum dalam memberikan keadilan baik terhadap warga negara maupun administrasi negara.</a:t>
          </a:r>
        </a:p>
      </dsp:txBody>
      <dsp:txXfrm>
        <a:off x="496198" y="4283687"/>
        <a:ext cx="10518762" cy="659255"/>
      </dsp:txXfrm>
    </dsp:sp>
    <dsp:sp modelId="{7C238088-F5B5-4A94-A1BB-987886FA9523}">
      <dsp:nvSpPr>
        <dsp:cNvPr id="0" name=""/>
        <dsp:cNvSpPr/>
      </dsp:nvSpPr>
      <dsp:spPr>
        <a:xfrm>
          <a:off x="84163" y="4201280"/>
          <a:ext cx="824069" cy="824069"/>
        </a:xfrm>
        <a:prstGeom prst="ellipse">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73BF8-EB58-4858-8920-01619D19D8A9}">
      <dsp:nvSpPr>
        <dsp:cNvPr id="0" name=""/>
        <dsp:cNvSpPr/>
      </dsp:nvSpPr>
      <dsp:spPr>
        <a:xfrm>
          <a:off x="1274242" y="0"/>
          <a:ext cx="5056336" cy="5056336"/>
        </a:xfrm>
        <a:prstGeom prst="triangl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CA225C1-7F99-4722-BDA5-797287DED437}">
      <dsp:nvSpPr>
        <dsp:cNvPr id="0" name=""/>
        <dsp:cNvSpPr/>
      </dsp:nvSpPr>
      <dsp:spPr>
        <a:xfrm>
          <a:off x="3802410" y="508349"/>
          <a:ext cx="3286618" cy="1196929"/>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Keadilan</a:t>
          </a:r>
        </a:p>
      </dsp:txBody>
      <dsp:txXfrm>
        <a:off x="3860839" y="566778"/>
        <a:ext cx="3169760" cy="1080071"/>
      </dsp:txXfrm>
    </dsp:sp>
    <dsp:sp modelId="{50D79639-A814-4865-97EB-86011AD372D2}">
      <dsp:nvSpPr>
        <dsp:cNvPr id="0" name=""/>
        <dsp:cNvSpPr/>
      </dsp:nvSpPr>
      <dsp:spPr>
        <a:xfrm>
          <a:off x="3802410" y="1854895"/>
          <a:ext cx="3286618" cy="1196929"/>
        </a:xfrm>
        <a:prstGeom prst="round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Kemanfaatan</a:t>
          </a:r>
        </a:p>
      </dsp:txBody>
      <dsp:txXfrm>
        <a:off x="3860839" y="1913324"/>
        <a:ext cx="3169760" cy="1080071"/>
      </dsp:txXfrm>
    </dsp:sp>
    <dsp:sp modelId="{9574CDAE-65AF-4CF5-9143-2D58A5D6B5A0}">
      <dsp:nvSpPr>
        <dsp:cNvPr id="0" name=""/>
        <dsp:cNvSpPr/>
      </dsp:nvSpPr>
      <dsp:spPr>
        <a:xfrm>
          <a:off x="3802410" y="3201440"/>
          <a:ext cx="3286618" cy="1196929"/>
        </a:xfrm>
        <a:prstGeom prst="round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err="1"/>
            <a:t>Keapastian</a:t>
          </a:r>
          <a:r>
            <a:rPr lang="en-US" sz="3000" kern="1200" dirty="0"/>
            <a:t> Hukum</a:t>
          </a:r>
        </a:p>
      </dsp:txBody>
      <dsp:txXfrm>
        <a:off x="3860839" y="3259869"/>
        <a:ext cx="3169760" cy="10800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CBA6C-DDF7-4C5B-A8E4-48E7759060AB}">
      <dsp:nvSpPr>
        <dsp:cNvPr id="0" name=""/>
        <dsp:cNvSpPr/>
      </dsp:nvSpPr>
      <dsp:spPr>
        <a:xfrm>
          <a:off x="3289741" y="369771"/>
          <a:ext cx="4778588" cy="4778588"/>
        </a:xfrm>
        <a:prstGeom prst="pie">
          <a:avLst>
            <a:gd name="adj1" fmla="val 16200000"/>
            <a:gd name="adj2" fmla="val 180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itchFamily="34" charset="0"/>
              <a:ea typeface="Tahoma" pitchFamily="34" charset="0"/>
              <a:cs typeface="Tahoma" pitchFamily="34" charset="0"/>
            </a:rPr>
            <a:t>menjamin adanya kepastian hukum dalam masyarakat</a:t>
          </a:r>
        </a:p>
      </dsp:txBody>
      <dsp:txXfrm>
        <a:off x="5808171" y="1382377"/>
        <a:ext cx="1706638" cy="1422199"/>
      </dsp:txXfrm>
    </dsp:sp>
    <dsp:sp modelId="{27D6C6C2-5537-4C05-A920-36F3B3C1A4BA}">
      <dsp:nvSpPr>
        <dsp:cNvPr id="0" name=""/>
        <dsp:cNvSpPr/>
      </dsp:nvSpPr>
      <dsp:spPr>
        <a:xfrm>
          <a:off x="3191325" y="540435"/>
          <a:ext cx="4778588" cy="4778588"/>
        </a:xfrm>
        <a:prstGeom prst="pie">
          <a:avLst>
            <a:gd name="adj1" fmla="val 1800000"/>
            <a:gd name="adj2" fmla="val 9000000"/>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itchFamily="34" charset="0"/>
              <a:ea typeface="Tahoma" pitchFamily="34" charset="0"/>
              <a:cs typeface="Tahoma" pitchFamily="34" charset="0"/>
            </a:rPr>
            <a:t>menjaga dan mencegah agar setiap orang tidak menjadi hakim atas dirinya sendiri</a:t>
          </a:r>
        </a:p>
      </dsp:txBody>
      <dsp:txXfrm>
        <a:off x="4329084" y="3640829"/>
        <a:ext cx="2559958" cy="1251535"/>
      </dsp:txXfrm>
    </dsp:sp>
    <dsp:sp modelId="{7FDDBB98-FD3E-429B-A473-2022074AF6B7}">
      <dsp:nvSpPr>
        <dsp:cNvPr id="0" name=""/>
        <dsp:cNvSpPr/>
      </dsp:nvSpPr>
      <dsp:spPr>
        <a:xfrm>
          <a:off x="3092909" y="369771"/>
          <a:ext cx="4778588" cy="4778588"/>
        </a:xfrm>
        <a:prstGeom prst="pie">
          <a:avLst>
            <a:gd name="adj1" fmla="val 9000000"/>
            <a:gd name="adj2" fmla="val 16200000"/>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itchFamily="34" charset="0"/>
              <a:ea typeface="Tahoma" pitchFamily="34" charset="0"/>
              <a:cs typeface="Tahoma" pitchFamily="34" charset="0"/>
            </a:rPr>
            <a:t>menjamin kelangsungan keseimbangan dalam hubungan antara anggota masyarakat</a:t>
          </a:r>
        </a:p>
      </dsp:txBody>
      <dsp:txXfrm>
        <a:off x="3646429" y="1382377"/>
        <a:ext cx="1706638" cy="1422199"/>
      </dsp:txXfrm>
    </dsp:sp>
    <dsp:sp modelId="{A72F7C41-6652-4FCA-A1AE-B99BD6209A44}">
      <dsp:nvSpPr>
        <dsp:cNvPr id="0" name=""/>
        <dsp:cNvSpPr/>
      </dsp:nvSpPr>
      <dsp:spPr>
        <a:xfrm>
          <a:off x="2994318" y="73954"/>
          <a:ext cx="5370223" cy="5370223"/>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B682850-3F2F-4DC1-8362-1FA2E4ABF61C}">
      <dsp:nvSpPr>
        <dsp:cNvPr id="0" name=""/>
        <dsp:cNvSpPr/>
      </dsp:nvSpPr>
      <dsp:spPr>
        <a:xfrm>
          <a:off x="2931488" y="360044"/>
          <a:ext cx="5370223" cy="5370223"/>
        </a:xfrm>
        <a:prstGeom prst="circularArrow">
          <a:avLst>
            <a:gd name="adj1" fmla="val 5085"/>
            <a:gd name="adj2" fmla="val 327528"/>
            <a:gd name="adj3" fmla="val 8671970"/>
            <a:gd name="adj4" fmla="val 1800502"/>
            <a:gd name="adj5" fmla="val 5932"/>
          </a:avLst>
        </a:prstGeom>
        <a:solidFill>
          <a:schemeClr val="accent5">
            <a:hueOff val="-4966938"/>
            <a:satOff val="19906"/>
            <a:lumOff val="4314"/>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179E0ED-A5D7-45F9-B516-DDEF51B8DC72}">
      <dsp:nvSpPr>
        <dsp:cNvPr id="0" name=""/>
        <dsp:cNvSpPr/>
      </dsp:nvSpPr>
      <dsp:spPr>
        <a:xfrm>
          <a:off x="2796697" y="73954"/>
          <a:ext cx="5370223" cy="5370223"/>
        </a:xfrm>
        <a:prstGeom prst="circularArrow">
          <a:avLst>
            <a:gd name="adj1" fmla="val 5085"/>
            <a:gd name="adj2" fmla="val 327528"/>
            <a:gd name="adj3" fmla="val 15873039"/>
            <a:gd name="adj4" fmla="val 9000000"/>
            <a:gd name="adj5" fmla="val 5932"/>
          </a:avLst>
        </a:prstGeom>
        <a:solidFill>
          <a:schemeClr val="accent5">
            <a:hueOff val="-9933876"/>
            <a:satOff val="39811"/>
            <a:lumOff val="862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71095-E410-46E4-B35C-3C0F2306F909}">
      <dsp:nvSpPr>
        <dsp:cNvPr id="0" name=""/>
        <dsp:cNvSpPr/>
      </dsp:nvSpPr>
      <dsp:spPr>
        <a:xfrm>
          <a:off x="3487" y="312617"/>
          <a:ext cx="3400690" cy="136027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ahoma" pitchFamily="34" charset="0"/>
              <a:ea typeface="Tahoma" pitchFamily="34" charset="0"/>
              <a:cs typeface="Tahoma" pitchFamily="34" charset="0"/>
            </a:rPr>
            <a:t>Keadaan</a:t>
          </a:r>
        </a:p>
      </dsp:txBody>
      <dsp:txXfrm>
        <a:off x="3487" y="312617"/>
        <a:ext cx="3400690" cy="1360276"/>
      </dsp:txXfrm>
    </dsp:sp>
    <dsp:sp modelId="{0B51602E-14BC-4FB7-96DF-CEDE0152871D}">
      <dsp:nvSpPr>
        <dsp:cNvPr id="0" name=""/>
        <dsp:cNvSpPr/>
      </dsp:nvSpPr>
      <dsp:spPr>
        <a:xfrm>
          <a:off x="3487" y="1672894"/>
          <a:ext cx="3400690" cy="285480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Tahoma" pitchFamily="34" charset="0"/>
              <a:ea typeface="Tahoma" pitchFamily="34" charset="0"/>
              <a:cs typeface="Tahoma" pitchFamily="34" charset="0"/>
            </a:rPr>
            <a:t>Siang/malam</a:t>
          </a:r>
        </a:p>
        <a:p>
          <a:pPr marL="171450" lvl="1" indent="-171450" algn="l" defTabSz="800100">
            <a:lnSpc>
              <a:spcPct val="90000"/>
            </a:lnSpc>
            <a:spcBef>
              <a:spcPct val="0"/>
            </a:spcBef>
            <a:spcAft>
              <a:spcPct val="15000"/>
            </a:spcAft>
            <a:buChar char="•"/>
          </a:pPr>
          <a:r>
            <a:rPr lang="en-US" sz="1800" kern="1200" dirty="0">
              <a:latin typeface="Tahoma" pitchFamily="34" charset="0"/>
              <a:ea typeface="Tahoma" pitchFamily="34" charset="0"/>
              <a:cs typeface="Tahoma" pitchFamily="34" charset="0"/>
            </a:rPr>
            <a:t>Normal/abnormal</a:t>
          </a:r>
        </a:p>
        <a:p>
          <a:pPr marL="171450" lvl="1" indent="-171450" algn="l" defTabSz="800100">
            <a:lnSpc>
              <a:spcPct val="90000"/>
            </a:lnSpc>
            <a:spcBef>
              <a:spcPct val="0"/>
            </a:spcBef>
            <a:spcAft>
              <a:spcPct val="15000"/>
            </a:spcAft>
            <a:buChar char="•"/>
          </a:pPr>
          <a:r>
            <a:rPr lang="en-US" sz="1800" kern="1200" dirty="0">
              <a:latin typeface="Tahoma" pitchFamily="34" charset="0"/>
              <a:ea typeface="Tahoma" pitchFamily="34" charset="0"/>
              <a:cs typeface="Tahoma" pitchFamily="34" charset="0"/>
            </a:rPr>
            <a:t>Perang/damai</a:t>
          </a:r>
        </a:p>
      </dsp:txBody>
      <dsp:txXfrm>
        <a:off x="3487" y="1672894"/>
        <a:ext cx="3400690" cy="2854800"/>
      </dsp:txXfrm>
    </dsp:sp>
    <dsp:sp modelId="{B1E6B998-3ECC-424F-B780-13CAEC15F485}">
      <dsp:nvSpPr>
        <dsp:cNvPr id="0" name=""/>
        <dsp:cNvSpPr/>
      </dsp:nvSpPr>
      <dsp:spPr>
        <a:xfrm>
          <a:off x="3880274" y="312617"/>
          <a:ext cx="3400690" cy="1360276"/>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ahoma" pitchFamily="34" charset="0"/>
              <a:ea typeface="Tahoma" pitchFamily="34" charset="0"/>
              <a:cs typeface="Tahoma" pitchFamily="34" charset="0"/>
            </a:rPr>
            <a:t>Kejadian</a:t>
          </a:r>
        </a:p>
      </dsp:txBody>
      <dsp:txXfrm>
        <a:off x="3880274" y="312617"/>
        <a:ext cx="3400690" cy="1360276"/>
      </dsp:txXfrm>
    </dsp:sp>
    <dsp:sp modelId="{A2FDE96A-8C18-4274-909E-82A29E789FD3}">
      <dsp:nvSpPr>
        <dsp:cNvPr id="0" name=""/>
        <dsp:cNvSpPr/>
      </dsp:nvSpPr>
      <dsp:spPr>
        <a:xfrm>
          <a:off x="3880274" y="1672894"/>
          <a:ext cx="3400690" cy="285480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Tahoma" pitchFamily="34" charset="0"/>
              <a:ea typeface="Tahoma" pitchFamily="34" charset="0"/>
              <a:cs typeface="Tahoma" pitchFamily="34" charset="0"/>
            </a:rPr>
            <a:t>Darurat</a:t>
          </a:r>
        </a:p>
        <a:p>
          <a:pPr marL="171450" lvl="1" indent="-171450" algn="l" defTabSz="800100">
            <a:lnSpc>
              <a:spcPct val="90000"/>
            </a:lnSpc>
            <a:spcBef>
              <a:spcPct val="0"/>
            </a:spcBef>
            <a:spcAft>
              <a:spcPct val="15000"/>
            </a:spcAft>
            <a:buChar char="•"/>
          </a:pPr>
          <a:r>
            <a:rPr lang="en-US" sz="1800" kern="1200" dirty="0">
              <a:latin typeface="Tahoma" pitchFamily="34" charset="0"/>
              <a:ea typeface="Tahoma" pitchFamily="34" charset="0"/>
              <a:cs typeface="Tahoma" pitchFamily="34" charset="0"/>
            </a:rPr>
            <a:t>Kelahiran/Kematian</a:t>
          </a:r>
        </a:p>
        <a:p>
          <a:pPr marL="171450" lvl="1" indent="-171450" algn="l" defTabSz="800100">
            <a:lnSpc>
              <a:spcPct val="90000"/>
            </a:lnSpc>
            <a:spcBef>
              <a:spcPct val="0"/>
            </a:spcBef>
            <a:spcAft>
              <a:spcPct val="15000"/>
            </a:spcAft>
            <a:buChar char="•"/>
          </a:pPr>
          <a:r>
            <a:rPr lang="en-US" sz="1800" kern="1200" dirty="0">
              <a:latin typeface="Tahoma" pitchFamily="34" charset="0"/>
              <a:ea typeface="Tahoma" pitchFamily="34" charset="0"/>
              <a:cs typeface="Tahoma" pitchFamily="34" charset="0"/>
            </a:rPr>
            <a:t>kadaluwarsa</a:t>
          </a:r>
        </a:p>
      </dsp:txBody>
      <dsp:txXfrm>
        <a:off x="3880274" y="1672894"/>
        <a:ext cx="3400690" cy="2854800"/>
      </dsp:txXfrm>
    </dsp:sp>
    <dsp:sp modelId="{E3B49FAB-B3FB-4031-97F0-C68BA1E8360B}">
      <dsp:nvSpPr>
        <dsp:cNvPr id="0" name=""/>
        <dsp:cNvSpPr/>
      </dsp:nvSpPr>
      <dsp:spPr>
        <a:xfrm>
          <a:off x="7757061" y="312617"/>
          <a:ext cx="3400690" cy="1360276"/>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ahoma" pitchFamily="34" charset="0"/>
              <a:ea typeface="Tahoma" pitchFamily="34" charset="0"/>
              <a:cs typeface="Tahoma" pitchFamily="34" charset="0"/>
            </a:rPr>
            <a:t>Sikap</a:t>
          </a:r>
        </a:p>
      </dsp:txBody>
      <dsp:txXfrm>
        <a:off x="7757061" y="312617"/>
        <a:ext cx="3400690" cy="1360276"/>
      </dsp:txXfrm>
    </dsp:sp>
    <dsp:sp modelId="{411BD942-6A63-4DCE-905B-15AF6DC17C37}">
      <dsp:nvSpPr>
        <dsp:cNvPr id="0" name=""/>
        <dsp:cNvSpPr/>
      </dsp:nvSpPr>
      <dsp:spPr>
        <a:xfrm>
          <a:off x="7757061" y="1672894"/>
          <a:ext cx="3400690" cy="285480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Tahoma" pitchFamily="34" charset="0"/>
              <a:ea typeface="Tahoma" pitchFamily="34" charset="0"/>
              <a:cs typeface="Tahoma" pitchFamily="34" charset="0"/>
            </a:rPr>
            <a:t>Menurut Hukum</a:t>
          </a:r>
        </a:p>
        <a:p>
          <a:pPr marL="171450" lvl="1" indent="-171450" algn="l" defTabSz="800100">
            <a:lnSpc>
              <a:spcPct val="90000"/>
            </a:lnSpc>
            <a:spcBef>
              <a:spcPct val="0"/>
            </a:spcBef>
            <a:spcAft>
              <a:spcPct val="15000"/>
            </a:spcAft>
            <a:buChar char="•"/>
          </a:pPr>
          <a:r>
            <a:rPr lang="en-US" sz="1800" kern="1200" dirty="0">
              <a:latin typeface="Tahoma" pitchFamily="34" charset="0"/>
              <a:ea typeface="Tahoma" pitchFamily="34" charset="0"/>
              <a:cs typeface="Tahoma" pitchFamily="34" charset="0"/>
            </a:rPr>
            <a:t>Melanggar Hukum</a:t>
          </a:r>
        </a:p>
      </dsp:txBody>
      <dsp:txXfrm>
        <a:off x="7757061" y="1672894"/>
        <a:ext cx="3400690" cy="2854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F34CA-2B00-43AE-BCBD-A44F7FB76CEC}">
      <dsp:nvSpPr>
        <dsp:cNvPr id="0" name=""/>
        <dsp:cNvSpPr/>
      </dsp:nvSpPr>
      <dsp:spPr>
        <a:xfrm>
          <a:off x="53" y="35705"/>
          <a:ext cx="5114536" cy="1353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ID" sz="3600" kern="1200" dirty="0" err="1"/>
            <a:t>Perintah</a:t>
          </a:r>
          <a:endParaRPr lang="en-US" sz="3600" kern="1200" dirty="0"/>
        </a:p>
      </dsp:txBody>
      <dsp:txXfrm>
        <a:off x="53" y="35705"/>
        <a:ext cx="5114536" cy="1353600"/>
      </dsp:txXfrm>
    </dsp:sp>
    <dsp:sp modelId="{E1F52E7B-5891-4B51-9F31-0287670F1978}">
      <dsp:nvSpPr>
        <dsp:cNvPr id="0" name=""/>
        <dsp:cNvSpPr/>
      </dsp:nvSpPr>
      <dsp:spPr>
        <a:xfrm>
          <a:off x="53" y="1389306"/>
          <a:ext cx="5114536" cy="20642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ID" sz="2800" kern="1200" dirty="0" err="1"/>
            <a:t>Keharusan</a:t>
          </a:r>
          <a:r>
            <a:rPr lang="en-ID" sz="2800" kern="1200" dirty="0"/>
            <a:t> </a:t>
          </a:r>
          <a:r>
            <a:rPr lang="en-ID" sz="2800" kern="1200" dirty="0" err="1"/>
            <a:t>bagi</a:t>
          </a:r>
          <a:r>
            <a:rPr lang="en-ID" sz="2800" kern="1200" dirty="0"/>
            <a:t> </a:t>
          </a:r>
          <a:r>
            <a:rPr lang="en-ID" sz="2800" kern="1200" dirty="0" err="1"/>
            <a:t>seseorang</a:t>
          </a:r>
          <a:r>
            <a:rPr lang="en-ID" sz="2800" kern="1200" dirty="0"/>
            <a:t> </a:t>
          </a:r>
          <a:r>
            <a:rPr lang="en-ID" sz="2800" kern="1200" dirty="0" err="1"/>
            <a:t>untuk</a:t>
          </a:r>
          <a:r>
            <a:rPr lang="en-ID" sz="2800" kern="1200" dirty="0"/>
            <a:t> </a:t>
          </a:r>
          <a:r>
            <a:rPr lang="en-ID" sz="2800" kern="1200" dirty="0" err="1"/>
            <a:t>berbuat</a:t>
          </a:r>
          <a:r>
            <a:rPr lang="en-ID" sz="2800" kern="1200" dirty="0"/>
            <a:t> </a:t>
          </a:r>
          <a:r>
            <a:rPr lang="en-ID" sz="2800" kern="1200" dirty="0" err="1"/>
            <a:t>sesuatu</a:t>
          </a:r>
          <a:r>
            <a:rPr lang="en-ID" sz="2800" kern="1200" dirty="0"/>
            <a:t>, </a:t>
          </a:r>
          <a:r>
            <a:rPr lang="en-ID" sz="2800" kern="1200" dirty="0" err="1"/>
            <a:t>oleh</a:t>
          </a:r>
          <a:r>
            <a:rPr lang="en-ID" sz="2800" kern="1200" dirty="0"/>
            <a:t> </a:t>
          </a:r>
          <a:r>
            <a:rPr lang="en-ID" sz="2800" kern="1200" dirty="0" err="1"/>
            <a:t>karena</a:t>
          </a:r>
          <a:r>
            <a:rPr lang="en-ID" sz="2800" kern="1200" dirty="0"/>
            <a:t> </a:t>
          </a:r>
          <a:r>
            <a:rPr lang="en-ID" sz="2800" kern="1200" dirty="0" err="1"/>
            <a:t>akibatnya</a:t>
          </a:r>
          <a:r>
            <a:rPr lang="en-ID" sz="2800" kern="1200" dirty="0"/>
            <a:t> </a:t>
          </a:r>
          <a:r>
            <a:rPr lang="en-ID" sz="2800" kern="1200" dirty="0" err="1"/>
            <a:t>dipandang</a:t>
          </a:r>
          <a:r>
            <a:rPr lang="en-ID" sz="2800" kern="1200" dirty="0"/>
            <a:t> </a:t>
          </a:r>
          <a:r>
            <a:rPr lang="en-ID" sz="2800" kern="1200" dirty="0" err="1"/>
            <a:t>baik</a:t>
          </a:r>
          <a:r>
            <a:rPr lang="en-ID" sz="2800" kern="1200" dirty="0"/>
            <a:t>.</a:t>
          </a:r>
          <a:endParaRPr lang="en-US" sz="2800" kern="1200" dirty="0"/>
        </a:p>
      </dsp:txBody>
      <dsp:txXfrm>
        <a:off x="53" y="1389306"/>
        <a:ext cx="5114536" cy="2064240"/>
      </dsp:txXfrm>
    </dsp:sp>
    <dsp:sp modelId="{3926A9AE-8B9B-41E1-A593-C01BBC2BBFC5}">
      <dsp:nvSpPr>
        <dsp:cNvPr id="0" name=""/>
        <dsp:cNvSpPr/>
      </dsp:nvSpPr>
      <dsp:spPr>
        <a:xfrm>
          <a:off x="5830625" y="35705"/>
          <a:ext cx="5114536" cy="1353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ID" sz="3600" kern="1200" dirty="0" err="1"/>
            <a:t>Larangan</a:t>
          </a:r>
          <a:endParaRPr lang="en-US" sz="3600" kern="1200" dirty="0"/>
        </a:p>
      </dsp:txBody>
      <dsp:txXfrm>
        <a:off x="5830625" y="35705"/>
        <a:ext cx="5114536" cy="1353600"/>
      </dsp:txXfrm>
    </dsp:sp>
    <dsp:sp modelId="{7F7A71BE-A9D5-4B7E-B916-9E8326DFED40}">
      <dsp:nvSpPr>
        <dsp:cNvPr id="0" name=""/>
        <dsp:cNvSpPr/>
      </dsp:nvSpPr>
      <dsp:spPr>
        <a:xfrm>
          <a:off x="5830625" y="1389306"/>
          <a:ext cx="5114536" cy="20642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ID" sz="2800" kern="1200" dirty="0" err="1"/>
            <a:t>Keharusan</a:t>
          </a:r>
          <a:r>
            <a:rPr lang="en-ID" sz="2800" kern="1200" dirty="0"/>
            <a:t> </a:t>
          </a:r>
          <a:r>
            <a:rPr lang="en-ID" sz="2800" kern="1200" dirty="0" err="1"/>
            <a:t>bagi</a:t>
          </a:r>
          <a:r>
            <a:rPr lang="en-ID" sz="2800" kern="1200" dirty="0"/>
            <a:t> </a:t>
          </a:r>
          <a:r>
            <a:rPr lang="en-ID" sz="2800" kern="1200" dirty="0" err="1"/>
            <a:t>seseorang</a:t>
          </a:r>
          <a:r>
            <a:rPr lang="en-ID" sz="2800" kern="1200" dirty="0"/>
            <a:t> </a:t>
          </a:r>
          <a:r>
            <a:rPr lang="en-ID" sz="2800" kern="1200" dirty="0" err="1"/>
            <a:t>untuk</a:t>
          </a:r>
          <a:r>
            <a:rPr lang="en-ID" sz="2800" kern="1200" dirty="0"/>
            <a:t> </a:t>
          </a:r>
          <a:r>
            <a:rPr lang="en-ID" sz="2800" kern="1200" dirty="0" err="1"/>
            <a:t>tidak</a:t>
          </a:r>
          <a:r>
            <a:rPr lang="en-ID" sz="2800" kern="1200" dirty="0"/>
            <a:t> </a:t>
          </a:r>
          <a:r>
            <a:rPr lang="en-ID" sz="2800" kern="1200" dirty="0" err="1"/>
            <a:t>berbuat</a:t>
          </a:r>
          <a:r>
            <a:rPr lang="en-ID" sz="2800" kern="1200" dirty="0"/>
            <a:t> </a:t>
          </a:r>
          <a:r>
            <a:rPr lang="en-ID" sz="2800" kern="1200" dirty="0" err="1"/>
            <a:t>sesuatu</a:t>
          </a:r>
          <a:r>
            <a:rPr lang="en-ID" sz="2800" kern="1200" dirty="0"/>
            <a:t>, </a:t>
          </a:r>
          <a:r>
            <a:rPr lang="en-ID" sz="2800" kern="1200" dirty="0" err="1"/>
            <a:t>oleh</a:t>
          </a:r>
          <a:r>
            <a:rPr lang="en-ID" sz="2800" kern="1200" dirty="0"/>
            <a:t> </a:t>
          </a:r>
          <a:r>
            <a:rPr lang="en-ID" sz="2800" kern="1200" dirty="0" err="1"/>
            <a:t>karena</a:t>
          </a:r>
          <a:r>
            <a:rPr lang="en-ID" sz="2800" kern="1200" dirty="0"/>
            <a:t> </a:t>
          </a:r>
          <a:r>
            <a:rPr lang="en-ID" sz="2800" kern="1200" dirty="0" err="1"/>
            <a:t>akibatnya</a:t>
          </a:r>
          <a:r>
            <a:rPr lang="en-ID" sz="2800" kern="1200" dirty="0"/>
            <a:t> </a:t>
          </a:r>
          <a:r>
            <a:rPr lang="en-ID" sz="2800" kern="1200" dirty="0" err="1"/>
            <a:t>dipandang</a:t>
          </a:r>
          <a:r>
            <a:rPr lang="en-ID" sz="2800" kern="1200" dirty="0"/>
            <a:t> </a:t>
          </a:r>
          <a:r>
            <a:rPr lang="en-ID" sz="2800" kern="1200" dirty="0" err="1"/>
            <a:t>tidak</a:t>
          </a:r>
          <a:r>
            <a:rPr lang="en-ID" sz="2800" kern="1200" dirty="0"/>
            <a:t> </a:t>
          </a:r>
          <a:r>
            <a:rPr lang="en-ID" sz="2800" kern="1200" dirty="0" err="1"/>
            <a:t>baik</a:t>
          </a:r>
          <a:r>
            <a:rPr lang="en-ID" sz="2800" kern="1200" dirty="0"/>
            <a:t>.</a:t>
          </a:r>
          <a:endParaRPr lang="en-US" sz="2800" kern="1200" dirty="0"/>
        </a:p>
      </dsp:txBody>
      <dsp:txXfrm>
        <a:off x="5830625" y="1389306"/>
        <a:ext cx="5114536" cy="20642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F5B69-FC54-434B-8D0F-6243654C672B}">
      <dsp:nvSpPr>
        <dsp:cNvPr id="0" name=""/>
        <dsp:cNvSpPr/>
      </dsp:nvSpPr>
      <dsp:spPr>
        <a:xfrm>
          <a:off x="4493298" y="1570"/>
          <a:ext cx="6739948" cy="1246120"/>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err="1"/>
            <a:t>Peraturan</a:t>
          </a:r>
          <a:r>
            <a:rPr lang="en-US" sz="1800" b="0" i="0" kern="1200" dirty="0"/>
            <a:t> </a:t>
          </a:r>
          <a:r>
            <a:rPr lang="en-US" sz="1800" b="0" i="0" kern="1200" dirty="0" err="1"/>
            <a:t>hidup</a:t>
          </a:r>
          <a:r>
            <a:rPr lang="en-US" sz="1800" b="0" i="0" kern="1200" dirty="0"/>
            <a:t> yang </a:t>
          </a:r>
          <a:r>
            <a:rPr lang="en-US" sz="1800" b="0" i="0" kern="1200" dirty="0" err="1"/>
            <a:t>diterima</a:t>
          </a:r>
          <a:r>
            <a:rPr lang="en-US" sz="1800" b="0" i="0" kern="1200" dirty="0"/>
            <a:t> </a:t>
          </a:r>
          <a:r>
            <a:rPr lang="en-US" sz="1800" b="0" i="0" kern="1200" dirty="0" err="1"/>
            <a:t>sbg</a:t>
          </a:r>
          <a:r>
            <a:rPr lang="en-US" sz="1800" b="0" i="0" kern="1200" dirty="0"/>
            <a:t> </a:t>
          </a:r>
          <a:r>
            <a:rPr lang="en-US" sz="1800" b="0" i="0" kern="1200" dirty="0" err="1"/>
            <a:t>perintah</a:t>
          </a:r>
          <a:r>
            <a:rPr lang="en-US" sz="1800" b="0" i="0" kern="1200" dirty="0"/>
            <a:t>, </a:t>
          </a:r>
          <a:r>
            <a:rPr lang="en-US" sz="1800" b="0" i="0" kern="1200" dirty="0" err="1"/>
            <a:t>larangan</a:t>
          </a:r>
          <a:r>
            <a:rPr lang="en-US" sz="1800" b="0" i="0" kern="1200" dirty="0"/>
            <a:t> </a:t>
          </a:r>
          <a:r>
            <a:rPr lang="en-US" sz="1800" b="0" i="0" kern="1200" dirty="0" err="1"/>
            <a:t>dan</a:t>
          </a:r>
          <a:r>
            <a:rPr lang="en-US" sz="1800" b="0" i="0" kern="1200" dirty="0"/>
            <a:t> </a:t>
          </a:r>
          <a:r>
            <a:rPr lang="en-US" sz="1800" b="0" i="0" kern="1200" dirty="0" err="1"/>
            <a:t>anjuran</a:t>
          </a:r>
          <a:r>
            <a:rPr lang="en-US" sz="1800" b="0" i="0" kern="1200" dirty="0"/>
            <a:t> yang </a:t>
          </a:r>
          <a:r>
            <a:rPr lang="en-US" sz="1800" b="0" i="0" kern="1200" dirty="0" err="1"/>
            <a:t>berasal</a:t>
          </a:r>
          <a:r>
            <a:rPr lang="en-US" sz="1800" b="0" i="0" kern="1200" dirty="0"/>
            <a:t> </a:t>
          </a:r>
          <a:r>
            <a:rPr lang="en-US" sz="1800" b="0" i="0" kern="1200" dirty="0" err="1"/>
            <a:t>dari</a:t>
          </a:r>
          <a:r>
            <a:rPr lang="en-US" sz="1800" b="0" i="0" kern="1200" dirty="0"/>
            <a:t> </a:t>
          </a:r>
          <a:r>
            <a:rPr lang="en-US" sz="1800" b="0" i="0" kern="1200" dirty="0" err="1"/>
            <a:t>Tuhan</a:t>
          </a:r>
          <a:endParaRPr lang="en-US" sz="1800" kern="1200" dirty="0"/>
        </a:p>
      </dsp:txBody>
      <dsp:txXfrm>
        <a:off x="4493298" y="157335"/>
        <a:ext cx="6272653" cy="934590"/>
      </dsp:txXfrm>
    </dsp:sp>
    <dsp:sp modelId="{F98291E9-7DB2-4475-A5D8-673136D1707B}">
      <dsp:nvSpPr>
        <dsp:cNvPr id="0" name=""/>
        <dsp:cNvSpPr/>
      </dsp:nvSpPr>
      <dsp:spPr>
        <a:xfrm>
          <a:off x="0" y="0"/>
          <a:ext cx="4493298" cy="12461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Norma Agama</a:t>
          </a:r>
        </a:p>
      </dsp:txBody>
      <dsp:txXfrm>
        <a:off x="60831" y="60831"/>
        <a:ext cx="4371636" cy="1124458"/>
      </dsp:txXfrm>
    </dsp:sp>
    <dsp:sp modelId="{3CE73681-509C-4DC2-ACFA-219A3B669991}">
      <dsp:nvSpPr>
        <dsp:cNvPr id="0" name=""/>
        <dsp:cNvSpPr/>
      </dsp:nvSpPr>
      <dsp:spPr>
        <a:xfrm>
          <a:off x="4493298" y="1372303"/>
          <a:ext cx="6739948" cy="1246120"/>
        </a:xfrm>
        <a:prstGeom prst="rightArrow">
          <a:avLst>
            <a:gd name="adj1" fmla="val 75000"/>
            <a:gd name="adj2" fmla="val 50000"/>
          </a:avLst>
        </a:prstGeom>
        <a:solidFill>
          <a:schemeClr val="accent4">
            <a:tint val="40000"/>
            <a:alpha val="90000"/>
            <a:hueOff val="-1315237"/>
            <a:satOff val="7386"/>
            <a:lumOff val="469"/>
            <a:alphaOff val="0"/>
          </a:schemeClr>
        </a:solidFill>
        <a:ln w="25400" cap="flat" cmpd="sng" algn="ctr">
          <a:solidFill>
            <a:schemeClr val="accent4">
              <a:tint val="40000"/>
              <a:alpha val="90000"/>
              <a:hueOff val="-1315237"/>
              <a:satOff val="7386"/>
              <a:lumOff val="4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err="1"/>
            <a:t>Peraturan</a:t>
          </a:r>
          <a:r>
            <a:rPr lang="en-US" sz="2000" b="0" i="0" kern="1200" dirty="0"/>
            <a:t> </a:t>
          </a:r>
          <a:r>
            <a:rPr lang="en-US" sz="2000" b="0" i="0" kern="1200" dirty="0" err="1"/>
            <a:t>hidup</a:t>
          </a:r>
          <a:r>
            <a:rPr lang="en-US" sz="2000" b="0" i="0" kern="1200" dirty="0"/>
            <a:t> yang </a:t>
          </a:r>
          <a:r>
            <a:rPr lang="en-US" sz="2000" b="0" i="0" kern="1200" dirty="0" err="1"/>
            <a:t>dianggap</a:t>
          </a:r>
          <a:r>
            <a:rPr lang="en-US" sz="2000" b="0" i="0" kern="1200" dirty="0"/>
            <a:t> </a:t>
          </a:r>
          <a:r>
            <a:rPr lang="en-US" sz="2000" b="0" i="0" kern="1200" dirty="0" err="1"/>
            <a:t>sbg</a:t>
          </a:r>
          <a:r>
            <a:rPr lang="en-US" sz="2000" b="0" i="0" kern="1200" dirty="0"/>
            <a:t> </a:t>
          </a:r>
          <a:r>
            <a:rPr lang="en-US" sz="2000" b="0" i="0" kern="1200" dirty="0" err="1"/>
            <a:t>pedoman</a:t>
          </a:r>
          <a:r>
            <a:rPr lang="en-US" sz="2000" b="0" i="0" kern="1200" dirty="0"/>
            <a:t> </a:t>
          </a:r>
          <a:r>
            <a:rPr lang="en-US" sz="2000" b="0" i="0" kern="1200" dirty="0" err="1"/>
            <a:t>dalam</a:t>
          </a:r>
          <a:r>
            <a:rPr lang="en-US" sz="2000" b="0" i="0" kern="1200" dirty="0"/>
            <a:t> </a:t>
          </a:r>
          <a:r>
            <a:rPr lang="en-US" sz="2000" b="0" i="0" kern="1200" dirty="0" err="1"/>
            <a:t>sikap</a:t>
          </a:r>
          <a:r>
            <a:rPr lang="en-US" sz="2000" b="0" i="0" kern="1200" dirty="0"/>
            <a:t> </a:t>
          </a:r>
          <a:r>
            <a:rPr lang="en-US" sz="2000" b="0" i="0" kern="1200" dirty="0" err="1"/>
            <a:t>dan</a:t>
          </a:r>
          <a:r>
            <a:rPr lang="en-US" sz="2000" b="0" i="0" kern="1200" dirty="0"/>
            <a:t> </a:t>
          </a:r>
          <a:r>
            <a:rPr lang="en-US" sz="2000" b="0" i="0" kern="1200" dirty="0" err="1"/>
            <a:t>perbuatannya</a:t>
          </a:r>
          <a:endParaRPr lang="en-US" sz="2000" kern="1200" dirty="0"/>
        </a:p>
      </dsp:txBody>
      <dsp:txXfrm>
        <a:off x="4493298" y="1528068"/>
        <a:ext cx="6272653" cy="934590"/>
      </dsp:txXfrm>
    </dsp:sp>
    <dsp:sp modelId="{E2AD41D2-F378-4DE5-A0C1-781F760AFB2D}">
      <dsp:nvSpPr>
        <dsp:cNvPr id="0" name=""/>
        <dsp:cNvSpPr/>
      </dsp:nvSpPr>
      <dsp:spPr>
        <a:xfrm>
          <a:off x="0" y="1372303"/>
          <a:ext cx="4493298" cy="1246120"/>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Norma </a:t>
          </a:r>
          <a:r>
            <a:rPr lang="en-US" sz="4400" kern="1200" dirty="0" err="1"/>
            <a:t>Kesusilaan</a:t>
          </a:r>
          <a:endParaRPr lang="en-US" sz="4400" kern="1200" dirty="0"/>
        </a:p>
      </dsp:txBody>
      <dsp:txXfrm>
        <a:off x="60831" y="1433134"/>
        <a:ext cx="4371636" cy="1124458"/>
      </dsp:txXfrm>
    </dsp:sp>
    <dsp:sp modelId="{269BEF24-3032-47F2-B619-C886325BDEB7}">
      <dsp:nvSpPr>
        <dsp:cNvPr id="0" name=""/>
        <dsp:cNvSpPr/>
      </dsp:nvSpPr>
      <dsp:spPr>
        <a:xfrm>
          <a:off x="4493298" y="2743036"/>
          <a:ext cx="6739948" cy="1246120"/>
        </a:xfrm>
        <a:prstGeom prst="rightArrow">
          <a:avLst>
            <a:gd name="adj1" fmla="val 75000"/>
            <a:gd name="adj2" fmla="val 50000"/>
          </a:avLst>
        </a:prstGeom>
        <a:solidFill>
          <a:schemeClr val="accent4">
            <a:tint val="40000"/>
            <a:alpha val="90000"/>
            <a:hueOff val="-2630473"/>
            <a:satOff val="14771"/>
            <a:lumOff val="939"/>
            <a:alphaOff val="0"/>
          </a:schemeClr>
        </a:solidFill>
        <a:ln w="25400" cap="flat" cmpd="sng" algn="ctr">
          <a:solidFill>
            <a:schemeClr val="accent4">
              <a:tint val="40000"/>
              <a:alpha val="90000"/>
              <a:hueOff val="-2630473"/>
              <a:satOff val="14771"/>
              <a:lumOff val="9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ID" sz="1800" b="0" i="0" kern="1200" dirty="0" err="1"/>
            <a:t>Peraturan</a:t>
          </a:r>
          <a:r>
            <a:rPr lang="en-ID" sz="1800" b="0" i="0" kern="1200" dirty="0"/>
            <a:t> </a:t>
          </a:r>
          <a:r>
            <a:rPr lang="en-ID" sz="1800" b="0" i="0" kern="1200" dirty="0" err="1"/>
            <a:t>hidup</a:t>
          </a:r>
          <a:r>
            <a:rPr lang="en-ID" sz="1800" b="0" i="0" kern="1200" dirty="0"/>
            <a:t> yang </a:t>
          </a:r>
          <a:r>
            <a:rPr lang="en-ID" sz="1800" b="0" i="0" kern="1200" dirty="0" err="1"/>
            <a:t>timbul</a:t>
          </a:r>
          <a:r>
            <a:rPr lang="en-ID" sz="1800" b="0" i="0" kern="1200" dirty="0"/>
            <a:t> </a:t>
          </a:r>
          <a:r>
            <a:rPr lang="en-ID" sz="1800" b="0" i="0" kern="1200" dirty="0" err="1"/>
            <a:t>dari</a:t>
          </a:r>
          <a:r>
            <a:rPr lang="en-ID" sz="1800" b="0" i="0" kern="1200" dirty="0"/>
            <a:t> </a:t>
          </a:r>
          <a:r>
            <a:rPr lang="en-ID" sz="1800" b="0" i="0" kern="1200" dirty="0" err="1"/>
            <a:t>pergaulan</a:t>
          </a:r>
          <a:r>
            <a:rPr lang="en-ID" sz="1800" b="0" i="0" kern="1200" dirty="0"/>
            <a:t> </a:t>
          </a:r>
          <a:r>
            <a:rPr lang="en-ID" sz="1800" b="0" i="0" kern="1200" dirty="0" err="1"/>
            <a:t>segolongan</a:t>
          </a:r>
          <a:r>
            <a:rPr lang="en-ID" sz="1800" b="0" i="0" kern="1200" dirty="0"/>
            <a:t> </a:t>
          </a:r>
          <a:r>
            <a:rPr lang="en-ID" sz="1800" b="0" i="0" kern="1200" dirty="0" err="1"/>
            <a:t>manusia</a:t>
          </a:r>
          <a:r>
            <a:rPr lang="en-ID" sz="1800" b="0" i="0" kern="1200" dirty="0"/>
            <a:t> </a:t>
          </a:r>
          <a:r>
            <a:rPr lang="en-ID" sz="1800" b="0" i="0" kern="1200" dirty="0" err="1"/>
            <a:t>sbg</a:t>
          </a:r>
          <a:r>
            <a:rPr lang="en-ID" sz="1800" b="0" i="0" kern="1200" dirty="0"/>
            <a:t> </a:t>
          </a:r>
          <a:r>
            <a:rPr lang="en-ID" sz="1800" b="0" i="0" kern="1200" dirty="0" err="1"/>
            <a:t>pedoman</a:t>
          </a:r>
          <a:r>
            <a:rPr lang="en-ID" sz="1800" b="0" i="0" kern="1200" dirty="0"/>
            <a:t> </a:t>
          </a:r>
          <a:r>
            <a:rPr lang="en-ID" sz="1800" b="0" i="0" kern="1200" dirty="0" err="1"/>
            <a:t>yg</a:t>
          </a:r>
          <a:r>
            <a:rPr lang="en-ID" sz="1800" b="0" i="0" kern="1200" dirty="0"/>
            <a:t> </a:t>
          </a:r>
          <a:r>
            <a:rPr lang="en-ID" sz="1800" b="0" i="0" kern="1200" dirty="0" err="1"/>
            <a:t>mengatur</a:t>
          </a:r>
          <a:r>
            <a:rPr lang="en-ID" sz="1800" b="0" i="0" kern="1200" dirty="0"/>
            <a:t> </a:t>
          </a:r>
          <a:r>
            <a:rPr lang="en-ID" sz="1800" b="0" i="0" kern="1200" dirty="0" err="1"/>
            <a:t>tingkah</a:t>
          </a:r>
          <a:r>
            <a:rPr lang="en-ID" sz="1800" b="0" i="0" kern="1200" dirty="0"/>
            <a:t> </a:t>
          </a:r>
          <a:r>
            <a:rPr lang="en-ID" sz="1800" b="0" i="0" kern="1200" dirty="0" err="1"/>
            <a:t>laku</a:t>
          </a:r>
          <a:r>
            <a:rPr lang="en-ID" sz="1800" b="0" i="0" kern="1200" dirty="0"/>
            <a:t> </a:t>
          </a:r>
          <a:r>
            <a:rPr lang="en-ID" sz="1800" b="0" i="0" kern="1200" dirty="0" err="1"/>
            <a:t>manusia</a:t>
          </a:r>
          <a:r>
            <a:rPr lang="en-ID" sz="1800" b="0" i="0" kern="1200" dirty="0"/>
            <a:t> </a:t>
          </a:r>
          <a:r>
            <a:rPr lang="en-ID" sz="1800" b="0" i="0" kern="1200" dirty="0" err="1"/>
            <a:t>thd</a:t>
          </a:r>
          <a:r>
            <a:rPr lang="en-ID" sz="1800" b="0" i="0" kern="1200" dirty="0"/>
            <a:t> </a:t>
          </a:r>
          <a:r>
            <a:rPr lang="en-ID" sz="1800" b="0" i="0" kern="1200" dirty="0" err="1"/>
            <a:t>manusia</a:t>
          </a:r>
          <a:r>
            <a:rPr lang="en-ID" sz="1800" b="0" i="0" kern="1200" dirty="0"/>
            <a:t> lain</a:t>
          </a:r>
          <a:endParaRPr lang="en-US" sz="1800" kern="1200" dirty="0"/>
        </a:p>
      </dsp:txBody>
      <dsp:txXfrm>
        <a:off x="4493298" y="2898801"/>
        <a:ext cx="6272653" cy="934590"/>
      </dsp:txXfrm>
    </dsp:sp>
    <dsp:sp modelId="{099A0443-9992-4BA7-BB66-B49072A4D4D0}">
      <dsp:nvSpPr>
        <dsp:cNvPr id="0" name=""/>
        <dsp:cNvSpPr/>
      </dsp:nvSpPr>
      <dsp:spPr>
        <a:xfrm>
          <a:off x="0" y="2743036"/>
          <a:ext cx="4493298" cy="1246120"/>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Norma </a:t>
          </a:r>
          <a:r>
            <a:rPr lang="en-US" sz="4400" kern="1200" dirty="0" err="1"/>
            <a:t>Kesopanan</a:t>
          </a:r>
          <a:endParaRPr lang="en-US" sz="4400" kern="1200" dirty="0"/>
        </a:p>
      </dsp:txBody>
      <dsp:txXfrm>
        <a:off x="60831" y="2803867"/>
        <a:ext cx="4371636" cy="1124458"/>
      </dsp:txXfrm>
    </dsp:sp>
    <dsp:sp modelId="{6CE7A577-723E-4013-ABBE-2CC77A4E6691}">
      <dsp:nvSpPr>
        <dsp:cNvPr id="0" name=""/>
        <dsp:cNvSpPr/>
      </dsp:nvSpPr>
      <dsp:spPr>
        <a:xfrm>
          <a:off x="4493298" y="4113768"/>
          <a:ext cx="6739948" cy="1246120"/>
        </a:xfrm>
        <a:prstGeom prst="rightArrow">
          <a:avLst>
            <a:gd name="adj1" fmla="val 75000"/>
            <a:gd name="adj2" fmla="val 50000"/>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ID" sz="2000" kern="1200" dirty="0" err="1"/>
            <a:t>Peraturan</a:t>
          </a:r>
          <a:r>
            <a:rPr lang="en-ID" sz="2000" kern="1200" dirty="0"/>
            <a:t> </a:t>
          </a:r>
          <a:r>
            <a:rPr lang="en-ID" sz="2000" kern="1200" dirty="0" err="1"/>
            <a:t>hidup</a:t>
          </a:r>
          <a:r>
            <a:rPr lang="en-ID" sz="2000" kern="1200" dirty="0"/>
            <a:t> yang </a:t>
          </a:r>
          <a:r>
            <a:rPr lang="en-ID" sz="2000" kern="1200" dirty="0" err="1"/>
            <a:t>bersifat</a:t>
          </a:r>
          <a:r>
            <a:rPr lang="en-ID" sz="2000" kern="1200" dirty="0"/>
            <a:t> </a:t>
          </a:r>
          <a:r>
            <a:rPr lang="en-ID" sz="2000" kern="1200" dirty="0" err="1"/>
            <a:t>memaksa</a:t>
          </a:r>
          <a:r>
            <a:rPr lang="en-ID" sz="2000" kern="1200" dirty="0"/>
            <a:t> </a:t>
          </a:r>
          <a:r>
            <a:rPr lang="en-ID" sz="2000" kern="1200" dirty="0" err="1"/>
            <a:t>dan</a:t>
          </a:r>
          <a:r>
            <a:rPr lang="en-ID" sz="2000" kern="1200" dirty="0"/>
            <a:t> </a:t>
          </a:r>
          <a:r>
            <a:rPr lang="en-ID" sz="2000" kern="1200" dirty="0" err="1"/>
            <a:t>mempunyai</a:t>
          </a:r>
          <a:r>
            <a:rPr lang="en-ID" sz="2000" kern="1200" dirty="0"/>
            <a:t> </a:t>
          </a:r>
          <a:r>
            <a:rPr lang="en-ID" sz="2000" kern="1200" dirty="0" err="1"/>
            <a:t>sanksi</a:t>
          </a:r>
          <a:r>
            <a:rPr lang="en-ID" sz="2000" kern="1200" dirty="0"/>
            <a:t> yang </a:t>
          </a:r>
          <a:r>
            <a:rPr lang="en-ID" sz="2000" kern="1200" dirty="0" err="1"/>
            <a:t>tegas</a:t>
          </a:r>
          <a:endParaRPr lang="en-US" sz="2000" kern="1200" dirty="0"/>
        </a:p>
      </dsp:txBody>
      <dsp:txXfrm>
        <a:off x="4493298" y="4269533"/>
        <a:ext cx="6272653" cy="934590"/>
      </dsp:txXfrm>
    </dsp:sp>
    <dsp:sp modelId="{0A6630FB-2B0E-4D89-845E-DA68E16D0E79}">
      <dsp:nvSpPr>
        <dsp:cNvPr id="0" name=""/>
        <dsp:cNvSpPr/>
      </dsp:nvSpPr>
      <dsp:spPr>
        <a:xfrm>
          <a:off x="0" y="4113768"/>
          <a:ext cx="4493298" cy="124612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ID" sz="4400" kern="1200" dirty="0"/>
            <a:t>Norma </a:t>
          </a:r>
          <a:r>
            <a:rPr lang="en-ID" sz="4400" kern="1200" dirty="0" err="1"/>
            <a:t>Hukum</a:t>
          </a:r>
          <a:endParaRPr lang="en-US" sz="4400" kern="1200" dirty="0"/>
        </a:p>
      </dsp:txBody>
      <dsp:txXfrm>
        <a:off x="60831" y="4174599"/>
        <a:ext cx="4371636" cy="11244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409575" y="701675"/>
            <a:ext cx="622617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226175" cy="3503613"/>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226175" cy="3503613"/>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671729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226175" cy="3503613"/>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839135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226175" cy="3503613"/>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4271102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226175" cy="3503613"/>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154838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226175" cy="3503613"/>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309855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226175" cy="3503613"/>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578592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226175" cy="3503613"/>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4268931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226175" cy="3503613"/>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571333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1199456" y="287070"/>
            <a:ext cx="10177131"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HKB23403:</a:t>
            </a: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PENGANTAR HUKUM INDONESIA – HUKUM DALAM ARTI TATA HUKUM</a:t>
            </a:r>
          </a:p>
        </p:txBody>
      </p:sp>
      <p:sp>
        <p:nvSpPr>
          <p:cNvPr id="5" name="Rectangle 1"/>
          <p:cNvSpPr>
            <a:spLocks noChangeArrowheads="1"/>
          </p:cNvSpPr>
          <p:nvPr userDrawn="1"/>
        </p:nvSpPr>
        <p:spPr bwMode="auto">
          <a:xfrm>
            <a:off x="239349" y="6327412"/>
            <a:ext cx="115212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1199456" y="287070"/>
            <a:ext cx="10177131"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HKB23403:</a:t>
            </a: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PENGANTAR HUKUM INDONESIA – HUKUM DALAM ARTI TATA HUKUM</a:t>
            </a: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239349" y="6327412"/>
            <a:ext cx="115212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1199456" y="287070"/>
            <a:ext cx="10273141"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239349" y="6327412"/>
            <a:ext cx="115212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1199456" y="287070"/>
            <a:ext cx="10273141"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239349" y="6327412"/>
            <a:ext cx="115212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comments" Target="../comments/commen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1524000" y="2571744"/>
            <a:ext cx="9144000" cy="1261884"/>
          </a:xfrm>
          <a:prstGeom prst="rect">
            <a:avLst/>
          </a:prstGeom>
          <a:noFill/>
        </p:spPr>
        <p:txBody>
          <a:bodyPr wrap="square" lIns="91440" tIns="45720" rIns="91440" bIns="45720">
            <a:spAutoFit/>
          </a:bodyPr>
          <a:lstStyle/>
          <a:p>
            <a:pPr algn="ctr"/>
            <a:r>
              <a:rPr lang="en-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HUKUM DALAM ARTI TATA HUKUM</a:t>
            </a:r>
            <a:endPar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1</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6">
            <a:extLst>
              <a:ext uri="{28A0092B-C50C-407E-A947-70E740481C1C}">
                <a14:useLocalDpi xmlns:a14="http://schemas.microsoft.com/office/drawing/2010/main" val="0"/>
              </a:ext>
            </a:extLst>
          </a:blip>
          <a:srcRect l="4669" t="15303" r="72530" b="16026"/>
          <a:stretch>
            <a:fillRect/>
          </a:stretch>
        </p:blipFill>
        <p:spPr bwMode="auto">
          <a:xfrm>
            <a:off x="9336360" y="60608"/>
            <a:ext cx="1276350" cy="1280160"/>
          </a:xfrm>
          <a:prstGeom prst="rect">
            <a:avLst/>
          </a:prstGeom>
          <a:noFill/>
          <a:ln>
            <a:noFill/>
          </a:ln>
        </p:spPr>
      </p:pic>
      <p:sp>
        <p:nvSpPr>
          <p:cNvPr id="4" name="Rectangle 5">
            <a:extLst>
              <a:ext uri="{FF2B5EF4-FFF2-40B4-BE49-F238E27FC236}">
                <a16:creationId xmlns:a16="http://schemas.microsoft.com/office/drawing/2014/main" id="{0EA6CE8D-F638-214E-8AA7-CE6BD4D9B38F}"/>
              </a:ext>
            </a:extLst>
          </p:cNvPr>
          <p:cNvSpPr/>
          <p:nvPr>
            <p:custDataLst>
              <p:tags r:id="rId2"/>
            </p:custDataLst>
          </p:nvPr>
        </p:nvSpPr>
        <p:spPr>
          <a:xfrm>
            <a:off x="1524000" y="4433662"/>
            <a:ext cx="9144000" cy="707886"/>
          </a:xfrm>
          <a:prstGeom prst="rect">
            <a:avLst/>
          </a:prstGeom>
          <a:noFill/>
        </p:spPr>
        <p:txBody>
          <a:bodyPr wrap="square" lIns="91440" tIns="45720" rIns="91440" bIns="45720">
            <a:spAutoFit/>
          </a:bodyPr>
          <a:lstStyle/>
          <a:p>
            <a:pPr algn="ctr"/>
            <a:r>
              <a:rPr lang="en-US" sz="4000" b="1" dirty="0" err="1">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Mashuril</a:t>
            </a:r>
            <a:r>
              <a:rPr lang="en-US" sz="4000" b="1">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 Anwar, S.H., M.H.</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27448" y="764704"/>
            <a:ext cx="10153128" cy="4874096"/>
          </a:xfrm>
        </p:spPr>
        <p:txBody>
          <a:bodyPr>
            <a:normAutofit fontScale="85000" lnSpcReduction="20000"/>
          </a:bodyPr>
          <a:lstStyle/>
          <a:p>
            <a:r>
              <a:rPr lang="en-US" sz="4100" b="1" dirty="0">
                <a:solidFill>
                  <a:schemeClr val="tx1"/>
                </a:solidFill>
                <a:effectLst>
                  <a:outerShdw blurRad="38100" dist="38100" dir="2700000" algn="tl">
                    <a:srgbClr val="000000">
                      <a:alpha val="43137"/>
                    </a:srgbClr>
                  </a:outerShdw>
                </a:effectLst>
                <a:latin typeface="Cambria" pitchFamily="18" charset="0"/>
              </a:rPr>
              <a:t>METODE</a:t>
            </a:r>
          </a:p>
          <a:p>
            <a:pPr algn="r"/>
            <a:endParaRPr lang="en-US" b="1" dirty="0">
              <a:solidFill>
                <a:schemeClr val="tx1"/>
              </a:solidFill>
              <a:effectLst>
                <a:outerShdw blurRad="38100" dist="38100" dir="2700000" algn="tl">
                  <a:srgbClr val="000000">
                    <a:alpha val="43137"/>
                  </a:srgbClr>
                </a:outerShdw>
              </a:effectLst>
              <a:latin typeface="Cambria" pitchFamily="18" charset="0"/>
            </a:endParaRPr>
          </a:p>
          <a:p>
            <a:pPr marL="342900" indent="-342900" algn="l">
              <a:buAutoNum type="arabicPeriod"/>
            </a:pPr>
            <a:r>
              <a:rPr lang="en-US" b="1" dirty="0" err="1">
                <a:solidFill>
                  <a:schemeClr val="tx1"/>
                </a:solidFill>
                <a:latin typeface="Arial Black" panose="020B0A04020102020204" pitchFamily="34" charset="0"/>
              </a:rPr>
              <a:t>Materi</a:t>
            </a:r>
            <a:r>
              <a:rPr lang="en-US" b="1" dirty="0">
                <a:solidFill>
                  <a:schemeClr val="tx1"/>
                </a:solidFill>
                <a:latin typeface="Arial Black" panose="020B0A04020102020204" pitchFamily="34" charset="0"/>
              </a:rPr>
              <a:t> yang </a:t>
            </a:r>
            <a:r>
              <a:rPr lang="en-US" b="1" dirty="0" err="1">
                <a:solidFill>
                  <a:schemeClr val="tx1"/>
                </a:solidFill>
                <a:latin typeface="Arial Black" panose="020B0A04020102020204" pitchFamily="34" charset="0"/>
              </a:rPr>
              <a:t>akan</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dibahas</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harus</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sudah</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dibaca</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oleh</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mahasiswa</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sebelum</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perkuliahan</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dilaksanakan</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Panduan</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PPt</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materi</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bisa</a:t>
            </a:r>
            <a:r>
              <a:rPr lang="en-US" b="1" dirty="0">
                <a:solidFill>
                  <a:schemeClr val="tx1"/>
                </a:solidFill>
                <a:latin typeface="Arial Black" panose="020B0A04020102020204" pitchFamily="34" charset="0"/>
              </a:rPr>
              <a:t> di download </a:t>
            </a:r>
            <a:r>
              <a:rPr lang="en-US" b="1" dirty="0" err="1">
                <a:solidFill>
                  <a:schemeClr val="tx1"/>
                </a:solidFill>
                <a:latin typeface="Arial Black" panose="020B0A04020102020204" pitchFamily="34" charset="0"/>
              </a:rPr>
              <a:t>secara</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mandiri</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melalui</a:t>
            </a:r>
            <a:r>
              <a:rPr lang="en-US" b="1" dirty="0">
                <a:solidFill>
                  <a:schemeClr val="tx1"/>
                </a:solidFill>
                <a:latin typeface="Arial Black" panose="020B0A04020102020204" pitchFamily="34" charset="0"/>
              </a:rPr>
              <a:t> LMS. </a:t>
            </a:r>
            <a:r>
              <a:rPr lang="en-US" b="1" dirty="0" err="1">
                <a:solidFill>
                  <a:schemeClr val="tx1"/>
                </a:solidFill>
                <a:latin typeface="Arial Black" panose="020B0A04020102020204" pitchFamily="34" charset="0"/>
              </a:rPr>
              <a:t>Mahasiswa</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mengembangkan</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bahan</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kuliah</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secara</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mandiri</a:t>
            </a:r>
            <a:r>
              <a:rPr lang="en-US" b="1" dirty="0">
                <a:solidFill>
                  <a:schemeClr val="tx1"/>
                </a:solidFill>
                <a:latin typeface="Arial Black" panose="020B0A04020102020204" pitchFamily="34" charset="0"/>
              </a:rPr>
              <a:t>.</a:t>
            </a:r>
          </a:p>
          <a:p>
            <a:pPr marL="342900" indent="-342900" algn="l">
              <a:buAutoNum type="arabicPeriod"/>
            </a:pPr>
            <a:r>
              <a:rPr lang="en-US" dirty="0" err="1">
                <a:solidFill>
                  <a:schemeClr val="tx1"/>
                </a:solidFill>
                <a:latin typeface="Arial Black" panose="020B0A04020102020204" pitchFamily="34" charset="0"/>
              </a:rPr>
              <a:t>Mahasiswa</a:t>
            </a:r>
            <a:r>
              <a:rPr lang="en-US" dirty="0">
                <a:solidFill>
                  <a:schemeClr val="tx1"/>
                </a:solidFill>
                <a:latin typeface="Arial Black" panose="020B0A04020102020204" pitchFamily="34" charset="0"/>
              </a:rPr>
              <a:t> </a:t>
            </a:r>
            <a:r>
              <a:rPr lang="en-US" dirty="0" err="1">
                <a:solidFill>
                  <a:schemeClr val="tx1"/>
                </a:solidFill>
                <a:latin typeface="Arial Black" panose="020B0A04020102020204" pitchFamily="34" charset="0"/>
              </a:rPr>
              <a:t>wajib</a:t>
            </a:r>
            <a:r>
              <a:rPr lang="en-US" dirty="0">
                <a:solidFill>
                  <a:schemeClr val="tx1"/>
                </a:solidFill>
                <a:latin typeface="Arial Black" panose="020B0A04020102020204" pitchFamily="34" charset="0"/>
              </a:rPr>
              <a:t> </a:t>
            </a:r>
            <a:r>
              <a:rPr lang="en-US" dirty="0" err="1">
                <a:solidFill>
                  <a:schemeClr val="tx1"/>
                </a:solidFill>
                <a:latin typeface="Arial Black" panose="020B0A04020102020204" pitchFamily="34" charset="0"/>
              </a:rPr>
              <a:t>mempunyai</a:t>
            </a:r>
            <a:r>
              <a:rPr lang="en-US" dirty="0">
                <a:solidFill>
                  <a:schemeClr val="tx1"/>
                </a:solidFill>
                <a:latin typeface="Arial Black" panose="020B0A04020102020204" pitchFamily="34" charset="0"/>
              </a:rPr>
              <a:t> </a:t>
            </a:r>
            <a:r>
              <a:rPr lang="en-US" dirty="0" err="1">
                <a:solidFill>
                  <a:schemeClr val="tx1"/>
                </a:solidFill>
                <a:latin typeface="Arial Black" panose="020B0A04020102020204" pitchFamily="34" charset="0"/>
              </a:rPr>
              <a:t>buku</a:t>
            </a:r>
            <a:r>
              <a:rPr lang="en-US" dirty="0">
                <a:solidFill>
                  <a:schemeClr val="tx1"/>
                </a:solidFill>
                <a:latin typeface="Arial Black" panose="020B0A04020102020204" pitchFamily="34" charset="0"/>
              </a:rPr>
              <a:t> </a:t>
            </a:r>
            <a:r>
              <a:rPr lang="en-US" dirty="0" err="1">
                <a:solidFill>
                  <a:schemeClr val="tx1"/>
                </a:solidFill>
                <a:latin typeface="Arial Black" panose="020B0A04020102020204" pitchFamily="34" charset="0"/>
              </a:rPr>
              <a:t>untuk</a:t>
            </a:r>
            <a:r>
              <a:rPr lang="en-US" dirty="0">
                <a:solidFill>
                  <a:schemeClr val="tx1"/>
                </a:solidFill>
                <a:latin typeface="Arial Black" panose="020B0A04020102020204" pitchFamily="34" charset="0"/>
              </a:rPr>
              <a:t> </a:t>
            </a:r>
            <a:r>
              <a:rPr lang="en-US" dirty="0" err="1">
                <a:solidFill>
                  <a:schemeClr val="tx1"/>
                </a:solidFill>
                <a:latin typeface="Arial Black" panose="020B0A04020102020204" pitchFamily="34" charset="0"/>
              </a:rPr>
              <a:t>menunjang</a:t>
            </a:r>
            <a:r>
              <a:rPr lang="en-US" dirty="0">
                <a:solidFill>
                  <a:schemeClr val="tx1"/>
                </a:solidFill>
                <a:latin typeface="Arial Black" panose="020B0A04020102020204" pitchFamily="34" charset="0"/>
              </a:rPr>
              <a:t> </a:t>
            </a:r>
            <a:r>
              <a:rPr lang="en-US" dirty="0" err="1">
                <a:solidFill>
                  <a:schemeClr val="tx1"/>
                </a:solidFill>
                <a:latin typeface="Arial Black" panose="020B0A04020102020204" pitchFamily="34" charset="0"/>
              </a:rPr>
              <a:t>perkuliahan</a:t>
            </a:r>
            <a:endParaRPr lang="en-US" b="1" dirty="0">
              <a:solidFill>
                <a:schemeClr val="tx1"/>
              </a:solidFill>
              <a:latin typeface="Arial Black" panose="020B0A04020102020204" pitchFamily="34" charset="0"/>
            </a:endParaRPr>
          </a:p>
          <a:p>
            <a:pPr marL="342900" indent="-342900" algn="l">
              <a:buAutoNum type="arabicPeriod"/>
            </a:pPr>
            <a:r>
              <a:rPr lang="en-US" b="1" dirty="0" err="1">
                <a:solidFill>
                  <a:schemeClr val="tx1"/>
                </a:solidFill>
                <a:latin typeface="Arial Black" panose="020B0A04020102020204" pitchFamily="34" charset="0"/>
              </a:rPr>
              <a:t>Selama</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pelaksanaan</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perkuliahan</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mahasiswa</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bebas</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mengajukan</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pertanyaan</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dan</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mengusulkan</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bahan</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bahasan</a:t>
            </a:r>
            <a:endParaRPr lang="en-US" b="1" dirty="0">
              <a:solidFill>
                <a:schemeClr val="tx1"/>
              </a:solidFill>
              <a:latin typeface="Arial Black" panose="020B0A04020102020204" pitchFamily="34" charset="0"/>
            </a:endParaRPr>
          </a:p>
          <a:p>
            <a:pPr marL="342900" indent="-342900" algn="l">
              <a:buAutoNum type="arabicPeriod"/>
            </a:pPr>
            <a:r>
              <a:rPr lang="en-US" b="1" dirty="0">
                <a:solidFill>
                  <a:schemeClr val="tx1"/>
                </a:solidFill>
                <a:latin typeface="Arial Black" panose="020B0A04020102020204" pitchFamily="34" charset="0"/>
              </a:rPr>
              <a:t>Di </a:t>
            </a:r>
            <a:r>
              <a:rPr lang="en-US" b="1" dirty="0" err="1">
                <a:solidFill>
                  <a:schemeClr val="tx1"/>
                </a:solidFill>
                <a:latin typeface="Arial Black" panose="020B0A04020102020204" pitchFamily="34" charset="0"/>
              </a:rPr>
              <a:t>awal</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perkuliahan</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mahasiswa</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membentuk</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kelompok</a:t>
            </a:r>
            <a:r>
              <a:rPr lang="en-US" b="1" dirty="0">
                <a:solidFill>
                  <a:schemeClr val="tx1"/>
                </a:solidFill>
                <a:latin typeface="Arial Black" panose="020B0A04020102020204" pitchFamily="34" charset="0"/>
              </a:rPr>
              <a:t> yang </a:t>
            </a:r>
            <a:r>
              <a:rPr lang="en-US" b="1" dirty="0" err="1">
                <a:solidFill>
                  <a:schemeClr val="tx1"/>
                </a:solidFill>
                <a:latin typeface="Arial Black" panose="020B0A04020102020204" pitchFamily="34" charset="0"/>
              </a:rPr>
              <a:t>bersifat</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permanen</a:t>
            </a:r>
            <a:r>
              <a:rPr lang="en-US" b="1" dirty="0">
                <a:solidFill>
                  <a:schemeClr val="tx1"/>
                </a:solidFill>
                <a:latin typeface="Arial Black" panose="020B0A04020102020204" pitchFamily="34" charset="0"/>
              </a:rPr>
              <a:t>.</a:t>
            </a:r>
          </a:p>
          <a:p>
            <a:pPr algn="l"/>
            <a:endParaRPr lang="en-US" b="1"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909307516"/>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79576" y="908720"/>
            <a:ext cx="7632848" cy="4730080"/>
          </a:xfrm>
        </p:spPr>
        <p:txBody>
          <a:bodyPr>
            <a:normAutofit/>
          </a:bodyPr>
          <a:lstStyle/>
          <a:p>
            <a:r>
              <a:rPr lang="en-US" sz="3200" b="1" spc="50" dirty="0">
                <a:ln w="11430"/>
                <a:solidFill>
                  <a:srgbClr val="FF0000"/>
                </a:solidFill>
                <a:effectLst>
                  <a:outerShdw blurRad="76200" dist="50800" dir="5400000" algn="tl" rotWithShape="0">
                    <a:srgbClr val="000000">
                      <a:alpha val="65000"/>
                    </a:srgbClr>
                  </a:outerShdw>
                </a:effectLst>
              </a:rPr>
              <a:t>TEKNIS PENILAIAN</a:t>
            </a:r>
          </a:p>
          <a:p>
            <a:pPr algn="r"/>
            <a:endParaRPr lang="en-US" b="1" spc="50" dirty="0">
              <a:ln w="11430"/>
              <a:solidFill>
                <a:srgbClr val="FF0000"/>
              </a:solidFill>
              <a:effectLst>
                <a:outerShdw blurRad="76200" dist="50800" dir="5400000" algn="tl" rotWithShape="0">
                  <a:srgbClr val="000000">
                    <a:alpha val="65000"/>
                  </a:srgbClr>
                </a:outerShdw>
              </a:effectLst>
            </a:endParaRPr>
          </a:p>
          <a:p>
            <a:pPr algn="r"/>
            <a:r>
              <a:rPr lang="en-US" b="1" spc="50" dirty="0">
                <a:ln w="11430"/>
                <a:solidFill>
                  <a:srgbClr val="FF0000"/>
                </a:solidFill>
                <a:effectLst>
                  <a:outerShdw blurRad="76200" dist="50800" dir="5400000" algn="tl" rotWithShape="0">
                    <a:srgbClr val="000000">
                      <a:alpha val="65000"/>
                    </a:srgbClr>
                  </a:outerShdw>
                </a:effectLst>
              </a:rPr>
              <a:t> </a:t>
            </a:r>
          </a:p>
          <a:p>
            <a:endParaRPr lang="en-US" dirty="0"/>
          </a:p>
        </p:txBody>
      </p:sp>
      <p:graphicFrame>
        <p:nvGraphicFramePr>
          <p:cNvPr id="4" name="Table 3">
            <a:extLst>
              <a:ext uri="{FF2B5EF4-FFF2-40B4-BE49-F238E27FC236}">
                <a16:creationId xmlns:a16="http://schemas.microsoft.com/office/drawing/2014/main" id="{9657158F-C535-F5D6-0B63-8426A18C8B09}"/>
              </a:ext>
            </a:extLst>
          </p:cNvPr>
          <p:cNvGraphicFramePr>
            <a:graphicFrameLocks noGrp="1"/>
          </p:cNvGraphicFramePr>
          <p:nvPr>
            <p:extLst/>
          </p:nvPr>
        </p:nvGraphicFramePr>
        <p:xfrm>
          <a:off x="2495600" y="1844824"/>
          <a:ext cx="6480720" cy="3377528"/>
        </p:xfrm>
        <a:graphic>
          <a:graphicData uri="http://schemas.openxmlformats.org/drawingml/2006/table">
            <a:tbl>
              <a:tblPr firstRow="1" bandRow="1">
                <a:tableStyleId>{0660B408-B3CF-4A94-85FC-2B1E0A45F4A2}</a:tableStyleId>
              </a:tblPr>
              <a:tblGrid>
                <a:gridCol w="2160240">
                  <a:extLst>
                    <a:ext uri="{9D8B030D-6E8A-4147-A177-3AD203B41FA5}">
                      <a16:colId xmlns:a16="http://schemas.microsoft.com/office/drawing/2014/main" val="3630034356"/>
                    </a:ext>
                  </a:extLst>
                </a:gridCol>
                <a:gridCol w="2160240">
                  <a:extLst>
                    <a:ext uri="{9D8B030D-6E8A-4147-A177-3AD203B41FA5}">
                      <a16:colId xmlns:a16="http://schemas.microsoft.com/office/drawing/2014/main" val="2555190603"/>
                    </a:ext>
                  </a:extLst>
                </a:gridCol>
                <a:gridCol w="2160240">
                  <a:extLst>
                    <a:ext uri="{9D8B030D-6E8A-4147-A177-3AD203B41FA5}">
                      <a16:colId xmlns:a16="http://schemas.microsoft.com/office/drawing/2014/main" val="349400397"/>
                    </a:ext>
                  </a:extLst>
                </a:gridCol>
              </a:tblGrid>
              <a:tr h="422191">
                <a:tc>
                  <a:txBody>
                    <a:bodyPr/>
                    <a:lstStyle/>
                    <a:p>
                      <a:pPr algn="ctr"/>
                      <a:r>
                        <a:rPr lang="en-US" b="1" dirty="0"/>
                        <a:t>Range</a:t>
                      </a:r>
                      <a:endParaRPr lang="en-ID" b="1" dirty="0"/>
                    </a:p>
                  </a:txBody>
                  <a:tcPr/>
                </a:tc>
                <a:tc>
                  <a:txBody>
                    <a:bodyPr/>
                    <a:lstStyle/>
                    <a:p>
                      <a:pPr algn="ctr"/>
                      <a:r>
                        <a:rPr lang="en-US" b="1" dirty="0"/>
                        <a:t>Nilai</a:t>
                      </a:r>
                      <a:endParaRPr lang="en-ID" b="1" dirty="0"/>
                    </a:p>
                  </a:txBody>
                  <a:tcPr/>
                </a:tc>
                <a:tc>
                  <a:txBody>
                    <a:bodyPr/>
                    <a:lstStyle/>
                    <a:p>
                      <a:pPr algn="ctr"/>
                      <a:r>
                        <a:rPr lang="en-US" b="1" dirty="0" err="1"/>
                        <a:t>Bobot</a:t>
                      </a:r>
                      <a:endParaRPr lang="en-ID" b="1" dirty="0"/>
                    </a:p>
                  </a:txBody>
                  <a:tcPr/>
                </a:tc>
                <a:extLst>
                  <a:ext uri="{0D108BD9-81ED-4DB2-BD59-A6C34878D82A}">
                    <a16:rowId xmlns:a16="http://schemas.microsoft.com/office/drawing/2014/main" val="1118989842"/>
                  </a:ext>
                </a:extLst>
              </a:tr>
              <a:tr h="422191">
                <a:tc>
                  <a:txBody>
                    <a:bodyPr/>
                    <a:lstStyle/>
                    <a:p>
                      <a:pPr algn="ctr"/>
                      <a:r>
                        <a:rPr lang="en-US" dirty="0"/>
                        <a:t>85-100</a:t>
                      </a:r>
                      <a:endParaRPr lang="en-ID" dirty="0"/>
                    </a:p>
                  </a:txBody>
                  <a:tcPr/>
                </a:tc>
                <a:tc>
                  <a:txBody>
                    <a:bodyPr/>
                    <a:lstStyle/>
                    <a:p>
                      <a:pPr algn="ctr"/>
                      <a:r>
                        <a:rPr lang="en-US" dirty="0"/>
                        <a:t>A</a:t>
                      </a:r>
                      <a:endParaRPr lang="en-ID" dirty="0"/>
                    </a:p>
                  </a:txBody>
                  <a:tcPr/>
                </a:tc>
                <a:tc>
                  <a:txBody>
                    <a:bodyPr/>
                    <a:lstStyle/>
                    <a:p>
                      <a:pPr algn="ctr"/>
                      <a:r>
                        <a:rPr lang="en-US" dirty="0"/>
                        <a:t>4</a:t>
                      </a:r>
                      <a:endParaRPr lang="en-ID" dirty="0"/>
                    </a:p>
                  </a:txBody>
                  <a:tcPr/>
                </a:tc>
                <a:extLst>
                  <a:ext uri="{0D108BD9-81ED-4DB2-BD59-A6C34878D82A}">
                    <a16:rowId xmlns:a16="http://schemas.microsoft.com/office/drawing/2014/main" val="2293043686"/>
                  </a:ext>
                </a:extLst>
              </a:tr>
              <a:tr h="422191">
                <a:tc>
                  <a:txBody>
                    <a:bodyPr/>
                    <a:lstStyle/>
                    <a:p>
                      <a:pPr algn="ctr"/>
                      <a:r>
                        <a:rPr lang="en-US" dirty="0"/>
                        <a:t>80-84,9</a:t>
                      </a:r>
                      <a:endParaRPr lang="en-ID" dirty="0"/>
                    </a:p>
                  </a:txBody>
                  <a:tcPr/>
                </a:tc>
                <a:tc>
                  <a:txBody>
                    <a:bodyPr/>
                    <a:lstStyle/>
                    <a:p>
                      <a:pPr algn="ctr"/>
                      <a:r>
                        <a:rPr lang="en-US" dirty="0"/>
                        <a:t>A-</a:t>
                      </a:r>
                      <a:endParaRPr lang="en-ID" dirty="0"/>
                    </a:p>
                  </a:txBody>
                  <a:tcPr/>
                </a:tc>
                <a:tc>
                  <a:txBody>
                    <a:bodyPr/>
                    <a:lstStyle/>
                    <a:p>
                      <a:pPr algn="ctr"/>
                      <a:r>
                        <a:rPr lang="en-US" dirty="0"/>
                        <a:t>3,75</a:t>
                      </a:r>
                      <a:endParaRPr lang="en-ID" dirty="0"/>
                    </a:p>
                  </a:txBody>
                  <a:tcPr/>
                </a:tc>
                <a:extLst>
                  <a:ext uri="{0D108BD9-81ED-4DB2-BD59-A6C34878D82A}">
                    <a16:rowId xmlns:a16="http://schemas.microsoft.com/office/drawing/2014/main" val="868905514"/>
                  </a:ext>
                </a:extLst>
              </a:tr>
              <a:tr h="422191">
                <a:tc>
                  <a:txBody>
                    <a:bodyPr/>
                    <a:lstStyle/>
                    <a:p>
                      <a:pPr algn="ctr"/>
                      <a:r>
                        <a:rPr lang="en-US" dirty="0"/>
                        <a:t>75-79,9</a:t>
                      </a:r>
                      <a:endParaRPr lang="en-ID" dirty="0"/>
                    </a:p>
                  </a:txBody>
                  <a:tcPr/>
                </a:tc>
                <a:tc>
                  <a:txBody>
                    <a:bodyPr/>
                    <a:lstStyle/>
                    <a:p>
                      <a:pPr algn="ctr"/>
                      <a:r>
                        <a:rPr lang="en-US" dirty="0"/>
                        <a:t>B+</a:t>
                      </a:r>
                      <a:endParaRPr lang="en-ID" dirty="0"/>
                    </a:p>
                  </a:txBody>
                  <a:tcPr/>
                </a:tc>
                <a:tc>
                  <a:txBody>
                    <a:bodyPr/>
                    <a:lstStyle/>
                    <a:p>
                      <a:pPr algn="ctr"/>
                      <a:r>
                        <a:rPr lang="en-US" dirty="0"/>
                        <a:t>3,5</a:t>
                      </a:r>
                      <a:endParaRPr lang="en-ID" dirty="0"/>
                    </a:p>
                  </a:txBody>
                  <a:tcPr/>
                </a:tc>
                <a:extLst>
                  <a:ext uri="{0D108BD9-81ED-4DB2-BD59-A6C34878D82A}">
                    <a16:rowId xmlns:a16="http://schemas.microsoft.com/office/drawing/2014/main" val="176378732"/>
                  </a:ext>
                </a:extLst>
              </a:tr>
              <a:tr h="422191">
                <a:tc>
                  <a:txBody>
                    <a:bodyPr/>
                    <a:lstStyle/>
                    <a:p>
                      <a:pPr algn="ctr"/>
                      <a:r>
                        <a:rPr lang="en-US" dirty="0"/>
                        <a:t>65-74,9</a:t>
                      </a:r>
                      <a:endParaRPr lang="en-ID" dirty="0"/>
                    </a:p>
                  </a:txBody>
                  <a:tcPr/>
                </a:tc>
                <a:tc>
                  <a:txBody>
                    <a:bodyPr/>
                    <a:lstStyle/>
                    <a:p>
                      <a:pPr algn="ctr"/>
                      <a:r>
                        <a:rPr lang="en-US" dirty="0"/>
                        <a:t>B</a:t>
                      </a:r>
                      <a:endParaRPr lang="en-ID" dirty="0"/>
                    </a:p>
                  </a:txBody>
                  <a:tcPr/>
                </a:tc>
                <a:tc>
                  <a:txBody>
                    <a:bodyPr/>
                    <a:lstStyle/>
                    <a:p>
                      <a:pPr algn="ctr"/>
                      <a:r>
                        <a:rPr lang="en-US" dirty="0"/>
                        <a:t>3</a:t>
                      </a:r>
                      <a:endParaRPr lang="en-ID" dirty="0"/>
                    </a:p>
                  </a:txBody>
                  <a:tcPr/>
                </a:tc>
                <a:extLst>
                  <a:ext uri="{0D108BD9-81ED-4DB2-BD59-A6C34878D82A}">
                    <a16:rowId xmlns:a16="http://schemas.microsoft.com/office/drawing/2014/main" val="2316562047"/>
                  </a:ext>
                </a:extLst>
              </a:tr>
              <a:tr h="422191">
                <a:tc>
                  <a:txBody>
                    <a:bodyPr/>
                    <a:lstStyle/>
                    <a:p>
                      <a:pPr algn="ctr"/>
                      <a:r>
                        <a:rPr lang="en-US" dirty="0"/>
                        <a:t>55-64,9</a:t>
                      </a:r>
                      <a:endParaRPr lang="en-ID" dirty="0"/>
                    </a:p>
                  </a:txBody>
                  <a:tcPr/>
                </a:tc>
                <a:tc>
                  <a:txBody>
                    <a:bodyPr/>
                    <a:lstStyle/>
                    <a:p>
                      <a:pPr algn="ctr"/>
                      <a:r>
                        <a:rPr lang="en-US" dirty="0"/>
                        <a:t>C</a:t>
                      </a:r>
                      <a:endParaRPr lang="en-ID" dirty="0"/>
                    </a:p>
                  </a:txBody>
                  <a:tcPr/>
                </a:tc>
                <a:tc>
                  <a:txBody>
                    <a:bodyPr/>
                    <a:lstStyle/>
                    <a:p>
                      <a:pPr algn="ctr"/>
                      <a:r>
                        <a:rPr lang="en-US" dirty="0"/>
                        <a:t>2</a:t>
                      </a:r>
                      <a:endParaRPr lang="en-ID" dirty="0"/>
                    </a:p>
                  </a:txBody>
                  <a:tcPr/>
                </a:tc>
                <a:extLst>
                  <a:ext uri="{0D108BD9-81ED-4DB2-BD59-A6C34878D82A}">
                    <a16:rowId xmlns:a16="http://schemas.microsoft.com/office/drawing/2014/main" val="849842665"/>
                  </a:ext>
                </a:extLst>
              </a:tr>
              <a:tr h="422191">
                <a:tc>
                  <a:txBody>
                    <a:bodyPr/>
                    <a:lstStyle/>
                    <a:p>
                      <a:pPr algn="ctr"/>
                      <a:r>
                        <a:rPr lang="en-US" dirty="0"/>
                        <a:t>40—54,9</a:t>
                      </a:r>
                      <a:endParaRPr lang="en-ID" dirty="0"/>
                    </a:p>
                  </a:txBody>
                  <a:tcPr/>
                </a:tc>
                <a:tc>
                  <a:txBody>
                    <a:bodyPr/>
                    <a:lstStyle/>
                    <a:p>
                      <a:pPr algn="ctr"/>
                      <a:r>
                        <a:rPr lang="en-US" dirty="0"/>
                        <a:t>D</a:t>
                      </a:r>
                      <a:endParaRPr lang="en-ID" dirty="0"/>
                    </a:p>
                  </a:txBody>
                  <a:tcPr/>
                </a:tc>
                <a:tc>
                  <a:txBody>
                    <a:bodyPr/>
                    <a:lstStyle/>
                    <a:p>
                      <a:pPr algn="ctr"/>
                      <a:r>
                        <a:rPr lang="en-US" dirty="0"/>
                        <a:t>1</a:t>
                      </a:r>
                      <a:endParaRPr lang="en-ID" dirty="0"/>
                    </a:p>
                  </a:txBody>
                  <a:tcPr/>
                </a:tc>
                <a:extLst>
                  <a:ext uri="{0D108BD9-81ED-4DB2-BD59-A6C34878D82A}">
                    <a16:rowId xmlns:a16="http://schemas.microsoft.com/office/drawing/2014/main" val="838430629"/>
                  </a:ext>
                </a:extLst>
              </a:tr>
              <a:tr h="422191">
                <a:tc>
                  <a:txBody>
                    <a:bodyPr/>
                    <a:lstStyle/>
                    <a:p>
                      <a:pPr algn="ctr"/>
                      <a:r>
                        <a:rPr lang="en-US"/>
                        <a:t>&lt;40</a:t>
                      </a:r>
                      <a:endParaRPr lang="en-ID" dirty="0"/>
                    </a:p>
                  </a:txBody>
                  <a:tcPr/>
                </a:tc>
                <a:tc>
                  <a:txBody>
                    <a:bodyPr/>
                    <a:lstStyle/>
                    <a:p>
                      <a:pPr algn="ctr"/>
                      <a:r>
                        <a:rPr lang="en-US" dirty="0"/>
                        <a:t>E</a:t>
                      </a:r>
                      <a:endParaRPr lang="en-ID" dirty="0"/>
                    </a:p>
                  </a:txBody>
                  <a:tcPr/>
                </a:tc>
                <a:tc>
                  <a:txBody>
                    <a:bodyPr/>
                    <a:lstStyle/>
                    <a:p>
                      <a:pPr algn="ctr"/>
                      <a:r>
                        <a:rPr lang="en-US" dirty="0"/>
                        <a:t>0</a:t>
                      </a:r>
                      <a:endParaRPr lang="en-ID" dirty="0"/>
                    </a:p>
                  </a:txBody>
                  <a:tcPr/>
                </a:tc>
                <a:extLst>
                  <a:ext uri="{0D108BD9-81ED-4DB2-BD59-A6C34878D82A}">
                    <a16:rowId xmlns:a16="http://schemas.microsoft.com/office/drawing/2014/main" val="2627974163"/>
                  </a:ext>
                </a:extLst>
              </a:tr>
            </a:tbl>
          </a:graphicData>
        </a:graphic>
      </p:graphicFrame>
    </p:spTree>
    <p:extLst>
      <p:ext uri="{BB962C8B-B14F-4D97-AF65-F5344CB8AC3E}">
        <p14:creationId xmlns:p14="http://schemas.microsoft.com/office/powerpoint/2010/main" val="2529409634"/>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67408" y="476672"/>
            <a:ext cx="10801200" cy="5832648"/>
          </a:xfrm>
        </p:spPr>
        <p:txBody>
          <a:bodyPr>
            <a:normAutofit fontScale="25000" lnSpcReduction="20000"/>
          </a:bodyPr>
          <a:lstStyle/>
          <a:p>
            <a:r>
              <a:rPr lang="en-US" sz="12800" b="1" dirty="0">
                <a:solidFill>
                  <a:srgbClr val="C00000"/>
                </a:solidFill>
                <a:effectLst>
                  <a:outerShdw blurRad="38100" dist="38100" dir="2700000" algn="tl">
                    <a:srgbClr val="000000">
                      <a:alpha val="43137"/>
                    </a:srgbClr>
                  </a:outerShdw>
                </a:effectLst>
              </a:rPr>
              <a:t>KOMPONEN PENILAIAN</a:t>
            </a:r>
          </a:p>
          <a:p>
            <a:pPr algn="r"/>
            <a:endParaRPr lang="en-US" b="1" dirty="0">
              <a:solidFill>
                <a:srgbClr val="C00000"/>
              </a:solidFill>
              <a:effectLst>
                <a:outerShdw blurRad="38100" dist="38100" dir="2700000" algn="tl">
                  <a:srgbClr val="000000">
                    <a:alpha val="43137"/>
                  </a:srgbClr>
                </a:outerShdw>
              </a:effectLst>
            </a:endParaRPr>
          </a:p>
          <a:p>
            <a:pPr algn="r"/>
            <a:endParaRPr lang="en-US" b="1" dirty="0">
              <a:solidFill>
                <a:srgbClr val="C00000"/>
              </a:solidFill>
              <a:effectLst>
                <a:outerShdw blurRad="38100" dist="38100" dir="2700000" algn="tl">
                  <a:srgbClr val="000000">
                    <a:alpha val="43137"/>
                  </a:srgbClr>
                </a:outerShdw>
              </a:effectLst>
            </a:endParaRPr>
          </a:p>
          <a:p>
            <a:pPr algn="r"/>
            <a:endParaRPr lang="en-US" b="1" dirty="0">
              <a:solidFill>
                <a:srgbClr val="C00000"/>
              </a:solidFill>
              <a:effectLst>
                <a:outerShdw blurRad="38100" dist="38100" dir="2700000" algn="tl">
                  <a:srgbClr val="000000">
                    <a:alpha val="43137"/>
                  </a:srgbClr>
                </a:outerShdw>
              </a:effectLst>
            </a:endParaRPr>
          </a:p>
          <a:p>
            <a:pPr algn="r"/>
            <a:endParaRPr lang="en-US" b="1" dirty="0">
              <a:solidFill>
                <a:srgbClr val="C00000"/>
              </a:solidFill>
              <a:effectLst>
                <a:outerShdw blurRad="38100" dist="38100" dir="2700000" algn="tl">
                  <a:srgbClr val="000000">
                    <a:alpha val="43137"/>
                  </a:srgbClr>
                </a:outerShdw>
              </a:effectLst>
            </a:endParaRPr>
          </a:p>
          <a:p>
            <a:pPr marL="361950" indent="-361950" algn="l">
              <a:buAutoNum type="arabicPeriod"/>
            </a:pP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Hadir</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tepat</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waktu</a:t>
            </a:r>
            <a:endPar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endParaRPr>
          </a:p>
          <a:p>
            <a:pPr marL="361950" indent="-361950" algn="l">
              <a:buAutoNum type="arabicPeriod"/>
            </a:pP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berpakaian</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dan</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bersikap</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sopan</a:t>
            </a:r>
            <a:endPar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endParaRPr>
          </a:p>
          <a:p>
            <a:pPr marL="361950" indent="-361950" algn="l">
              <a:buAutoNum type="arabicPeriod"/>
            </a:pP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Komponen</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Penilaian</a:t>
            </a:r>
            <a:endPar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endParaRPr>
          </a:p>
          <a:p>
            <a:pPr algn="l"/>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Kehadiran</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minimal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bobot</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nilai</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20%)</a:t>
            </a:r>
          </a:p>
          <a:p>
            <a:pPr algn="l"/>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b.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Mengikuti</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UTS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bobot</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nilai</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20%)</a:t>
            </a:r>
          </a:p>
          <a:p>
            <a:pPr algn="l"/>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c.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Mengikuti</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UAS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bobot</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nilai</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20%)</a:t>
            </a:r>
          </a:p>
          <a:p>
            <a:pPr algn="l"/>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d.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Etika</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bobot</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nilai</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20%)</a:t>
            </a:r>
          </a:p>
          <a:p>
            <a:pPr marL="1162050" indent="-1162050" algn="l"/>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e.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Menunjukkan</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aktivitas</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dan</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antusias</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serta</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mengerjakan</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tugas</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tepat</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waktu</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bobot</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nilai</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20%)</a:t>
            </a:r>
          </a:p>
          <a:p>
            <a:pPr marL="1162050" indent="-1162050" algn="l"/>
            <a:endPar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endParaRPr>
          </a:p>
          <a:p>
            <a:pPr marL="1162050" indent="-1162050" algn="l"/>
            <a:r>
              <a:rPr lang="en-US" sz="7200" b="1"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NOTE </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a:t>
            </a:r>
          </a:p>
          <a:p>
            <a:pPr marL="447675" indent="-447675" algn="l">
              <a:buAutoNum type="arabicPeriod"/>
            </a:pP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Semuan</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komponen</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merupakan</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hal</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yang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sangat</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penting</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dalam</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evaluasi</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hasil</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pembelajaran</a:t>
            </a:r>
            <a:endPar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endParaRPr>
          </a:p>
          <a:p>
            <a:pPr marL="447675" indent="-447675" algn="l">
              <a:buAutoNum type="arabicPeriod"/>
            </a:pP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Bobot</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penilaian</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proses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lebih</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besar</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di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bandingkan</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dengan</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bobot</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ujian</a:t>
            </a:r>
            <a:endPar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endParaRPr>
          </a:p>
          <a:p>
            <a:pPr algn="l"/>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(proses 60%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dan</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ujian</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40 %)</a:t>
            </a:r>
          </a:p>
          <a:p>
            <a:pPr algn="l"/>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3.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Nilai</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etika</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nilai</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tugas</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nilai</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presensi</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tingkah</a:t>
            </a:r>
            <a:r>
              <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 </a:t>
            </a:r>
            <a:r>
              <a:rPr lang="en-US" sz="7200" dirty="0" err="1">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rPr>
              <a:t>laku</a:t>
            </a:r>
            <a:endParaRPr lang="en-US" sz="7200" dirty="0">
              <a:solidFill>
                <a:schemeClr val="tx1"/>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endParaRPr>
          </a:p>
          <a:p>
            <a:pPr algn="l"/>
            <a:endParaRPr lang="en-US" sz="7200" b="1" dirty="0">
              <a:solidFill>
                <a:schemeClr val="tx1"/>
              </a:solidFill>
              <a:effectLst>
                <a:outerShdw blurRad="38100" dist="38100" dir="2700000" algn="tl">
                  <a:srgbClr val="000000">
                    <a:alpha val="43137"/>
                  </a:srgbClr>
                </a:outerShdw>
              </a:effectLst>
              <a:latin typeface="Arial Black" panose="020B0A04020102020204" pitchFamily="34" charset="0"/>
            </a:endParaRPr>
          </a:p>
          <a:p>
            <a:pPr algn="l"/>
            <a:r>
              <a:rPr lang="en-US" sz="7200" b="1" dirty="0">
                <a:solidFill>
                  <a:schemeClr val="tx1"/>
                </a:solidFill>
                <a:effectLst>
                  <a:outerShdw blurRad="38100" dist="38100" dir="2700000" algn="tl">
                    <a:srgbClr val="000000">
                      <a:alpha val="43137"/>
                    </a:srgbClr>
                  </a:outerShdw>
                </a:effectLst>
                <a:latin typeface="Arial Black" panose="020B0A04020102020204" pitchFamily="34" charset="0"/>
              </a:rPr>
              <a:t> </a:t>
            </a:r>
          </a:p>
          <a:p>
            <a:endParaRPr lang="en-US" dirty="0"/>
          </a:p>
        </p:txBody>
      </p:sp>
    </p:spTree>
    <p:extLst>
      <p:ext uri="{BB962C8B-B14F-4D97-AF65-F5344CB8AC3E}">
        <p14:creationId xmlns:p14="http://schemas.microsoft.com/office/powerpoint/2010/main" val="1559539123"/>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79576" y="836712"/>
            <a:ext cx="7344816" cy="4802088"/>
          </a:xfrm>
        </p:spPr>
        <p:txBody>
          <a:bodyPr/>
          <a:lstStyle/>
          <a:p>
            <a:r>
              <a:rPr lang="en-US" b="1" dirty="0">
                <a:solidFill>
                  <a:srgbClr val="C00000"/>
                </a:solidFill>
                <a:effectLst>
                  <a:outerShdw blurRad="38100" dist="38100" dir="2700000" algn="tl">
                    <a:srgbClr val="000000">
                      <a:alpha val="43137"/>
                    </a:srgbClr>
                  </a:outerShdw>
                </a:effectLst>
              </a:rPr>
              <a:t>SUMBER BELAJAR</a:t>
            </a:r>
          </a:p>
          <a:p>
            <a:endParaRPr lang="en-US" b="1" dirty="0"/>
          </a:p>
          <a:p>
            <a:pPr marL="463550" lvl="1" indent="-409575" algn="l">
              <a:buFont typeface="Wingdings" panose="05000000000000000000" pitchFamily="2" charset="2"/>
              <a:buChar char="§"/>
            </a:pPr>
            <a:r>
              <a:rPr lang="en-US" dirty="0" err="1">
                <a:solidFill>
                  <a:schemeClr val="tx1"/>
                </a:solidFill>
                <a:latin typeface="Arial Black" panose="020B0A04020102020204" pitchFamily="34" charset="0"/>
              </a:rPr>
              <a:t>Buku</a:t>
            </a:r>
            <a:r>
              <a:rPr lang="en-US" dirty="0">
                <a:solidFill>
                  <a:schemeClr val="tx1"/>
                </a:solidFill>
                <a:latin typeface="Arial Black" panose="020B0A04020102020204" pitchFamily="34" charset="0"/>
              </a:rPr>
              <a:t> </a:t>
            </a:r>
            <a:r>
              <a:rPr lang="en-US" dirty="0" err="1">
                <a:solidFill>
                  <a:schemeClr val="tx1"/>
                </a:solidFill>
                <a:latin typeface="Arial Black" panose="020B0A04020102020204" pitchFamily="34" charset="0"/>
              </a:rPr>
              <a:t>wajib</a:t>
            </a:r>
            <a:r>
              <a:rPr lang="en-US" dirty="0">
                <a:solidFill>
                  <a:schemeClr val="tx1"/>
                </a:solidFill>
                <a:latin typeface="Arial Black" panose="020B0A04020102020204" pitchFamily="34" charset="0"/>
              </a:rPr>
              <a:t>: </a:t>
            </a:r>
          </a:p>
          <a:p>
            <a:pPr marL="463550" lvl="1" indent="-409575" algn="l">
              <a:buFont typeface="Wingdings" panose="05000000000000000000" pitchFamily="2" charset="2"/>
              <a:buChar char="§"/>
            </a:pPr>
            <a:r>
              <a:rPr lang="en-US" dirty="0" err="1">
                <a:solidFill>
                  <a:schemeClr val="tx1"/>
                </a:solidFill>
                <a:latin typeface="Arial Black" panose="020B0A04020102020204" pitchFamily="34" charset="0"/>
              </a:rPr>
              <a:t>Buku</a:t>
            </a:r>
            <a:r>
              <a:rPr lang="en-US" dirty="0">
                <a:solidFill>
                  <a:schemeClr val="tx1"/>
                </a:solidFill>
                <a:latin typeface="Arial Black" panose="020B0A04020102020204" pitchFamily="34" charset="0"/>
              </a:rPr>
              <a:t> </a:t>
            </a:r>
            <a:r>
              <a:rPr lang="en-US" dirty="0" err="1">
                <a:solidFill>
                  <a:schemeClr val="tx1"/>
                </a:solidFill>
                <a:latin typeface="Arial Black" panose="020B0A04020102020204" pitchFamily="34" charset="0"/>
              </a:rPr>
              <a:t>pendukung</a:t>
            </a:r>
            <a:r>
              <a:rPr lang="en-US" dirty="0">
                <a:solidFill>
                  <a:schemeClr val="tx1"/>
                </a:solidFill>
                <a:latin typeface="Arial Black" panose="020B0A04020102020204" pitchFamily="34" charset="0"/>
              </a:rPr>
              <a:t>:</a:t>
            </a:r>
          </a:p>
          <a:p>
            <a:pPr marL="463550" lvl="1" indent="-409575" algn="l">
              <a:buFont typeface="Wingdings" panose="05000000000000000000" pitchFamily="2" charset="2"/>
              <a:buChar char="§"/>
            </a:pPr>
            <a:r>
              <a:rPr lang="en-US" dirty="0" err="1">
                <a:solidFill>
                  <a:schemeClr val="tx1"/>
                </a:solidFill>
                <a:latin typeface="Arial Black" panose="020B0A04020102020204" pitchFamily="34" charset="0"/>
              </a:rPr>
              <a:t>Referensi</a:t>
            </a:r>
            <a:r>
              <a:rPr lang="en-US" dirty="0">
                <a:solidFill>
                  <a:schemeClr val="tx1"/>
                </a:solidFill>
                <a:latin typeface="Arial Black" panose="020B0A04020102020204" pitchFamily="34" charset="0"/>
              </a:rPr>
              <a:t> online:</a:t>
            </a:r>
          </a:p>
          <a:p>
            <a:pPr marL="457200" indent="-457200" algn="just">
              <a:buFont typeface="Wingdings" panose="05000000000000000000" pitchFamily="2" charset="2"/>
              <a:buChar char="§"/>
            </a:pPr>
            <a:r>
              <a:rPr lang="en-US" b="1" dirty="0" err="1">
                <a:solidFill>
                  <a:schemeClr val="tx1"/>
                </a:solidFill>
                <a:latin typeface="Arial Black" panose="020B0A04020102020204" pitchFamily="34" charset="0"/>
              </a:rPr>
              <a:t>Mahasiswa</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bebas</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menggunakan</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sumber</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belajar</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asal</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dapat</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memenuhi</a:t>
            </a:r>
            <a:r>
              <a:rPr lang="en-US" b="1" dirty="0">
                <a:solidFill>
                  <a:schemeClr val="tx1"/>
                </a:solidFill>
                <a:latin typeface="Arial Black" panose="020B0A04020102020204" pitchFamily="34" charset="0"/>
              </a:rPr>
              <a:t> target </a:t>
            </a:r>
            <a:r>
              <a:rPr lang="en-US" b="1" dirty="0" err="1">
                <a:solidFill>
                  <a:schemeClr val="tx1"/>
                </a:solidFill>
                <a:latin typeface="Arial Black" panose="020B0A04020102020204" pitchFamily="34" charset="0"/>
              </a:rPr>
              <a:t>pembelajaran</a:t>
            </a:r>
            <a:endParaRPr lang="en-US" b="1" dirty="0">
              <a:solidFill>
                <a:schemeClr val="tx1"/>
              </a:solidFill>
              <a:latin typeface="Arial Black" panose="020B0A04020102020204" pitchFamily="34" charset="0"/>
            </a:endParaRPr>
          </a:p>
          <a:p>
            <a:endParaRPr lang="en-US" dirty="0"/>
          </a:p>
        </p:txBody>
      </p:sp>
      <p:pic>
        <p:nvPicPr>
          <p:cNvPr id="3" name="Picture 2" descr="F:\LAMPUNG\GALERY\KARIKATUR\research.gif"/>
          <p:cNvPicPr>
            <a:picLocks noChangeAspect="1" noChangeArrowheads="1"/>
          </p:cNvPicPr>
          <p:nvPr/>
        </p:nvPicPr>
        <p:blipFill>
          <a:blip r:embed="rId2"/>
          <a:srcRect/>
          <a:stretch>
            <a:fillRect/>
          </a:stretch>
        </p:blipFill>
        <p:spPr bwMode="auto">
          <a:xfrm>
            <a:off x="7104113" y="1556792"/>
            <a:ext cx="2110653" cy="1462608"/>
          </a:xfrm>
          <a:prstGeom prst="rect">
            <a:avLst/>
          </a:prstGeom>
          <a:noFill/>
        </p:spPr>
      </p:pic>
    </p:spTree>
    <p:extLst>
      <p:ext uri="{BB962C8B-B14F-4D97-AF65-F5344CB8AC3E}">
        <p14:creationId xmlns:p14="http://schemas.microsoft.com/office/powerpoint/2010/main" val="4284007399"/>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79576" y="836712"/>
            <a:ext cx="7344816" cy="4802088"/>
          </a:xfrm>
        </p:spPr>
        <p:txBody>
          <a:bodyPr>
            <a:normAutofit fontScale="92500" lnSpcReduction="20000"/>
          </a:bodyPr>
          <a:lstStyle/>
          <a:p>
            <a:r>
              <a:rPr lang="en-US" sz="3000" b="1" dirty="0">
                <a:solidFill>
                  <a:srgbClr val="C00000"/>
                </a:solidFill>
                <a:effectLst>
                  <a:outerShdw blurRad="38100" dist="38100" dir="2700000" algn="tl">
                    <a:srgbClr val="000000">
                      <a:alpha val="43137"/>
                    </a:srgbClr>
                  </a:outerShdw>
                </a:effectLst>
              </a:rPr>
              <a:t>SANKSI</a:t>
            </a:r>
          </a:p>
          <a:p>
            <a:pPr algn="r"/>
            <a:endParaRPr lang="en-US" b="1" dirty="0">
              <a:solidFill>
                <a:srgbClr val="C00000"/>
              </a:solidFill>
              <a:effectLst>
                <a:outerShdw blurRad="38100" dist="38100" dir="2700000" algn="tl">
                  <a:srgbClr val="000000">
                    <a:alpha val="43137"/>
                  </a:srgbClr>
                </a:outerShdw>
              </a:effectLst>
            </a:endParaRPr>
          </a:p>
          <a:p>
            <a:pPr algn="l"/>
            <a:r>
              <a:rPr lang="en-US" b="1" dirty="0" err="1">
                <a:solidFill>
                  <a:schemeClr val="tx1"/>
                </a:solidFill>
                <a:latin typeface="Arial Black" panose="020B0A04020102020204" pitchFamily="34" charset="0"/>
              </a:rPr>
              <a:t>Mahasiswa</a:t>
            </a:r>
            <a:r>
              <a:rPr lang="en-US" b="1" dirty="0">
                <a:solidFill>
                  <a:schemeClr val="tx1"/>
                </a:solidFill>
                <a:latin typeface="Arial Black" panose="020B0A04020102020204" pitchFamily="34" charset="0"/>
              </a:rPr>
              <a:t> yang </a:t>
            </a:r>
            <a:r>
              <a:rPr lang="en-US" b="1" dirty="0" err="1">
                <a:solidFill>
                  <a:schemeClr val="tx1"/>
                </a:solidFill>
                <a:latin typeface="Arial Black" panose="020B0A04020102020204" pitchFamily="34" charset="0"/>
              </a:rPr>
              <a:t>tidak</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memenuhi</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kewajiban</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antara</a:t>
            </a:r>
            <a:r>
              <a:rPr lang="en-US" b="1" dirty="0">
                <a:solidFill>
                  <a:schemeClr val="tx1"/>
                </a:solidFill>
                <a:latin typeface="Arial Black" panose="020B0A04020102020204" pitchFamily="34" charset="0"/>
              </a:rPr>
              <a:t> lain :</a:t>
            </a:r>
          </a:p>
          <a:p>
            <a:pPr algn="l"/>
            <a:r>
              <a:rPr lang="en-US" b="1" dirty="0">
                <a:solidFill>
                  <a:schemeClr val="tx1"/>
                </a:solidFill>
                <a:latin typeface="Arial Black" panose="020B0A04020102020204" pitchFamily="34" charset="0"/>
              </a:rPr>
              <a:t>1. </a:t>
            </a:r>
            <a:r>
              <a:rPr lang="en-US" b="1" dirty="0" err="1">
                <a:solidFill>
                  <a:schemeClr val="tx1"/>
                </a:solidFill>
                <a:latin typeface="Arial Black" panose="020B0A04020102020204" pitchFamily="34" charset="0"/>
              </a:rPr>
              <a:t>Kehadiran</a:t>
            </a:r>
            <a:r>
              <a:rPr lang="en-US" b="1" dirty="0">
                <a:solidFill>
                  <a:schemeClr val="tx1"/>
                </a:solidFill>
                <a:latin typeface="Arial Black" panose="020B0A04020102020204" pitchFamily="34" charset="0"/>
              </a:rPr>
              <a:t> </a:t>
            </a:r>
          </a:p>
          <a:p>
            <a:pPr marL="287338" indent="-233363" algn="l"/>
            <a:r>
              <a:rPr lang="en-US" b="1" dirty="0">
                <a:solidFill>
                  <a:schemeClr val="tx1"/>
                </a:solidFill>
                <a:latin typeface="Arial Black" panose="020B0A04020102020204" pitchFamily="34" charset="0"/>
              </a:rPr>
              <a:t>2.Tidak </a:t>
            </a:r>
            <a:r>
              <a:rPr lang="en-US" b="1" dirty="0" err="1">
                <a:solidFill>
                  <a:schemeClr val="tx1"/>
                </a:solidFill>
                <a:latin typeface="Arial Black" panose="020B0A04020102020204" pitchFamily="34" charset="0"/>
              </a:rPr>
              <a:t>mengerjakan</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tugas</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dan</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mengumpulkan</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tugas</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atau</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melebihi</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batas</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waktu</a:t>
            </a:r>
            <a:r>
              <a:rPr lang="en-US" b="1" dirty="0">
                <a:solidFill>
                  <a:schemeClr val="tx1"/>
                </a:solidFill>
                <a:latin typeface="Arial Black" panose="020B0A04020102020204" pitchFamily="34" charset="0"/>
              </a:rPr>
              <a:t> yang </a:t>
            </a:r>
            <a:r>
              <a:rPr lang="en-US" b="1" dirty="0" err="1">
                <a:solidFill>
                  <a:schemeClr val="tx1"/>
                </a:solidFill>
                <a:latin typeface="Arial Black" panose="020B0A04020102020204" pitchFamily="34" charset="0"/>
              </a:rPr>
              <a:t>telah</a:t>
            </a:r>
            <a:r>
              <a:rPr lang="en-US" b="1" dirty="0">
                <a:solidFill>
                  <a:schemeClr val="tx1"/>
                </a:solidFill>
                <a:latin typeface="Arial Black" panose="020B0A04020102020204" pitchFamily="34" charset="0"/>
              </a:rPr>
              <a:t> di </a:t>
            </a:r>
            <a:r>
              <a:rPr lang="en-US" b="1" dirty="0" err="1">
                <a:solidFill>
                  <a:schemeClr val="tx1"/>
                </a:solidFill>
                <a:latin typeface="Arial Black" panose="020B0A04020102020204" pitchFamily="34" charset="0"/>
              </a:rPr>
              <a:t>tentukan</a:t>
            </a:r>
            <a:r>
              <a:rPr lang="en-US" b="1" dirty="0">
                <a:solidFill>
                  <a:schemeClr val="tx1"/>
                </a:solidFill>
                <a:latin typeface="Arial Black" panose="020B0A04020102020204" pitchFamily="34" charset="0"/>
              </a:rPr>
              <a:t> </a:t>
            </a:r>
          </a:p>
          <a:p>
            <a:pPr algn="l"/>
            <a:r>
              <a:rPr lang="en-US" b="1" dirty="0">
                <a:solidFill>
                  <a:schemeClr val="tx1"/>
                </a:solidFill>
                <a:latin typeface="Arial Black" panose="020B0A04020102020204" pitchFamily="34" charset="0"/>
              </a:rPr>
              <a:t>3. </a:t>
            </a:r>
            <a:r>
              <a:rPr lang="en-US" b="1" dirty="0" err="1">
                <a:solidFill>
                  <a:schemeClr val="tx1"/>
                </a:solidFill>
                <a:latin typeface="Arial Black" panose="020B0A04020102020204" pitchFamily="34" charset="0"/>
              </a:rPr>
              <a:t>Pelanggaran</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Etika</a:t>
            </a:r>
            <a:endParaRPr lang="en-US" b="1" dirty="0">
              <a:solidFill>
                <a:schemeClr val="tx1"/>
              </a:solidFill>
              <a:latin typeface="Arial Black" panose="020B0A04020102020204" pitchFamily="34" charset="0"/>
            </a:endParaRPr>
          </a:p>
          <a:p>
            <a:pPr algn="l"/>
            <a:endParaRPr lang="en-US" b="1" dirty="0">
              <a:solidFill>
                <a:schemeClr val="tx1"/>
              </a:solidFill>
              <a:latin typeface="Arial Black" panose="020B0A04020102020204" pitchFamily="34" charset="0"/>
            </a:endParaRPr>
          </a:p>
          <a:p>
            <a:pPr algn="l"/>
            <a:r>
              <a:rPr lang="en-US" b="1" dirty="0">
                <a:solidFill>
                  <a:schemeClr val="tx1"/>
                </a:solidFill>
                <a:latin typeface="Arial Black" panose="020B0A04020102020204" pitchFamily="34" charset="0"/>
              </a:rPr>
              <a:t>Hal </a:t>
            </a:r>
            <a:r>
              <a:rPr lang="en-US" b="1" dirty="0" err="1">
                <a:solidFill>
                  <a:schemeClr val="tx1"/>
                </a:solidFill>
                <a:latin typeface="Arial Black" panose="020B0A04020102020204" pitchFamily="34" charset="0"/>
              </a:rPr>
              <a:t>tersebut</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akan</a:t>
            </a:r>
            <a:r>
              <a:rPr lang="en-US" b="1" dirty="0">
                <a:solidFill>
                  <a:schemeClr val="tx1"/>
                </a:solidFill>
                <a:latin typeface="Arial Black" panose="020B0A04020102020204" pitchFamily="34" charset="0"/>
              </a:rPr>
              <a:t> di </a:t>
            </a:r>
            <a:r>
              <a:rPr lang="en-US" b="1" dirty="0" err="1">
                <a:solidFill>
                  <a:schemeClr val="tx1"/>
                </a:solidFill>
                <a:latin typeface="Arial Black" panose="020B0A04020102020204" pitchFamily="34" charset="0"/>
              </a:rPr>
              <a:t>kenakan</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sanksi</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berupa</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pengurangan</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nilai</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atau</a:t>
            </a:r>
            <a:r>
              <a:rPr lang="en-US" b="1" dirty="0">
                <a:solidFill>
                  <a:schemeClr val="tx1"/>
                </a:solidFill>
                <a:latin typeface="Arial Black" panose="020B0A04020102020204" pitchFamily="34" charset="0"/>
              </a:rPr>
              <a:t> </a:t>
            </a:r>
            <a:r>
              <a:rPr lang="en-US" b="1" dirty="0" err="1">
                <a:solidFill>
                  <a:schemeClr val="tx1"/>
                </a:solidFill>
                <a:latin typeface="Arial Black" panose="020B0A04020102020204" pitchFamily="34" charset="0"/>
              </a:rPr>
              <a:t>ketidaklulusan</a:t>
            </a:r>
            <a:endParaRPr lang="en-US"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596682145"/>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rmAutofit fontScale="97500"/>
          </a:bodyPr>
          <a:lstStyle/>
          <a:p>
            <a:pPr algn="ctr">
              <a:spcBef>
                <a:spcPct val="0"/>
              </a:spcBef>
              <a:defRPr/>
            </a:pPr>
            <a:r>
              <a:rPr lang="id-ID" sz="3600" b="1" dirty="0">
                <a:latin typeface="Arial" panose="020B0604020202020204" pitchFamily="34" charset="0"/>
                <a:ea typeface="+mj-ea"/>
                <a:cs typeface="Arial" panose="020B0604020202020204" pitchFamily="34" charset="0"/>
              </a:rPr>
              <a:t>DESKRIPSI MATA KULIAH</a:t>
            </a:r>
          </a:p>
        </p:txBody>
      </p:sp>
      <p:sp>
        <p:nvSpPr>
          <p:cNvPr id="4" name="Content Placeholder 2"/>
          <p:cNvSpPr txBox="1">
            <a:spLocks/>
          </p:cNvSpPr>
          <p:nvPr/>
        </p:nvSpPr>
        <p:spPr>
          <a:xfrm>
            <a:off x="839416" y="1600205"/>
            <a:ext cx="10513168"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sz="3200" dirty="0">
                <a:solidFill>
                  <a:schemeClr val="tx1"/>
                </a:solidFill>
                <a:latin typeface="Cambria" panose="02040503050406030204" pitchFamily="18" charset="0"/>
                <a:cs typeface="Arial" panose="020B0604020202020204" pitchFamily="34" charset="0"/>
              </a:rPr>
              <a:t>Mata Kuliah Pengantar Hukum Indonesia mempelajari tentang Hukum dalam arti tata hukum, sejarah tata hukum di Indonesia, sistem hukum, hukum perdata, hukum pidana, hukum tata negara, hukum administrasi negara, hukum dagang, hukum agraria, serta hukum acara yang berlaku di Indonesia.</a:t>
            </a:r>
            <a:endParaRPr lang="id-ID"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28244114"/>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dirty="0">
                <a:latin typeface="Cambria" panose="02040503050406030204" pitchFamily="18" charset="0"/>
              </a:rPr>
              <a:t>BAHAN KAJIAN/MATERI PEMBELAJARAN</a:t>
            </a:r>
            <a:endParaRPr lang="id-ID" dirty="0"/>
          </a:p>
        </p:txBody>
      </p:sp>
      <p:sp>
        <p:nvSpPr>
          <p:cNvPr id="4" name="Content Placeholder 2"/>
          <p:cNvSpPr txBox="1">
            <a:spLocks/>
          </p:cNvSpPr>
          <p:nvPr/>
        </p:nvSpPr>
        <p:spPr>
          <a:xfrm>
            <a:off x="479376" y="1844824"/>
            <a:ext cx="11377264" cy="398904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68288" indent="-268288" algn="l">
              <a:buFont typeface="+mj-lt"/>
              <a:buAutoNum type="arabicPeriod"/>
            </a:pPr>
            <a:r>
              <a:rPr lang="id-ID" sz="2400" dirty="0">
                <a:solidFill>
                  <a:schemeClr val="tx1"/>
                </a:solidFill>
                <a:latin typeface="Cambria" panose="02040503050406030204" pitchFamily="18" charset="0"/>
                <a:cs typeface="Arial" panose="020B0604020202020204" pitchFamily="34" charset="0"/>
              </a:rPr>
              <a:t>Hukum Dalam Arti Tata Hukum;</a:t>
            </a:r>
          </a:p>
          <a:p>
            <a:pPr marL="268288" indent="-268288" algn="l">
              <a:buFont typeface="+mj-lt"/>
              <a:buAutoNum type="arabicPeriod"/>
            </a:pPr>
            <a:r>
              <a:rPr lang="id-ID" sz="2400" dirty="0">
                <a:solidFill>
                  <a:schemeClr val="tx1"/>
                </a:solidFill>
                <a:latin typeface="Cambria" panose="02040503050406030204" pitchFamily="18" charset="0"/>
                <a:cs typeface="Arial" panose="020B0604020202020204" pitchFamily="34" charset="0"/>
              </a:rPr>
              <a:t>Sejarah Tata Hukum Indonesia dan Politik Hukum;</a:t>
            </a:r>
          </a:p>
          <a:p>
            <a:pPr marL="268288" indent="-268288" algn="l">
              <a:buFont typeface="+mj-lt"/>
              <a:buAutoNum type="arabicPeriod"/>
            </a:pPr>
            <a:r>
              <a:rPr lang="id-ID" sz="2400" dirty="0">
                <a:solidFill>
                  <a:schemeClr val="tx1"/>
                </a:solidFill>
                <a:latin typeface="Cambria" panose="02040503050406030204" pitchFamily="18" charset="0"/>
                <a:cs typeface="Arial" panose="020B0604020202020204" pitchFamily="34" charset="0"/>
              </a:rPr>
              <a:t>Sumber-sumber Hukum dan Sistem Hukum Indonesia; 4. </a:t>
            </a:r>
            <a:r>
              <a:rPr lang="id-ID" sz="2400" dirty="0" err="1">
                <a:solidFill>
                  <a:schemeClr val="tx1"/>
                </a:solidFill>
                <a:latin typeface="Cambria" panose="02040503050406030204" pitchFamily="18" charset="0"/>
                <a:cs typeface="Arial" panose="020B0604020202020204" pitchFamily="34" charset="0"/>
              </a:rPr>
              <a:t>Asas-Asas</a:t>
            </a:r>
            <a:r>
              <a:rPr lang="id-ID" sz="2400" dirty="0">
                <a:solidFill>
                  <a:schemeClr val="tx1"/>
                </a:solidFill>
                <a:latin typeface="Cambria" panose="02040503050406030204" pitchFamily="18" charset="0"/>
                <a:cs typeface="Arial" panose="020B0604020202020204" pitchFamily="34" charset="0"/>
              </a:rPr>
              <a:t> Hukum Tata Negara;</a:t>
            </a:r>
          </a:p>
          <a:p>
            <a:pPr marL="268288" indent="-268288" algn="l">
              <a:buFont typeface="+mj-lt"/>
              <a:buAutoNum type="arabicPeriod"/>
            </a:pPr>
            <a:r>
              <a:rPr lang="id-ID" sz="2400" dirty="0" err="1">
                <a:solidFill>
                  <a:schemeClr val="tx1"/>
                </a:solidFill>
                <a:latin typeface="Cambria" panose="02040503050406030204" pitchFamily="18" charset="0"/>
                <a:cs typeface="Arial" panose="020B0604020202020204" pitchFamily="34" charset="0"/>
              </a:rPr>
              <a:t>Asas-Asas</a:t>
            </a:r>
            <a:r>
              <a:rPr lang="id-ID" sz="2400" dirty="0">
                <a:solidFill>
                  <a:schemeClr val="tx1"/>
                </a:solidFill>
                <a:latin typeface="Cambria" panose="02040503050406030204" pitchFamily="18" charset="0"/>
                <a:cs typeface="Arial" panose="020B0604020202020204" pitchFamily="34" charset="0"/>
              </a:rPr>
              <a:t> Hukum Administrasi Negara;</a:t>
            </a:r>
          </a:p>
          <a:p>
            <a:pPr marL="268288" indent="-268288" algn="l">
              <a:buFont typeface="+mj-lt"/>
              <a:buAutoNum type="arabicPeriod"/>
            </a:pPr>
            <a:r>
              <a:rPr lang="id-ID" sz="2400" dirty="0" err="1">
                <a:solidFill>
                  <a:schemeClr val="tx1"/>
                </a:solidFill>
                <a:latin typeface="Cambria" panose="02040503050406030204" pitchFamily="18" charset="0"/>
                <a:cs typeface="Arial" panose="020B0604020202020204" pitchFamily="34" charset="0"/>
              </a:rPr>
              <a:t>Asas-Asas</a:t>
            </a:r>
            <a:r>
              <a:rPr lang="id-ID" sz="2400" dirty="0">
                <a:solidFill>
                  <a:schemeClr val="tx1"/>
                </a:solidFill>
                <a:latin typeface="Cambria" panose="02040503050406030204" pitchFamily="18" charset="0"/>
                <a:cs typeface="Arial" panose="020B0604020202020204" pitchFamily="34" charset="0"/>
              </a:rPr>
              <a:t> Hukum Pidana dan Hukum Perdata;</a:t>
            </a:r>
          </a:p>
          <a:p>
            <a:pPr marL="268288" indent="-268288" algn="l">
              <a:buFont typeface="+mj-lt"/>
              <a:buAutoNum type="arabicPeriod"/>
            </a:pPr>
            <a:r>
              <a:rPr lang="id-ID" sz="2400" dirty="0">
                <a:solidFill>
                  <a:schemeClr val="tx1"/>
                </a:solidFill>
                <a:latin typeface="Cambria" panose="02040503050406030204" pitchFamily="18" charset="0"/>
                <a:cs typeface="Arial" panose="020B0604020202020204" pitchFamily="34" charset="0"/>
              </a:rPr>
              <a:t>Hukum Acara Pidana dan Hukum Acara Perdata;</a:t>
            </a:r>
          </a:p>
          <a:p>
            <a:pPr marL="268288" indent="-268288" algn="l">
              <a:buFont typeface="+mj-lt"/>
              <a:buAutoNum type="arabicPeriod"/>
            </a:pPr>
            <a:r>
              <a:rPr lang="id-ID" sz="2400" dirty="0">
                <a:solidFill>
                  <a:schemeClr val="tx1"/>
                </a:solidFill>
                <a:latin typeface="Cambria" panose="02040503050406030204" pitchFamily="18" charset="0"/>
                <a:cs typeface="Arial" panose="020B0604020202020204" pitchFamily="34" charset="0"/>
              </a:rPr>
              <a:t>Hukum Internasional;</a:t>
            </a:r>
          </a:p>
          <a:p>
            <a:pPr marL="268288" indent="-268288" algn="l">
              <a:buFont typeface="+mj-lt"/>
              <a:buAutoNum type="arabicPeriod"/>
            </a:pPr>
            <a:r>
              <a:rPr lang="id-ID" sz="2400" dirty="0">
                <a:solidFill>
                  <a:schemeClr val="tx1"/>
                </a:solidFill>
                <a:latin typeface="Cambria" panose="02040503050406030204" pitchFamily="18" charset="0"/>
                <a:cs typeface="Arial" panose="020B0604020202020204" pitchFamily="34" charset="0"/>
              </a:rPr>
              <a:t>Hukum Dagang, Hukum Pajak, Hukum Ketenagakerjaan; 10. Hukum Agraria;</a:t>
            </a:r>
          </a:p>
          <a:p>
            <a:pPr marL="268288" indent="-268288" algn="l">
              <a:buFont typeface="+mj-lt"/>
              <a:buAutoNum type="arabicPeriod"/>
            </a:pPr>
            <a:r>
              <a:rPr lang="id-ID" sz="2400" dirty="0">
                <a:solidFill>
                  <a:schemeClr val="tx1"/>
                </a:solidFill>
                <a:latin typeface="Cambria" panose="02040503050406030204" pitchFamily="18" charset="0"/>
                <a:cs typeface="Arial" panose="020B0604020202020204" pitchFamily="34" charset="0"/>
              </a:rPr>
              <a:t>Hukum Adat.</a:t>
            </a:r>
            <a:endParaRPr lang="id-ID"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5372402"/>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dirty="0">
                <a:latin typeface="Cambria" panose="02040503050406030204" pitchFamily="18" charset="0"/>
              </a:rPr>
              <a:t>CAPAIAN PEMBELAJARAN</a:t>
            </a:r>
            <a:endParaRPr lang="id-ID" dirty="0"/>
          </a:p>
        </p:txBody>
      </p:sp>
      <p:sp>
        <p:nvSpPr>
          <p:cNvPr id="4" name="Content Placeholder 2"/>
          <p:cNvSpPr txBox="1">
            <a:spLocks/>
          </p:cNvSpPr>
          <p:nvPr/>
        </p:nvSpPr>
        <p:spPr>
          <a:xfrm>
            <a:off x="695400" y="1628800"/>
            <a:ext cx="11017224" cy="42050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itchFamily="34" charset="0"/>
              <a:buChar char="•"/>
            </a:pPr>
            <a:r>
              <a:rPr lang="id-ID" dirty="0">
                <a:solidFill>
                  <a:schemeClr val="bg1"/>
                </a:solidFill>
                <a:latin typeface="Cambria" panose="02040503050406030204" pitchFamily="18" charset="0"/>
                <a:cs typeface="Arial" panose="020B0604020202020204" pitchFamily="34" charset="0"/>
              </a:rPr>
              <a:t>Mampu menjelaskan hukum dalam arti tata hukum;</a:t>
            </a:r>
          </a:p>
          <a:p>
            <a:pPr marL="457200" indent="-457200" algn="just">
              <a:buFont typeface="Arial" pitchFamily="34" charset="0"/>
              <a:buChar char="•"/>
            </a:pPr>
            <a:r>
              <a:rPr lang="id-ID" dirty="0">
                <a:solidFill>
                  <a:schemeClr val="bg1"/>
                </a:solidFill>
                <a:latin typeface="Cambria" panose="02040503050406030204" pitchFamily="18" charset="0"/>
                <a:cs typeface="Arial" panose="020B0604020202020204" pitchFamily="34" charset="0"/>
              </a:rPr>
              <a:t>Mampu merinci pembidangan ilmu hukum secara terstruktur;</a:t>
            </a:r>
          </a:p>
          <a:p>
            <a:pPr marL="457200" indent="-457200" algn="just">
              <a:buFont typeface="Arial" pitchFamily="34" charset="0"/>
              <a:buChar char="•"/>
            </a:pPr>
            <a:r>
              <a:rPr lang="id-ID" dirty="0">
                <a:solidFill>
                  <a:schemeClr val="bg1"/>
                </a:solidFill>
                <a:latin typeface="Cambria" panose="02040503050406030204" pitchFamily="18" charset="0"/>
                <a:cs typeface="Arial" panose="020B0604020202020204" pitchFamily="34" charset="0"/>
              </a:rPr>
              <a:t>Mampu menguraikan sejarah tata hukum Indonesia dan sistem hukum yang ada di dunia; dan</a:t>
            </a:r>
          </a:p>
          <a:p>
            <a:pPr marL="457200" indent="-457200" algn="just">
              <a:buFont typeface="Arial" pitchFamily="34" charset="0"/>
              <a:buChar char="•"/>
            </a:pPr>
            <a:r>
              <a:rPr lang="id-ID" dirty="0">
                <a:solidFill>
                  <a:schemeClr val="bg1"/>
                </a:solidFill>
                <a:latin typeface="Cambria" panose="02040503050406030204" pitchFamily="18" charset="0"/>
                <a:cs typeface="Arial" panose="020B0604020202020204" pitchFamily="34" charset="0"/>
              </a:rPr>
              <a:t>Mampu menguasai dengan baik, utuh, lengkap, sistematis dasar-dasar dan pengembangan sistem hukum Indonesia;</a:t>
            </a:r>
            <a:endParaRPr lang="id-ID"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1388521"/>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rmAutofit fontScale="97500"/>
          </a:bodyPr>
          <a:lstStyle/>
          <a:p>
            <a:pPr algn="ctr">
              <a:spcBef>
                <a:spcPct val="0"/>
              </a:spcBef>
              <a:defRPr/>
            </a:pPr>
            <a:r>
              <a:rPr lang="id-ID" sz="3600" b="1" dirty="0">
                <a:latin typeface="Arial" panose="020B0604020202020204" pitchFamily="34" charset="0"/>
                <a:ea typeface="+mj-ea"/>
                <a:cs typeface="Arial" panose="020B0604020202020204" pitchFamily="34" charset="0"/>
              </a:rPr>
              <a:t>SUMBER BELAJAR UTAMA</a:t>
            </a:r>
          </a:p>
        </p:txBody>
      </p:sp>
      <p:sp>
        <p:nvSpPr>
          <p:cNvPr id="4" name="Content Placeholder 2"/>
          <p:cNvSpPr txBox="1">
            <a:spLocks/>
          </p:cNvSpPr>
          <p:nvPr/>
        </p:nvSpPr>
        <p:spPr>
          <a:xfrm>
            <a:off x="3349352" y="1600205"/>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sz="3200" dirty="0" err="1">
                <a:solidFill>
                  <a:schemeClr val="tx1"/>
                </a:solidFill>
                <a:latin typeface="Cambria" panose="02040503050406030204" pitchFamily="18" charset="0"/>
                <a:cs typeface="Arial" panose="020B0604020202020204" pitchFamily="34" charset="0"/>
              </a:rPr>
              <a:t>Yulies</a:t>
            </a:r>
            <a:r>
              <a:rPr lang="id-ID" sz="3200" dirty="0">
                <a:solidFill>
                  <a:schemeClr val="tx1"/>
                </a:solidFill>
                <a:latin typeface="Cambria" panose="02040503050406030204" pitchFamily="18" charset="0"/>
                <a:cs typeface="Arial" panose="020B0604020202020204" pitchFamily="34" charset="0"/>
              </a:rPr>
              <a:t> </a:t>
            </a:r>
            <a:r>
              <a:rPr lang="id-ID" sz="3200" dirty="0" err="1">
                <a:solidFill>
                  <a:schemeClr val="tx1"/>
                </a:solidFill>
                <a:latin typeface="Cambria" panose="02040503050406030204" pitchFamily="18" charset="0"/>
                <a:cs typeface="Arial" panose="020B0604020202020204" pitchFamily="34" charset="0"/>
              </a:rPr>
              <a:t>Tiena</a:t>
            </a:r>
            <a:r>
              <a:rPr lang="id-ID" sz="3200" dirty="0">
                <a:solidFill>
                  <a:schemeClr val="tx1"/>
                </a:solidFill>
                <a:latin typeface="Cambria" panose="02040503050406030204" pitchFamily="18" charset="0"/>
                <a:cs typeface="Arial" panose="020B0604020202020204" pitchFamily="34" charset="0"/>
              </a:rPr>
              <a:t> Masriani, Pengantar Hukum Indonesia, Jakarta: Sinar Grafika, 2012</a:t>
            </a:r>
            <a:endParaRPr lang="id-ID" dirty="0">
              <a:solidFill>
                <a:schemeClr val="tx1"/>
              </a:solidFill>
              <a:latin typeface="Cambria" panose="02040503050406030204" pitchFamily="18" charset="0"/>
              <a:cs typeface="Arial" panose="020B0604020202020204" pitchFamily="34" charset="0"/>
            </a:endParaRPr>
          </a:p>
        </p:txBody>
      </p:sp>
      <p:pic>
        <p:nvPicPr>
          <p:cNvPr id="5" name="Gambar 4">
            <a:extLst>
              <a:ext uri="{FF2B5EF4-FFF2-40B4-BE49-F238E27FC236}">
                <a16:creationId xmlns:a16="http://schemas.microsoft.com/office/drawing/2014/main" id="{03682C0B-11CA-BA48-BFF8-4BC35B1C90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048" y="1729713"/>
            <a:ext cx="2736304" cy="4046646"/>
          </a:xfrm>
          <a:prstGeom prst="rect">
            <a:avLst/>
          </a:prstGeom>
        </p:spPr>
      </p:pic>
    </p:spTree>
    <p:extLst>
      <p:ext uri="{BB962C8B-B14F-4D97-AF65-F5344CB8AC3E}">
        <p14:creationId xmlns:p14="http://schemas.microsoft.com/office/powerpoint/2010/main" val="1847753070"/>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rmAutofit fontScale="97500"/>
          </a:bodyPr>
          <a:lstStyle/>
          <a:p>
            <a:pPr algn="ctr">
              <a:spcBef>
                <a:spcPct val="0"/>
              </a:spcBef>
              <a:defRPr/>
            </a:pPr>
            <a:r>
              <a:rPr lang="en-US" sz="3200" b="1" dirty="0" err="1">
                <a:latin typeface="Arial" panose="020B0604020202020204" pitchFamily="34" charset="0"/>
                <a:ea typeface="+mj-ea"/>
                <a:cs typeface="Arial" panose="020B0604020202020204" pitchFamily="34" charset="0"/>
              </a:rPr>
              <a:t>Apa</a:t>
            </a:r>
            <a:r>
              <a:rPr lang="en-US" sz="3200" b="1" dirty="0">
                <a:latin typeface="Arial" panose="020B0604020202020204" pitchFamily="34" charset="0"/>
                <a:ea typeface="+mj-ea"/>
                <a:cs typeface="Arial" panose="020B0604020202020204" pitchFamily="34" charset="0"/>
              </a:rPr>
              <a:t> Beda </a:t>
            </a:r>
            <a:r>
              <a:rPr lang="en-US" sz="3200" b="1" dirty="0" err="1">
                <a:latin typeface="Arial" panose="020B0604020202020204" pitchFamily="34" charset="0"/>
                <a:ea typeface="+mj-ea"/>
                <a:cs typeface="Arial" panose="020B0604020202020204" pitchFamily="34" charset="0"/>
              </a:rPr>
              <a:t>Siswa</a:t>
            </a:r>
            <a:r>
              <a:rPr lang="en-US" sz="3200" b="1" dirty="0">
                <a:latin typeface="Arial" panose="020B0604020202020204" pitchFamily="34" charset="0"/>
                <a:ea typeface="+mj-ea"/>
                <a:cs typeface="Arial" panose="020B0604020202020204" pitchFamily="34" charset="0"/>
              </a:rPr>
              <a:t> </a:t>
            </a:r>
            <a:r>
              <a:rPr lang="en-US" sz="3200" b="1" dirty="0" err="1">
                <a:latin typeface="Arial" panose="020B0604020202020204" pitchFamily="34" charset="0"/>
                <a:ea typeface="+mj-ea"/>
                <a:cs typeface="Arial" panose="020B0604020202020204" pitchFamily="34" charset="0"/>
              </a:rPr>
              <a:t>dan</a:t>
            </a:r>
            <a:r>
              <a:rPr lang="en-US" sz="3200" b="1" dirty="0">
                <a:latin typeface="Arial" panose="020B0604020202020204" pitchFamily="34" charset="0"/>
                <a:ea typeface="+mj-ea"/>
                <a:cs typeface="Arial" panose="020B0604020202020204" pitchFamily="34" charset="0"/>
              </a:rPr>
              <a:t> </a:t>
            </a:r>
            <a:r>
              <a:rPr lang="en-US" sz="3200" b="1" dirty="0" err="1">
                <a:solidFill>
                  <a:srgbClr val="FF0000"/>
                </a:solidFill>
                <a:latin typeface="Arial" panose="020B0604020202020204" pitchFamily="34" charset="0"/>
                <a:ea typeface="+mj-ea"/>
                <a:cs typeface="Arial" panose="020B0604020202020204" pitchFamily="34" charset="0"/>
              </a:rPr>
              <a:t>Maha</a:t>
            </a:r>
            <a:r>
              <a:rPr lang="en-US" sz="3200" b="1" dirty="0" err="1">
                <a:latin typeface="Arial" panose="020B0604020202020204" pitchFamily="34" charset="0"/>
                <a:ea typeface="+mj-ea"/>
                <a:cs typeface="Arial" panose="020B0604020202020204" pitchFamily="34" charset="0"/>
              </a:rPr>
              <a:t>siswa</a:t>
            </a:r>
            <a:endParaRPr lang="id-ID" sz="3200" b="1" dirty="0">
              <a:latin typeface="Arial" panose="020B0604020202020204" pitchFamily="34" charset="0"/>
              <a:ea typeface="+mj-ea"/>
              <a:cs typeface="Arial" panose="020B0604020202020204" pitchFamily="34" charset="0"/>
            </a:endParaRPr>
          </a:p>
        </p:txBody>
      </p:sp>
      <p:graphicFrame>
        <p:nvGraphicFramePr>
          <p:cNvPr id="2" name="Tabel 1">
            <a:extLst>
              <a:ext uri="{FF2B5EF4-FFF2-40B4-BE49-F238E27FC236}">
                <a16:creationId xmlns:a16="http://schemas.microsoft.com/office/drawing/2014/main" id="{82A72882-D309-7144-895E-D342BBE4CE75}"/>
              </a:ext>
            </a:extLst>
          </p:cNvPr>
          <p:cNvGraphicFramePr>
            <a:graphicFrameLocks noGrp="1"/>
          </p:cNvGraphicFramePr>
          <p:nvPr>
            <p:extLst/>
          </p:nvPr>
        </p:nvGraphicFramePr>
        <p:xfrm>
          <a:off x="1991544" y="1541018"/>
          <a:ext cx="8003232" cy="4192239"/>
        </p:xfrm>
        <a:graphic>
          <a:graphicData uri="http://schemas.openxmlformats.org/drawingml/2006/table">
            <a:tbl>
              <a:tblPr firstRow="1" bandRow="1">
                <a:tableStyleId>{37CE84F3-28C3-443E-9E96-99CF82512B78}</a:tableStyleId>
              </a:tblPr>
              <a:tblGrid>
                <a:gridCol w="4001616">
                  <a:extLst>
                    <a:ext uri="{9D8B030D-6E8A-4147-A177-3AD203B41FA5}">
                      <a16:colId xmlns:a16="http://schemas.microsoft.com/office/drawing/2014/main" val="486961866"/>
                    </a:ext>
                  </a:extLst>
                </a:gridCol>
                <a:gridCol w="4001616">
                  <a:extLst>
                    <a:ext uri="{9D8B030D-6E8A-4147-A177-3AD203B41FA5}">
                      <a16:colId xmlns:a16="http://schemas.microsoft.com/office/drawing/2014/main" val="2858746669"/>
                    </a:ext>
                  </a:extLst>
                </a:gridCol>
              </a:tblGrid>
              <a:tr h="673812">
                <a:tc>
                  <a:txBody>
                    <a:bodyPr/>
                    <a:lstStyle/>
                    <a:p>
                      <a:pPr algn="ctr"/>
                      <a:r>
                        <a:rPr lang="id-ID" sz="2800" b="1" dirty="0"/>
                        <a:t>Siswa</a:t>
                      </a:r>
                    </a:p>
                  </a:txBody>
                  <a:tcPr anchor="ctr"/>
                </a:tc>
                <a:tc>
                  <a:txBody>
                    <a:bodyPr/>
                    <a:lstStyle/>
                    <a:p>
                      <a:pPr algn="ctr"/>
                      <a:r>
                        <a:rPr lang="id-ID" sz="2800" b="1" dirty="0"/>
                        <a:t>Mahasiswa</a:t>
                      </a:r>
                    </a:p>
                  </a:txBody>
                  <a:tcPr anchor="ctr"/>
                </a:tc>
                <a:extLst>
                  <a:ext uri="{0D108BD9-81ED-4DB2-BD59-A6C34878D82A}">
                    <a16:rowId xmlns:a16="http://schemas.microsoft.com/office/drawing/2014/main" val="5734852"/>
                  </a:ext>
                </a:extLst>
              </a:tr>
              <a:tr h="673812">
                <a:tc>
                  <a:txBody>
                    <a:bodyPr/>
                    <a:lstStyle/>
                    <a:p>
                      <a:r>
                        <a:rPr lang="id-ID" dirty="0"/>
                        <a:t>Belajar banyak di kelas</a:t>
                      </a:r>
                    </a:p>
                  </a:txBody>
                  <a:tcPr anchor="ctr"/>
                </a:tc>
                <a:tc>
                  <a:txBody>
                    <a:bodyPr/>
                    <a:lstStyle/>
                    <a:p>
                      <a:r>
                        <a:rPr lang="id-ID" dirty="0"/>
                        <a:t>Waktu belajar independen dan fleksibel</a:t>
                      </a:r>
                    </a:p>
                  </a:txBody>
                  <a:tcPr anchor="ctr"/>
                </a:tc>
                <a:extLst>
                  <a:ext uri="{0D108BD9-81ED-4DB2-BD59-A6C34878D82A}">
                    <a16:rowId xmlns:a16="http://schemas.microsoft.com/office/drawing/2014/main" val="4025491516"/>
                  </a:ext>
                </a:extLst>
              </a:tr>
              <a:tr h="723601">
                <a:tc>
                  <a:txBody>
                    <a:bodyPr/>
                    <a:lstStyle/>
                    <a:p>
                      <a:r>
                        <a:rPr lang="id-ID" dirty="0"/>
                        <a:t>Terus-menerus dimonitor untuk perkembangan studinya</a:t>
                      </a:r>
                    </a:p>
                  </a:txBody>
                  <a:tcPr anchor="ctr"/>
                </a:tc>
                <a:tc>
                  <a:txBody>
                    <a:bodyPr/>
                    <a:lstStyle/>
                    <a:p>
                      <a:r>
                        <a:rPr lang="id-ID" dirty="0"/>
                        <a:t>Aktif, disiplin, dan mandiri</a:t>
                      </a:r>
                    </a:p>
                  </a:txBody>
                  <a:tcPr anchor="ctr"/>
                </a:tc>
                <a:extLst>
                  <a:ext uri="{0D108BD9-81ED-4DB2-BD59-A6C34878D82A}">
                    <a16:rowId xmlns:a16="http://schemas.microsoft.com/office/drawing/2014/main" val="4171020401"/>
                  </a:ext>
                </a:extLst>
              </a:tr>
              <a:tr h="723601">
                <a:tc>
                  <a:txBody>
                    <a:bodyPr/>
                    <a:lstStyle/>
                    <a:p>
                      <a:r>
                        <a:rPr lang="id-ID" dirty="0"/>
                        <a:t>Memelajari apa yang sudah tertulis/diketahui di buku pelajaran</a:t>
                      </a:r>
                    </a:p>
                  </a:txBody>
                  <a:tcPr anchor="ctr"/>
                </a:tc>
                <a:tc>
                  <a:txBody>
                    <a:bodyPr/>
                    <a:lstStyle/>
                    <a:p>
                      <a:r>
                        <a:rPr lang="id-ID" dirty="0"/>
                        <a:t>Kritis, analitis, dan rasional</a:t>
                      </a:r>
                    </a:p>
                  </a:txBody>
                  <a:tcPr anchor="ctr"/>
                </a:tc>
                <a:extLst>
                  <a:ext uri="{0D108BD9-81ED-4DB2-BD59-A6C34878D82A}">
                    <a16:rowId xmlns:a16="http://schemas.microsoft.com/office/drawing/2014/main" val="3504754479"/>
                  </a:ext>
                </a:extLst>
              </a:tr>
              <a:tr h="723601">
                <a:tc>
                  <a:txBody>
                    <a:bodyPr/>
                    <a:lstStyle/>
                    <a:p>
                      <a:r>
                        <a:rPr lang="id-ID" dirty="0"/>
                        <a:t>Tatap muka di kelas</a:t>
                      </a:r>
                    </a:p>
                  </a:txBody>
                  <a:tcPr anchor="ctr"/>
                </a:tc>
                <a:tc>
                  <a:txBody>
                    <a:bodyPr/>
                    <a:lstStyle/>
                    <a:p>
                      <a:r>
                        <a:rPr lang="id-ID" dirty="0"/>
                        <a:t>Kelas, seminar, konferensi, kuliah umum, </a:t>
                      </a:r>
                      <a:r>
                        <a:rPr lang="id-ID" dirty="0" err="1"/>
                        <a:t>dll</a:t>
                      </a:r>
                      <a:endParaRPr lang="id-ID" dirty="0"/>
                    </a:p>
                  </a:txBody>
                  <a:tcPr anchor="ctr"/>
                </a:tc>
                <a:extLst>
                  <a:ext uri="{0D108BD9-81ED-4DB2-BD59-A6C34878D82A}">
                    <a16:rowId xmlns:a16="http://schemas.microsoft.com/office/drawing/2014/main" val="1901901317"/>
                  </a:ext>
                </a:extLst>
              </a:tr>
              <a:tr h="673812">
                <a:tc>
                  <a:txBody>
                    <a:bodyPr/>
                    <a:lstStyle/>
                    <a:p>
                      <a:r>
                        <a:rPr lang="id-ID" dirty="0"/>
                        <a:t>Pembelajaran 90% dari guru</a:t>
                      </a:r>
                    </a:p>
                  </a:txBody>
                  <a:tcPr anchor="ctr"/>
                </a:tc>
                <a:tc>
                  <a:txBody>
                    <a:bodyPr/>
                    <a:lstStyle/>
                    <a:p>
                      <a:r>
                        <a:rPr lang="id-ID" dirty="0"/>
                        <a:t>Pembelajaran 30%-40% dari dosen</a:t>
                      </a:r>
                    </a:p>
                  </a:txBody>
                  <a:tcPr anchor="ctr"/>
                </a:tc>
                <a:extLst>
                  <a:ext uri="{0D108BD9-81ED-4DB2-BD59-A6C34878D82A}">
                    <a16:rowId xmlns:a16="http://schemas.microsoft.com/office/drawing/2014/main" val="2931628725"/>
                  </a:ext>
                </a:extLst>
              </a:tr>
            </a:tbl>
          </a:graphicData>
        </a:graphic>
      </p:graphicFrame>
    </p:spTree>
    <p:extLst>
      <p:ext uri="{BB962C8B-B14F-4D97-AF65-F5344CB8AC3E}">
        <p14:creationId xmlns:p14="http://schemas.microsoft.com/office/powerpoint/2010/main" val="4137856622"/>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ambar 4">
            <a:extLst>
              <a:ext uri="{FF2B5EF4-FFF2-40B4-BE49-F238E27FC236}">
                <a16:creationId xmlns:a16="http://schemas.microsoft.com/office/drawing/2014/main" id="{E0B858BA-FD58-B64B-A32A-2D13618E48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110989723"/>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ambar 5">
            <a:extLst>
              <a:ext uri="{FF2B5EF4-FFF2-40B4-BE49-F238E27FC236}">
                <a16:creationId xmlns:a16="http://schemas.microsoft.com/office/drawing/2014/main" id="{CAF50286-7767-5049-8CF6-EE6853BF57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592" y="0"/>
            <a:ext cx="7380312" cy="6858000"/>
          </a:xfrm>
          <a:prstGeom prst="rect">
            <a:avLst/>
          </a:prstGeom>
        </p:spPr>
      </p:pic>
    </p:spTree>
    <p:extLst>
      <p:ext uri="{BB962C8B-B14F-4D97-AF65-F5344CB8AC3E}">
        <p14:creationId xmlns:p14="http://schemas.microsoft.com/office/powerpoint/2010/main" val="1441170402"/>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dirty="0">
                <a:latin typeface="Cambria" panose="02040503050406030204" pitchFamily="18" charset="0"/>
              </a:rPr>
              <a:t>PENGERTIAN PHI</a:t>
            </a:r>
            <a:endParaRPr lang="id-ID" dirty="0"/>
          </a:p>
        </p:txBody>
      </p:sp>
      <p:sp>
        <p:nvSpPr>
          <p:cNvPr id="4" name="Content Placeholder 2"/>
          <p:cNvSpPr txBox="1">
            <a:spLocks/>
          </p:cNvSpPr>
          <p:nvPr/>
        </p:nvSpPr>
        <p:spPr>
          <a:xfrm>
            <a:off x="695400" y="1628800"/>
            <a:ext cx="11017224" cy="4205064"/>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0" indent="-571500" algn="just">
              <a:buFont typeface="Wingdings" pitchFamily="2" charset="2"/>
              <a:buChar char="q"/>
            </a:pPr>
            <a:r>
              <a:rPr lang="id-ID" sz="4400" dirty="0">
                <a:solidFill>
                  <a:schemeClr val="tx1"/>
                </a:solidFill>
                <a:latin typeface="Cambria" panose="02040503050406030204" pitchFamily="18" charset="0"/>
                <a:cs typeface="Arial" panose="020B0604020202020204" pitchFamily="34" charset="0"/>
              </a:rPr>
              <a:t>Pengantar Hukum Indonesia (PHI) adalah mengantar atau memperkenalkan hukum yang berlaku sekarang di Indonesia.</a:t>
            </a:r>
          </a:p>
          <a:p>
            <a:pPr marL="571500" indent="-571500" algn="just">
              <a:buFont typeface="Wingdings" pitchFamily="2" charset="2"/>
              <a:buChar char="q"/>
            </a:pPr>
            <a:r>
              <a:rPr lang="id-ID" sz="4400" dirty="0">
                <a:solidFill>
                  <a:schemeClr val="tx1"/>
                </a:solidFill>
                <a:latin typeface="Cambria" panose="02040503050406030204" pitchFamily="18" charset="0"/>
                <a:cs typeface="Arial" panose="020B0604020202020204" pitchFamily="34" charset="0"/>
              </a:rPr>
              <a:t>Hukum dalam arti luas sama artinya dengan aturan, kaidah, atau norma.</a:t>
            </a:r>
          </a:p>
          <a:p>
            <a:pPr marL="571500" indent="-571500" algn="just">
              <a:buFont typeface="Wingdings" pitchFamily="2" charset="2"/>
              <a:buChar char="q"/>
            </a:pPr>
            <a:r>
              <a:rPr lang="id-ID" sz="4400" dirty="0">
                <a:solidFill>
                  <a:schemeClr val="tx1"/>
                </a:solidFill>
                <a:latin typeface="Cambria" panose="02040503050406030204" pitchFamily="18" charset="0"/>
                <a:cs typeface="Arial" panose="020B0604020202020204" pitchFamily="34" charset="0"/>
              </a:rPr>
              <a:t>Norma itu sangat luas, karena seluruh alam semesta diatur oleh norma.</a:t>
            </a:r>
            <a:endParaRPr lang="id-ID"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8479821"/>
      </p:ext>
    </p:extLst>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rmAutofit fontScale="97500"/>
          </a:bodyPr>
          <a:lstStyle/>
          <a:p>
            <a:pPr lvl="0">
              <a:spcBef>
                <a:spcPct val="0"/>
              </a:spcBef>
              <a:defRPr/>
            </a:pPr>
            <a:r>
              <a:rPr lang="sv-SE" sz="3200" b="1" dirty="0">
                <a:latin typeface="Arial" panose="020B0604020202020204" pitchFamily="34" charset="0"/>
                <a:ea typeface="+mj-ea"/>
                <a:cs typeface="Arial" panose="020B0604020202020204" pitchFamily="34" charset="0"/>
              </a:rPr>
              <a:t>Tujuan Mempelajari Pengantar Hukum Indonesia (PHI)</a:t>
            </a:r>
            <a:endParaRPr lang="id-ID" sz="3200" b="1" dirty="0">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07368" y="1916833"/>
            <a:ext cx="11521280" cy="420933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r>
              <a:rPr lang="en-ID" sz="3200" dirty="0">
                <a:solidFill>
                  <a:schemeClr val="tx1"/>
                </a:solidFill>
                <a:latin typeface="Cambria" panose="02040503050406030204" pitchFamily="18" charset="0"/>
                <a:cs typeface="Arial" panose="020B0604020202020204" pitchFamily="34" charset="0"/>
              </a:rPr>
              <a:t>PHI </a:t>
            </a:r>
            <a:r>
              <a:rPr lang="en-ID" sz="3200" dirty="0" err="1">
                <a:solidFill>
                  <a:schemeClr val="tx1"/>
                </a:solidFill>
                <a:latin typeface="Cambria" panose="02040503050406030204" pitchFamily="18" charset="0"/>
                <a:cs typeface="Arial" panose="020B0604020202020204" pitchFamily="34" charset="0"/>
              </a:rPr>
              <a:t>memberikan</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pemahaman</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awal</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kpd</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siapa</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saja</a:t>
            </a:r>
            <a:r>
              <a:rPr lang="en-ID" sz="3200" dirty="0">
                <a:solidFill>
                  <a:schemeClr val="tx1"/>
                </a:solidFill>
                <a:latin typeface="Cambria" panose="02040503050406030204" pitchFamily="18" charset="0"/>
                <a:cs typeface="Arial" panose="020B0604020202020204" pitchFamily="34" charset="0"/>
              </a:rPr>
              <a:t> yang </a:t>
            </a:r>
            <a:r>
              <a:rPr lang="en-ID" sz="3200" dirty="0" err="1">
                <a:solidFill>
                  <a:schemeClr val="tx1"/>
                </a:solidFill>
                <a:latin typeface="Cambria" panose="02040503050406030204" pitchFamily="18" charset="0"/>
                <a:cs typeface="Arial" panose="020B0604020202020204" pitchFamily="34" charset="0"/>
              </a:rPr>
              <a:t>ingin</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mengenal</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sistematika</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dan</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susunan</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hukum</a:t>
            </a:r>
            <a:r>
              <a:rPr lang="en-ID" sz="3200" dirty="0">
                <a:solidFill>
                  <a:schemeClr val="tx1"/>
                </a:solidFill>
                <a:latin typeface="Cambria" panose="02040503050406030204" pitchFamily="18" charset="0"/>
                <a:cs typeface="Arial" panose="020B0604020202020204" pitchFamily="34" charset="0"/>
              </a:rPr>
              <a:t> yang </a:t>
            </a:r>
            <a:r>
              <a:rPr lang="en-ID" sz="3200" dirty="0" err="1">
                <a:solidFill>
                  <a:schemeClr val="tx1"/>
                </a:solidFill>
                <a:latin typeface="Cambria" panose="02040503050406030204" pitchFamily="18" charset="0"/>
                <a:cs typeface="Arial" panose="020B0604020202020204" pitchFamily="34" charset="0"/>
              </a:rPr>
              <a:t>berlaku</a:t>
            </a:r>
            <a:r>
              <a:rPr lang="en-ID" sz="3200" dirty="0">
                <a:solidFill>
                  <a:schemeClr val="tx1"/>
                </a:solidFill>
                <a:latin typeface="Cambria" panose="02040503050406030204" pitchFamily="18" charset="0"/>
                <a:cs typeface="Arial" panose="020B0604020202020204" pitchFamily="34" charset="0"/>
              </a:rPr>
              <a:t> di Indonesia;</a:t>
            </a:r>
          </a:p>
          <a:p>
            <a:pPr marL="514350" indent="-514350" algn="l">
              <a:buFont typeface="+mj-lt"/>
              <a:buAutoNum type="arabicPeriod"/>
            </a:pPr>
            <a:r>
              <a:rPr lang="en-ID" sz="3200" dirty="0" err="1">
                <a:solidFill>
                  <a:schemeClr val="tx1"/>
                </a:solidFill>
                <a:latin typeface="Cambria" panose="02040503050406030204" pitchFamily="18" charset="0"/>
                <a:cs typeface="Arial" panose="020B0604020202020204" pitchFamily="34" charset="0"/>
              </a:rPr>
              <a:t>Dapat</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diketahui</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perbuatan</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dan</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tindakan</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apa</a:t>
            </a:r>
            <a:r>
              <a:rPr lang="en-ID" sz="3200" dirty="0">
                <a:solidFill>
                  <a:schemeClr val="tx1"/>
                </a:solidFill>
                <a:latin typeface="Cambria" panose="02040503050406030204" pitchFamily="18" charset="0"/>
                <a:cs typeface="Arial" panose="020B0604020202020204" pitchFamily="34" charset="0"/>
              </a:rPr>
              <a:t> yang </a:t>
            </a:r>
            <a:r>
              <a:rPr lang="en-ID" sz="3200" dirty="0" err="1">
                <a:solidFill>
                  <a:schemeClr val="tx1"/>
                </a:solidFill>
                <a:latin typeface="Cambria" panose="02040503050406030204" pitchFamily="18" charset="0"/>
                <a:cs typeface="Arial" panose="020B0604020202020204" pitchFamily="34" charset="0"/>
              </a:rPr>
              <a:t>memiliki</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akibat</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hukum</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dan</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perbuatan</a:t>
            </a:r>
            <a:r>
              <a:rPr lang="en-ID" sz="3200" dirty="0">
                <a:solidFill>
                  <a:schemeClr val="tx1"/>
                </a:solidFill>
                <a:latin typeface="Cambria" panose="02040503050406030204" pitchFamily="18" charset="0"/>
                <a:cs typeface="Arial" panose="020B0604020202020204" pitchFamily="34" charset="0"/>
              </a:rPr>
              <a:t> yang </a:t>
            </a:r>
            <a:r>
              <a:rPr lang="en-ID" sz="3200" dirty="0" err="1">
                <a:solidFill>
                  <a:schemeClr val="tx1"/>
                </a:solidFill>
                <a:latin typeface="Cambria" panose="02040503050406030204" pitchFamily="18" charset="0"/>
                <a:cs typeface="Arial" panose="020B0604020202020204" pitchFamily="34" charset="0"/>
              </a:rPr>
              <a:t>melawan</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hukum</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juga</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bagaimana</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kedudukan</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seseorang</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dalam</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masyarakat</a:t>
            </a:r>
            <a:r>
              <a:rPr lang="en-ID" sz="3200" dirty="0">
                <a:solidFill>
                  <a:schemeClr val="tx1"/>
                </a:solidFill>
                <a:latin typeface="Cambria" panose="02040503050406030204" pitchFamily="18" charset="0"/>
                <a:cs typeface="Arial" panose="020B0604020202020204" pitchFamily="34" charset="0"/>
              </a:rPr>
              <a:t>;</a:t>
            </a:r>
          </a:p>
          <a:p>
            <a:pPr marL="514350" indent="-514350" algn="l">
              <a:buFont typeface="+mj-lt"/>
              <a:buAutoNum type="arabicPeriod"/>
            </a:pPr>
            <a:r>
              <a:rPr lang="en-ID" sz="3200" dirty="0" err="1">
                <a:solidFill>
                  <a:schemeClr val="tx1"/>
                </a:solidFill>
                <a:latin typeface="Cambria" panose="02040503050406030204" pitchFamily="18" charset="0"/>
                <a:cs typeface="Arial" panose="020B0604020202020204" pitchFamily="34" charset="0"/>
              </a:rPr>
              <a:t>Mengetahui</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fungsi</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hukum</a:t>
            </a:r>
            <a:r>
              <a:rPr lang="en-ID" sz="3200" dirty="0">
                <a:solidFill>
                  <a:schemeClr val="tx1"/>
                </a:solidFill>
                <a:latin typeface="Cambria" panose="02040503050406030204" pitchFamily="18" charset="0"/>
                <a:cs typeface="Arial" panose="020B0604020202020204" pitchFamily="34" charset="0"/>
              </a:rPr>
              <a:t> Indonesia</a:t>
            </a:r>
          </a:p>
        </p:txBody>
      </p:sp>
    </p:spTree>
    <p:extLst>
      <p:ext uri="{BB962C8B-B14F-4D97-AF65-F5344CB8AC3E}">
        <p14:creationId xmlns:p14="http://schemas.microsoft.com/office/powerpoint/2010/main" val="41472817"/>
      </p:ext>
    </p:extLst>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rmAutofit fontScale="97500"/>
          </a:bodyPr>
          <a:lstStyle/>
          <a:p>
            <a:pPr lvl="0">
              <a:spcBef>
                <a:spcPct val="0"/>
              </a:spcBef>
              <a:defRPr/>
            </a:pPr>
            <a:r>
              <a:rPr lang="sv-SE" sz="3200" b="1" dirty="0">
                <a:latin typeface="Arial" panose="020B0604020202020204" pitchFamily="34" charset="0"/>
                <a:ea typeface="+mj-ea"/>
                <a:cs typeface="Arial" panose="020B0604020202020204" pitchFamily="34" charset="0"/>
              </a:rPr>
              <a:t>Struktur Tata Hukum Indonesia</a:t>
            </a:r>
            <a:endParaRPr lang="id-ID" sz="3200" b="1" dirty="0">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623392" y="1700809"/>
            <a:ext cx="11233248" cy="4425355"/>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Arial" panose="020B0604020202020204" pitchFamily="34" charset="0"/>
              <a:buChar char="•"/>
            </a:pPr>
            <a:r>
              <a:rPr lang="en-ID" dirty="0">
                <a:solidFill>
                  <a:schemeClr val="tx1"/>
                </a:solidFill>
                <a:latin typeface="Cambria" panose="02040503050406030204" pitchFamily="18" charset="0"/>
                <a:cs typeface="Arial" panose="020B0604020202020204" pitchFamily="34" charset="0"/>
              </a:rPr>
              <a:t>Tata </a:t>
            </a:r>
            <a:r>
              <a:rPr lang="en-ID" dirty="0" err="1">
                <a:solidFill>
                  <a:schemeClr val="tx1"/>
                </a:solidFill>
                <a:latin typeface="Cambria" panose="02040503050406030204" pitchFamily="18" charset="0"/>
                <a:cs typeface="Arial" panose="020B0604020202020204" pitchFamily="34" charset="0"/>
              </a:rPr>
              <a:t>hukum</a:t>
            </a:r>
            <a:r>
              <a:rPr lang="en-ID" dirty="0">
                <a:solidFill>
                  <a:schemeClr val="tx1"/>
                </a:solidFill>
                <a:latin typeface="Cambria" panose="02040503050406030204" pitchFamily="18" charset="0"/>
                <a:cs typeface="Arial" panose="020B0604020202020204" pitchFamily="34" charset="0"/>
              </a:rPr>
              <a:t> di Indonesia </a:t>
            </a:r>
            <a:r>
              <a:rPr lang="en-ID" dirty="0" err="1">
                <a:solidFill>
                  <a:schemeClr val="tx1"/>
                </a:solidFill>
                <a:latin typeface="Cambria" panose="02040503050406030204" pitchFamily="18" charset="0"/>
                <a:cs typeface="Arial" panose="020B0604020202020204" pitchFamily="34" charset="0"/>
              </a:rPr>
              <a:t>memiliki</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struktur</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dan</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kepribadian</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sendiri</a:t>
            </a:r>
            <a:r>
              <a:rPr lang="en-ID" dirty="0">
                <a:solidFill>
                  <a:schemeClr val="tx1"/>
                </a:solidFill>
                <a:latin typeface="Cambria" panose="02040503050406030204" pitchFamily="18" charset="0"/>
                <a:cs typeface="Arial" panose="020B0604020202020204" pitchFamily="34" charset="0"/>
              </a:rPr>
              <a:t> yang </a:t>
            </a:r>
            <a:r>
              <a:rPr lang="en-ID" dirty="0" err="1">
                <a:solidFill>
                  <a:schemeClr val="tx1"/>
                </a:solidFill>
                <a:latin typeface="Cambria" panose="02040503050406030204" pitchFamily="18" charset="0"/>
                <a:cs typeface="Arial" panose="020B0604020202020204" pitchFamily="34" charset="0"/>
              </a:rPr>
              <a:t>didasarkan</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pada</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falsafah</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bangsa</a:t>
            </a:r>
            <a:r>
              <a:rPr lang="en-ID" dirty="0">
                <a:solidFill>
                  <a:schemeClr val="tx1"/>
                </a:solidFill>
                <a:latin typeface="Cambria" panose="02040503050406030204" pitchFamily="18" charset="0"/>
                <a:cs typeface="Arial" panose="020B0604020202020204" pitchFamily="34" charset="0"/>
              </a:rPr>
              <a:t> Indonesia, </a:t>
            </a:r>
            <a:r>
              <a:rPr lang="en-ID" dirty="0" err="1">
                <a:solidFill>
                  <a:schemeClr val="tx1"/>
                </a:solidFill>
                <a:latin typeface="Cambria" panose="02040503050406030204" pitchFamily="18" charset="0"/>
                <a:cs typeface="Arial" panose="020B0604020202020204" pitchFamily="34" charset="0"/>
              </a:rPr>
              <a:t>yaitu</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Pancasila</a:t>
            </a:r>
            <a:r>
              <a:rPr lang="en-ID" dirty="0">
                <a:solidFill>
                  <a:schemeClr val="tx1"/>
                </a:solidFill>
                <a:latin typeface="Cambria" panose="02040503050406030204" pitchFamily="18" charset="0"/>
                <a:cs typeface="Arial" panose="020B0604020202020204" pitchFamily="34" charset="0"/>
              </a:rPr>
              <a:t>.</a:t>
            </a:r>
          </a:p>
          <a:p>
            <a:pPr marL="514350" indent="-514350" algn="l">
              <a:buFont typeface="Arial" panose="020B0604020202020204" pitchFamily="34" charset="0"/>
              <a:buChar char="•"/>
            </a:pPr>
            <a:r>
              <a:rPr lang="en-ID" dirty="0" err="1">
                <a:solidFill>
                  <a:schemeClr val="tx1"/>
                </a:solidFill>
                <a:latin typeface="Cambria" panose="02040503050406030204" pitchFamily="18" charset="0"/>
                <a:cs typeface="Arial" panose="020B0604020202020204" pitchFamily="34" charset="0"/>
              </a:rPr>
              <a:t>Struktur</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tata</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hukum</a:t>
            </a:r>
            <a:r>
              <a:rPr lang="en-ID" dirty="0">
                <a:solidFill>
                  <a:schemeClr val="tx1"/>
                </a:solidFill>
                <a:latin typeface="Cambria" panose="02040503050406030204" pitchFamily="18" charset="0"/>
                <a:cs typeface="Arial" panose="020B0604020202020204" pitchFamily="34" charset="0"/>
              </a:rPr>
              <a:t> Indonesia </a:t>
            </a:r>
            <a:r>
              <a:rPr lang="en-ID" dirty="0" err="1">
                <a:solidFill>
                  <a:schemeClr val="tx1"/>
                </a:solidFill>
                <a:latin typeface="Cambria" panose="02040503050406030204" pitchFamily="18" charset="0"/>
                <a:cs typeface="Arial" panose="020B0604020202020204" pitchFamily="34" charset="0"/>
              </a:rPr>
              <a:t>terdiri</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atas</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Hukum</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Publik</a:t>
            </a:r>
            <a:r>
              <a:rPr lang="en-ID" dirty="0">
                <a:solidFill>
                  <a:schemeClr val="tx1"/>
                </a:solidFill>
                <a:latin typeface="Cambria" panose="02040503050406030204" pitchFamily="18" charset="0"/>
                <a:cs typeface="Arial" panose="020B0604020202020204" pitchFamily="34" charset="0"/>
              </a:rPr>
              <a:t> </a:t>
            </a:r>
            <a:r>
              <a:rPr lang="en-ID" i="1" dirty="0">
                <a:solidFill>
                  <a:schemeClr val="tx1"/>
                </a:solidFill>
                <a:latin typeface="Cambria" panose="02040503050406030204" pitchFamily="18" charset="0"/>
                <a:cs typeface="Arial" panose="020B0604020202020204" pitchFamily="34" charset="0"/>
              </a:rPr>
              <a:t>(public law)</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hukum</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perdata</a:t>
            </a:r>
            <a:r>
              <a:rPr lang="en-ID" dirty="0">
                <a:solidFill>
                  <a:schemeClr val="tx1"/>
                </a:solidFill>
                <a:latin typeface="Cambria" panose="02040503050406030204" pitchFamily="18" charset="0"/>
                <a:cs typeface="Arial" panose="020B0604020202020204" pitchFamily="34" charset="0"/>
              </a:rPr>
              <a:t> </a:t>
            </a:r>
            <a:r>
              <a:rPr lang="en-ID" i="1" dirty="0">
                <a:solidFill>
                  <a:schemeClr val="tx1"/>
                </a:solidFill>
                <a:latin typeface="Cambria" panose="02040503050406030204" pitchFamily="18" charset="0"/>
                <a:cs typeface="Arial" panose="020B0604020202020204" pitchFamily="34" charset="0"/>
              </a:rPr>
              <a:t>(private law)</a:t>
            </a:r>
            <a:r>
              <a:rPr lang="en-ID" dirty="0" err="1">
                <a:solidFill>
                  <a:schemeClr val="tx1"/>
                </a:solidFill>
                <a:latin typeface="Cambria" panose="02040503050406030204" pitchFamily="18" charset="0"/>
                <a:cs typeface="Arial" panose="020B0604020202020204" pitchFamily="34" charset="0"/>
              </a:rPr>
              <a:t>dan</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bidang-bidang</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hukum</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lainnya</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seperti</a:t>
            </a:r>
            <a:r>
              <a:rPr lang="en-ID" dirty="0">
                <a:solidFill>
                  <a:schemeClr val="tx1"/>
                </a:solidFill>
                <a:latin typeface="Cambria" panose="02040503050406030204" pitchFamily="18" charset="0"/>
                <a:cs typeface="Arial" panose="020B0604020202020204" pitchFamily="34" charset="0"/>
              </a:rPr>
              <a:t>:</a:t>
            </a:r>
          </a:p>
          <a:p>
            <a:pPr marL="514350" indent="-514350" algn="l">
              <a:buFont typeface="+mj-lt"/>
              <a:buAutoNum type="arabicPeriod"/>
            </a:pPr>
            <a:r>
              <a:rPr lang="en-ID" dirty="0" err="1">
                <a:solidFill>
                  <a:schemeClr val="tx1"/>
                </a:solidFill>
                <a:latin typeface="Cambria" panose="02040503050406030204" pitchFamily="18" charset="0"/>
                <a:cs typeface="Arial" panose="020B0604020202020204" pitchFamily="34" charset="0"/>
              </a:rPr>
              <a:t>Hukum</a:t>
            </a:r>
            <a:r>
              <a:rPr lang="en-ID" dirty="0">
                <a:solidFill>
                  <a:schemeClr val="tx1"/>
                </a:solidFill>
                <a:latin typeface="Cambria" panose="02040503050406030204" pitchFamily="18" charset="0"/>
                <a:cs typeface="Arial" panose="020B0604020202020204" pitchFamily="34" charset="0"/>
              </a:rPr>
              <a:t> Tata Negara</a:t>
            </a:r>
          </a:p>
          <a:p>
            <a:pPr marL="514350" indent="-514350" algn="l">
              <a:buFont typeface="+mj-lt"/>
              <a:buAutoNum type="arabicPeriod"/>
            </a:pPr>
            <a:r>
              <a:rPr lang="en-ID" dirty="0" err="1">
                <a:solidFill>
                  <a:schemeClr val="tx1"/>
                </a:solidFill>
                <a:latin typeface="Cambria" panose="02040503050406030204" pitchFamily="18" charset="0"/>
                <a:cs typeface="Arial" panose="020B0604020202020204" pitchFamily="34" charset="0"/>
              </a:rPr>
              <a:t>Hukum</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Administrasi</a:t>
            </a:r>
            <a:r>
              <a:rPr lang="en-ID" dirty="0">
                <a:solidFill>
                  <a:schemeClr val="tx1"/>
                </a:solidFill>
                <a:latin typeface="Cambria" panose="02040503050406030204" pitchFamily="18" charset="0"/>
                <a:cs typeface="Arial" panose="020B0604020202020204" pitchFamily="34" charset="0"/>
              </a:rPr>
              <a:t> Negara</a:t>
            </a:r>
          </a:p>
          <a:p>
            <a:pPr marL="514350" indent="-514350" algn="l">
              <a:buFont typeface="+mj-lt"/>
              <a:buAutoNum type="arabicPeriod"/>
            </a:pPr>
            <a:r>
              <a:rPr lang="en-ID" dirty="0" err="1">
                <a:solidFill>
                  <a:schemeClr val="tx1"/>
                </a:solidFill>
                <a:latin typeface="Cambria" panose="02040503050406030204" pitchFamily="18" charset="0"/>
                <a:cs typeface="Arial" panose="020B0604020202020204" pitchFamily="34" charset="0"/>
              </a:rPr>
              <a:t>Hukum</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Agraria</a:t>
            </a:r>
            <a:endParaRPr lang="en-ID"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a:pPr>
            <a:r>
              <a:rPr lang="en-ID" dirty="0" err="1">
                <a:solidFill>
                  <a:schemeClr val="tx1"/>
                </a:solidFill>
                <a:latin typeface="Cambria" panose="02040503050406030204" pitchFamily="18" charset="0"/>
                <a:cs typeface="Arial" panose="020B0604020202020204" pitchFamily="34" charset="0"/>
              </a:rPr>
              <a:t>Hukum</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Dagang</a:t>
            </a:r>
            <a:endParaRPr lang="en-ID"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a:pPr>
            <a:r>
              <a:rPr lang="en-ID" dirty="0" err="1">
                <a:solidFill>
                  <a:schemeClr val="tx1"/>
                </a:solidFill>
                <a:latin typeface="Cambria" panose="02040503050406030204" pitchFamily="18" charset="0"/>
                <a:cs typeface="Arial" panose="020B0604020202020204" pitchFamily="34" charset="0"/>
              </a:rPr>
              <a:t>Hukum</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Internasional</a:t>
            </a:r>
            <a:endParaRPr lang="en-ID"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a:pPr>
            <a:r>
              <a:rPr lang="en-ID" dirty="0" err="1">
                <a:solidFill>
                  <a:schemeClr val="tx1"/>
                </a:solidFill>
                <a:latin typeface="Cambria" panose="02040503050406030204" pitchFamily="18" charset="0"/>
                <a:cs typeface="Arial" panose="020B0604020202020204" pitchFamily="34" charset="0"/>
              </a:rPr>
              <a:t>Dsb</a:t>
            </a:r>
            <a:r>
              <a:rPr lang="en-ID"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3085981357"/>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rmAutofit fontScale="97500"/>
          </a:bodyPr>
          <a:lstStyle/>
          <a:p>
            <a:pPr algn="ctr">
              <a:spcBef>
                <a:spcPct val="0"/>
              </a:spcBef>
              <a:defRPr/>
            </a:pPr>
            <a:r>
              <a:rPr lang="en-US" sz="3600" b="1" dirty="0">
                <a:solidFill>
                  <a:srgbClr val="C00000"/>
                </a:solidFill>
                <a:latin typeface="Arial" panose="020B0604020202020204" pitchFamily="34" charset="0"/>
                <a:ea typeface="+mj-ea"/>
                <a:cs typeface="Arial" panose="020B0604020202020204" pitchFamily="34" charset="0"/>
              </a:rPr>
              <a:t>1. DEFINISI HUKUM</a:t>
            </a:r>
            <a:endParaRPr lang="id-ID" sz="3600" b="1" dirty="0">
              <a:solidFill>
                <a:srgbClr val="C00000"/>
              </a:solidFill>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335360" y="1600201"/>
            <a:ext cx="11449272" cy="452596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itchFamily="34" charset="0"/>
              <a:buChar char="•"/>
            </a:pPr>
            <a:r>
              <a:rPr lang="id-ID" sz="3600" dirty="0">
                <a:solidFill>
                  <a:schemeClr val="tx1"/>
                </a:solidFill>
                <a:latin typeface="Cambria" panose="02040503050406030204" pitchFamily="18" charset="0"/>
                <a:cs typeface="Arial" panose="020B0604020202020204" pitchFamily="34" charset="0"/>
              </a:rPr>
              <a:t>Mendefinisikan hukum secara menyeluruh sulit dilakukan. Para ahli hukum umumnya memberikan definisi sesuai selera masing-masing atau sesuai dengan objek penelitiannya saja.</a:t>
            </a:r>
            <a:endParaRPr lang="en-US" sz="3600" dirty="0">
              <a:solidFill>
                <a:schemeClr val="tx1"/>
              </a:solidFill>
              <a:latin typeface="Cambria" panose="02040503050406030204" pitchFamily="18" charset="0"/>
              <a:cs typeface="Arial" panose="020B0604020202020204" pitchFamily="34" charset="0"/>
            </a:endParaRPr>
          </a:p>
          <a:p>
            <a:pPr marL="457200" indent="-457200" algn="just">
              <a:buFont typeface="Arial" pitchFamily="34" charset="0"/>
              <a:buChar char="•"/>
            </a:pPr>
            <a:r>
              <a:rPr lang="id-ID" sz="3600" dirty="0">
                <a:solidFill>
                  <a:schemeClr val="tx1"/>
                </a:solidFill>
                <a:latin typeface="Cambria" panose="02040503050406030204" pitchFamily="18" charset="0"/>
                <a:cs typeface="Arial" panose="020B0604020202020204" pitchFamily="34" charset="0"/>
              </a:rPr>
              <a:t>Hukum sulit diberikan definisi yang tepat karena memiliki segi dan bentuk yang sangat banyak, sehingga tidak mungkin mencakup keseluruhan segi dan bentuk hukum dalam suatu definisi.</a:t>
            </a:r>
          </a:p>
        </p:txBody>
      </p:sp>
    </p:spTree>
    <p:extLst>
      <p:ext uri="{BB962C8B-B14F-4D97-AF65-F5344CB8AC3E}">
        <p14:creationId xmlns:p14="http://schemas.microsoft.com/office/powerpoint/2010/main" val="3143721184"/>
      </p:ext>
    </p:extLst>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sz="2800" b="0" dirty="0">
                <a:latin typeface="Cambria" panose="02040503050406030204" pitchFamily="18" charset="0"/>
              </a:rPr>
              <a:t>Menurut Yunasril Ali, mendefinisikan hukum secara menyeluruh sulit dilakukan karena alasan berikut.</a:t>
            </a:r>
            <a:endParaRPr lang="id-ID" sz="2800" b="0" dirty="0"/>
          </a:p>
        </p:txBody>
      </p:sp>
      <p:sp>
        <p:nvSpPr>
          <p:cNvPr id="4" name="Content Placeholder 2"/>
          <p:cNvSpPr txBox="1">
            <a:spLocks/>
          </p:cNvSpPr>
          <p:nvPr/>
        </p:nvSpPr>
        <p:spPr>
          <a:xfrm>
            <a:off x="479376" y="1844824"/>
            <a:ext cx="11161240" cy="398904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id-ID" sz="3200" dirty="0">
                <a:solidFill>
                  <a:schemeClr val="tx1"/>
                </a:solidFill>
                <a:latin typeface="Cambria" panose="02040503050406030204" pitchFamily="18" charset="0"/>
                <a:cs typeface="Arial" panose="020B0604020202020204" pitchFamily="34" charset="0"/>
              </a:rPr>
              <a:t>Lapangan hukum sangat luas.</a:t>
            </a:r>
          </a:p>
          <a:p>
            <a:pPr marL="342900" indent="-342900" algn="l">
              <a:buFont typeface="Arial" pitchFamily="34" charset="0"/>
              <a:buChar char="•"/>
            </a:pPr>
            <a:r>
              <a:rPr lang="id-ID" sz="3200" dirty="0">
                <a:solidFill>
                  <a:schemeClr val="tx1"/>
                </a:solidFill>
                <a:latin typeface="Cambria" panose="02040503050406030204" pitchFamily="18" charset="0"/>
                <a:cs typeface="Arial" panose="020B0604020202020204" pitchFamily="34" charset="0"/>
              </a:rPr>
              <a:t>Ada kemungkinan untuk meninjau hukum dari berbagai sisi (filsafat, politik, sosiologi, sejarah, dll) sehingga hasilnya akan berlainan dan definisi yang diambil hanya mengakomodir satu sisi saja.</a:t>
            </a:r>
          </a:p>
          <a:p>
            <a:pPr marL="342900" indent="-342900" algn="l">
              <a:buFont typeface="Arial" pitchFamily="34" charset="0"/>
              <a:buChar char="•"/>
            </a:pPr>
            <a:r>
              <a:rPr lang="id-ID" sz="3200" dirty="0">
                <a:solidFill>
                  <a:schemeClr val="tx1"/>
                </a:solidFill>
                <a:latin typeface="Cambria" panose="02040503050406030204" pitchFamily="18" charset="0"/>
                <a:cs typeface="Arial" panose="020B0604020202020204" pitchFamily="34" charset="0"/>
              </a:rPr>
              <a:t>Objek hukum adalah masyarakat yang berubah dan berkembang; definisi hukum pun akan terus berubah dan berkembang pula.</a:t>
            </a:r>
          </a:p>
        </p:txBody>
      </p:sp>
    </p:spTree>
    <p:extLst>
      <p:ext uri="{BB962C8B-B14F-4D97-AF65-F5344CB8AC3E}">
        <p14:creationId xmlns:p14="http://schemas.microsoft.com/office/powerpoint/2010/main" val="454046392"/>
      </p:ext>
    </p:extLst>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rmAutofit fontScale="97500"/>
          </a:bodyPr>
          <a:lstStyle/>
          <a:p>
            <a:pPr algn="ctr">
              <a:spcBef>
                <a:spcPct val="0"/>
              </a:spcBef>
              <a:defRPr/>
            </a:pPr>
            <a:r>
              <a:rPr lang="en-US" sz="3600" b="1" dirty="0">
                <a:latin typeface="Arial" panose="020B0604020202020204" pitchFamily="34" charset="0"/>
                <a:ea typeface="+mj-ea"/>
                <a:cs typeface="Arial" panose="020B0604020202020204" pitchFamily="34" charset="0"/>
              </a:rPr>
              <a:t>LALU APA DEFINISI HUKUM?</a:t>
            </a:r>
            <a:endParaRPr lang="id-ID" sz="3600" b="1" dirty="0">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07368" y="1700808"/>
            <a:ext cx="9803432" cy="432048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itchFamily="34" charset="0"/>
              <a:buChar char="•"/>
            </a:pPr>
            <a:r>
              <a:rPr lang="en-US" sz="2400" b="1" dirty="0">
                <a:solidFill>
                  <a:schemeClr val="tx1"/>
                </a:solidFill>
                <a:latin typeface="Cambria" panose="02040503050406030204" pitchFamily="18" charset="0"/>
                <a:cs typeface="Arial" panose="020B0604020202020204" pitchFamily="34" charset="0"/>
              </a:rPr>
              <a:t>M</a:t>
            </a:r>
            <a:r>
              <a:rPr lang="id-ID" sz="2400" b="1" dirty="0">
                <a:solidFill>
                  <a:schemeClr val="tx1"/>
                </a:solidFill>
                <a:latin typeface="Cambria" panose="02040503050406030204" pitchFamily="18" charset="0"/>
                <a:cs typeface="Arial" panose="020B0604020202020204" pitchFamily="34" charset="0"/>
              </a:rPr>
              <a:t>enurut Utrecht:</a:t>
            </a:r>
            <a:r>
              <a:rPr lang="id-ID" sz="2400" dirty="0">
                <a:solidFill>
                  <a:schemeClr val="tx1"/>
                </a:solidFill>
                <a:latin typeface="Cambria" panose="02040503050406030204" pitchFamily="18" charset="0"/>
                <a:cs typeface="Arial" panose="020B0604020202020204" pitchFamily="34" charset="0"/>
              </a:rPr>
              <a:t> hukum adalah himpunan petunjuk hidup (baik perintah atau larangan) yang mengatur tata tertib dalam suatu masyarakat yang seharusnya ditaati oleh anggota masyarakat dan jika dilanggar dapat menimbulkan tindakan dari pihak pemerintah dari masyarakat itu.</a:t>
            </a:r>
            <a:endParaRPr lang="en-US" sz="2400" dirty="0">
              <a:solidFill>
                <a:schemeClr val="tx1"/>
              </a:solidFill>
              <a:latin typeface="Cambria" panose="02040503050406030204" pitchFamily="18" charset="0"/>
              <a:cs typeface="Arial" panose="020B0604020202020204" pitchFamily="34" charset="0"/>
            </a:endParaRPr>
          </a:p>
          <a:p>
            <a:pPr marL="457200" indent="-457200" algn="just">
              <a:buFont typeface="Arial" pitchFamily="34" charset="0"/>
              <a:buChar char="•"/>
            </a:pPr>
            <a:r>
              <a:rPr lang="id-ID" sz="2400" b="1" dirty="0">
                <a:solidFill>
                  <a:schemeClr val="tx1"/>
                </a:solidFill>
                <a:latin typeface="Cambria" panose="02040503050406030204" pitchFamily="18" charset="0"/>
                <a:cs typeface="Arial" panose="020B0604020202020204" pitchFamily="34" charset="0"/>
              </a:rPr>
              <a:t>Menurut Van Apeldoorn:</a:t>
            </a:r>
            <a:r>
              <a:rPr lang="id-ID" sz="2400" dirty="0">
                <a:solidFill>
                  <a:schemeClr val="tx1"/>
                </a:solidFill>
                <a:latin typeface="Cambria" panose="02040503050406030204" pitchFamily="18" charset="0"/>
                <a:cs typeface="Arial" panose="020B0604020202020204" pitchFamily="34" charset="0"/>
              </a:rPr>
              <a:t> hukum adalah suatu gejala sosial; tidak ada masyarakat yang tidak mengenal hukum maka hukum menjadi suatu aspek dari kebudayaan seperti agama, kesusilaan, adat istiadat, dan kebiasaan.</a:t>
            </a:r>
            <a:endParaRPr lang="en-US" sz="2400" dirty="0">
              <a:solidFill>
                <a:schemeClr val="tx1"/>
              </a:solidFill>
              <a:latin typeface="Cambria" panose="02040503050406030204" pitchFamily="18" charset="0"/>
              <a:cs typeface="Arial" panose="020B0604020202020204" pitchFamily="34" charset="0"/>
            </a:endParaRPr>
          </a:p>
          <a:p>
            <a:pPr marL="457200" indent="-457200" algn="just">
              <a:buFont typeface="Arial" pitchFamily="34" charset="0"/>
              <a:buChar char="•"/>
            </a:pPr>
            <a:r>
              <a:rPr lang="id-ID" sz="2400" b="1" dirty="0">
                <a:solidFill>
                  <a:schemeClr val="tx1"/>
                </a:solidFill>
                <a:latin typeface="Cambria" panose="02040503050406030204" pitchFamily="18" charset="0"/>
                <a:cs typeface="Arial" panose="020B0604020202020204" pitchFamily="34" charset="0"/>
              </a:rPr>
              <a:t>Menurut Immanuel Kant:</a:t>
            </a:r>
            <a:r>
              <a:rPr lang="id-ID" sz="2400" dirty="0">
                <a:solidFill>
                  <a:schemeClr val="tx1"/>
                </a:solidFill>
                <a:latin typeface="Cambria" panose="02040503050406030204" pitchFamily="18" charset="0"/>
                <a:cs typeface="Arial" panose="020B0604020202020204" pitchFamily="34" charset="0"/>
              </a:rPr>
              <a:t> hukum adalah keseluruhan syarat berkehendak bebas dari orang untuk dapat menyesuaikan diri dengan kehendak bebas dari orang lain, dengan mengikuti peraturan tentang kemerdekaan.</a:t>
            </a:r>
            <a:endParaRPr lang="en-US" sz="2400" dirty="0">
              <a:solidFill>
                <a:schemeClr val="tx1"/>
              </a:solidFill>
              <a:latin typeface="Cambria" panose="02040503050406030204" pitchFamily="18" charset="0"/>
              <a:cs typeface="Arial" panose="020B0604020202020204" pitchFamily="34" charset="0"/>
            </a:endParaRPr>
          </a:p>
          <a:p>
            <a:pPr marL="457200" indent="-457200" algn="just">
              <a:buFont typeface="Arial" pitchFamily="34" charset="0"/>
              <a:buChar char="•"/>
            </a:pPr>
            <a:r>
              <a:rPr lang="id-ID" sz="2400" b="1" dirty="0">
                <a:solidFill>
                  <a:schemeClr val="tx1"/>
                </a:solidFill>
                <a:latin typeface="Cambria" panose="02040503050406030204" pitchFamily="18" charset="0"/>
                <a:cs typeface="Arial" panose="020B0604020202020204" pitchFamily="34" charset="0"/>
              </a:rPr>
              <a:t>Menurut Thomas Hobbes:</a:t>
            </a:r>
            <a:r>
              <a:rPr lang="id-ID" sz="2400" dirty="0">
                <a:solidFill>
                  <a:schemeClr val="tx1"/>
                </a:solidFill>
                <a:latin typeface="Cambria" panose="02040503050406030204" pitchFamily="18" charset="0"/>
                <a:cs typeface="Arial" panose="020B0604020202020204" pitchFamily="34" charset="0"/>
              </a:rPr>
              <a:t> hukum adalah perintah-perintah dari orang yang memiliki kekuasaan untuk memerintah dan memaksakan perintahnya kepada orang lain.</a:t>
            </a:r>
            <a:endParaRPr lang="en-US" sz="2400" dirty="0">
              <a:solidFill>
                <a:schemeClr val="tx1"/>
              </a:solidFill>
              <a:latin typeface="Cambria" panose="02040503050406030204" pitchFamily="18" charset="0"/>
              <a:cs typeface="Arial" panose="020B0604020202020204" pitchFamily="34" charset="0"/>
            </a:endParaRPr>
          </a:p>
          <a:p>
            <a:pPr marL="457200" indent="-457200" algn="just">
              <a:buFont typeface="Arial" pitchFamily="34" charset="0"/>
              <a:buChar char="•"/>
            </a:pPr>
            <a:r>
              <a:rPr lang="id-ID" sz="2400" b="1" dirty="0">
                <a:solidFill>
                  <a:schemeClr val="tx1"/>
                </a:solidFill>
                <a:latin typeface="Cambria" panose="02040503050406030204" pitchFamily="18" charset="0"/>
                <a:cs typeface="Arial" panose="020B0604020202020204" pitchFamily="34" charset="0"/>
              </a:rPr>
              <a:t>Menurut John Austin:</a:t>
            </a:r>
            <a:r>
              <a:rPr lang="id-ID" sz="2400" dirty="0">
                <a:solidFill>
                  <a:schemeClr val="tx1"/>
                </a:solidFill>
                <a:latin typeface="Cambria" panose="02040503050406030204" pitchFamily="18" charset="0"/>
                <a:cs typeface="Arial" panose="020B0604020202020204" pitchFamily="34" charset="0"/>
              </a:rPr>
              <a:t> hukum adalah peraturan yang diadakan untuk memberikan bimbingan kepada makhluk yang berakal oleh makhluk yang berakal yang berkuasa atasnya.</a:t>
            </a:r>
          </a:p>
        </p:txBody>
      </p:sp>
      <p:pic>
        <p:nvPicPr>
          <p:cNvPr id="7" name="Picture 6">
            <a:extLst>
              <a:ext uri="{FF2B5EF4-FFF2-40B4-BE49-F238E27FC236}">
                <a16:creationId xmlns:a16="http://schemas.microsoft.com/office/drawing/2014/main" id="{3AF7D24B-0BDD-4460-ACF9-575CFFB62E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12424" y="260648"/>
            <a:ext cx="1512168" cy="2052789"/>
          </a:xfrm>
          <a:prstGeom prst="rect">
            <a:avLst/>
          </a:prstGeom>
        </p:spPr>
      </p:pic>
    </p:spTree>
    <p:extLst>
      <p:ext uri="{BB962C8B-B14F-4D97-AF65-F5344CB8AC3E}">
        <p14:creationId xmlns:p14="http://schemas.microsoft.com/office/powerpoint/2010/main" val="996131205"/>
      </p:ext>
    </p:extLst>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9416" y="764704"/>
            <a:ext cx="8928992" cy="40324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3200" dirty="0" err="1">
                <a:solidFill>
                  <a:schemeClr val="tx1"/>
                </a:solidFill>
                <a:latin typeface="Cambria" panose="02040503050406030204" pitchFamily="18" charset="0"/>
                <a:cs typeface="Arial" panose="020B0604020202020204" pitchFamily="34" charset="0"/>
              </a:rPr>
              <a:t>Merujuk</a:t>
            </a:r>
            <a:r>
              <a:rPr lang="en-US" sz="3200" dirty="0">
                <a:solidFill>
                  <a:schemeClr val="tx1"/>
                </a:solidFill>
                <a:latin typeface="Cambria" panose="02040503050406030204" pitchFamily="18" charset="0"/>
                <a:cs typeface="Arial" panose="020B0604020202020204" pitchFamily="34" charset="0"/>
              </a:rPr>
              <a:t> pada </a:t>
            </a:r>
            <a:r>
              <a:rPr lang="en-US" sz="3200" dirty="0" err="1">
                <a:solidFill>
                  <a:schemeClr val="tx1"/>
                </a:solidFill>
                <a:latin typeface="Cambria" panose="02040503050406030204" pitchFamily="18" charset="0"/>
                <a:cs typeface="Arial" panose="020B0604020202020204" pitchFamily="34" charset="0"/>
              </a:rPr>
              <a:t>pendapat</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beberapa</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ahli</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hukum</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adalah</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peraturan</a:t>
            </a:r>
            <a:r>
              <a:rPr lang="en-US" sz="3200" dirty="0">
                <a:solidFill>
                  <a:schemeClr val="tx1"/>
                </a:solidFill>
                <a:latin typeface="Cambria" panose="02040503050406030204" pitchFamily="18" charset="0"/>
                <a:cs typeface="Arial" panose="020B0604020202020204" pitchFamily="34" charset="0"/>
              </a:rPr>
              <a:t> yang </a:t>
            </a:r>
            <a:r>
              <a:rPr lang="en-US" sz="3200" dirty="0" err="1">
                <a:solidFill>
                  <a:schemeClr val="tx1"/>
                </a:solidFill>
                <a:latin typeface="Cambria" panose="02040503050406030204" pitchFamily="18" charset="0"/>
                <a:cs typeface="Arial" panose="020B0604020202020204" pitchFamily="34" charset="0"/>
              </a:rPr>
              <a:t>dibuat</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untuk</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mengatur</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tingkah</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laku</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manusia</a:t>
            </a:r>
            <a:r>
              <a:rPr lang="en-US" sz="3200" dirty="0">
                <a:solidFill>
                  <a:schemeClr val="tx1"/>
                </a:solidFill>
                <a:latin typeface="Cambria" panose="02040503050406030204" pitchFamily="18" charset="0"/>
                <a:cs typeface="Arial" panose="020B0604020202020204" pitchFamily="34" charset="0"/>
              </a:rPr>
              <a:t>, yang </a:t>
            </a:r>
            <a:r>
              <a:rPr lang="en-US" sz="3200" dirty="0" err="1">
                <a:solidFill>
                  <a:schemeClr val="tx1"/>
                </a:solidFill>
                <a:latin typeface="Cambria" panose="02040503050406030204" pitchFamily="18" charset="0"/>
                <a:cs typeface="Arial" panose="020B0604020202020204" pitchFamily="34" charset="0"/>
              </a:rPr>
              <a:t>secara</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resmi</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dianggap</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mengikat</a:t>
            </a:r>
            <a:r>
              <a:rPr lang="en-US" sz="3200" dirty="0">
                <a:solidFill>
                  <a:schemeClr val="tx1"/>
                </a:solidFill>
                <a:latin typeface="Cambria" panose="02040503050406030204" pitchFamily="18" charset="0"/>
                <a:cs typeface="Arial" panose="020B0604020202020204" pitchFamily="34" charset="0"/>
              </a:rPr>
              <a:t> yang </a:t>
            </a:r>
            <a:r>
              <a:rPr lang="en-US" sz="3200" dirty="0" err="1">
                <a:solidFill>
                  <a:schemeClr val="tx1"/>
                </a:solidFill>
                <a:latin typeface="Cambria" panose="02040503050406030204" pitchFamily="18" charset="0"/>
                <a:cs typeface="Arial" panose="020B0604020202020204" pitchFamily="34" charset="0"/>
              </a:rPr>
              <a:t>dikukuhkan</a:t>
            </a:r>
            <a:r>
              <a:rPr lang="en-US" sz="3200" dirty="0">
                <a:solidFill>
                  <a:schemeClr val="tx1"/>
                </a:solidFill>
                <a:latin typeface="Cambria" panose="02040503050406030204" pitchFamily="18" charset="0"/>
                <a:cs typeface="Arial" panose="020B0604020202020204" pitchFamily="34" charset="0"/>
              </a:rPr>
              <a:t> oleh </a:t>
            </a:r>
            <a:r>
              <a:rPr lang="en-US" sz="3200" dirty="0" err="1">
                <a:solidFill>
                  <a:schemeClr val="tx1"/>
                </a:solidFill>
                <a:latin typeface="Cambria" panose="02040503050406030204" pitchFamily="18" charset="0"/>
                <a:cs typeface="Arial" panose="020B0604020202020204" pitchFamily="34" charset="0"/>
              </a:rPr>
              <a:t>penguasa</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atau</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pemerintah</a:t>
            </a:r>
            <a:r>
              <a:rPr lang="en-US" sz="3200" dirty="0">
                <a:solidFill>
                  <a:schemeClr val="tx1"/>
                </a:solidFill>
                <a:latin typeface="Cambria" panose="02040503050406030204" pitchFamily="18" charset="0"/>
                <a:cs typeface="Arial" panose="020B0604020202020204" pitchFamily="34" charset="0"/>
              </a:rPr>
              <a:t>. Hukum juga </a:t>
            </a:r>
            <a:r>
              <a:rPr lang="en-US" sz="3200" dirty="0" err="1">
                <a:solidFill>
                  <a:schemeClr val="tx1"/>
                </a:solidFill>
                <a:latin typeface="Cambria" panose="02040503050406030204" pitchFamily="18" charset="0"/>
                <a:cs typeface="Arial" panose="020B0604020202020204" pitchFamily="34" charset="0"/>
              </a:rPr>
              <a:t>meliputi</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aturan</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berupa</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undang-undang</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serta</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peraturan</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terkait</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kaidah</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dalam</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masyarakat</a:t>
            </a:r>
            <a:r>
              <a:rPr lang="en-US" sz="3200" dirty="0">
                <a:solidFill>
                  <a:schemeClr val="tx1"/>
                </a:solidFill>
                <a:latin typeface="Cambria" panose="02040503050406030204" pitchFamily="18" charset="0"/>
                <a:cs typeface="Arial" panose="020B0604020202020204" pitchFamily="34" charset="0"/>
              </a:rPr>
              <a:t>, dan </a:t>
            </a:r>
            <a:r>
              <a:rPr lang="en-US" sz="3200" dirty="0" err="1">
                <a:solidFill>
                  <a:schemeClr val="tx1"/>
                </a:solidFill>
                <a:latin typeface="Cambria" panose="02040503050406030204" pitchFamily="18" charset="0"/>
                <a:cs typeface="Arial" panose="020B0604020202020204" pitchFamily="34" charset="0"/>
              </a:rPr>
              <a:t>keputusan</a:t>
            </a:r>
            <a:r>
              <a:rPr lang="en-US" sz="3200" dirty="0">
                <a:solidFill>
                  <a:schemeClr val="tx1"/>
                </a:solidFill>
                <a:latin typeface="Cambria" panose="02040503050406030204" pitchFamily="18" charset="0"/>
                <a:cs typeface="Arial" panose="020B0604020202020204" pitchFamily="34" charset="0"/>
              </a:rPr>
              <a:t> yang </a:t>
            </a:r>
            <a:r>
              <a:rPr lang="en-US" sz="3200" dirty="0" err="1">
                <a:solidFill>
                  <a:schemeClr val="tx1"/>
                </a:solidFill>
                <a:latin typeface="Cambria" panose="02040503050406030204" pitchFamily="18" charset="0"/>
                <a:cs typeface="Arial" panose="020B0604020202020204" pitchFamily="34" charset="0"/>
              </a:rPr>
              <a:t>ditetapkan</a:t>
            </a:r>
            <a:r>
              <a:rPr lang="en-US" sz="3200" dirty="0">
                <a:solidFill>
                  <a:schemeClr val="tx1"/>
                </a:solidFill>
                <a:latin typeface="Cambria" panose="02040503050406030204" pitchFamily="18" charset="0"/>
                <a:cs typeface="Arial" panose="020B0604020202020204" pitchFamily="34" charset="0"/>
              </a:rPr>
              <a:t> oleh </a:t>
            </a:r>
            <a:r>
              <a:rPr lang="en-US" sz="3200" dirty="0" err="1">
                <a:solidFill>
                  <a:schemeClr val="tx1"/>
                </a:solidFill>
                <a:latin typeface="Cambria" panose="02040503050406030204" pitchFamily="18" charset="0"/>
                <a:cs typeface="Arial" panose="020B0604020202020204" pitchFamily="34" charset="0"/>
              </a:rPr>
              <a:t>penegak</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hukum</a:t>
            </a:r>
            <a:r>
              <a:rPr lang="en-US" sz="3200" dirty="0">
                <a:solidFill>
                  <a:schemeClr val="tx1"/>
                </a:solidFill>
                <a:latin typeface="Cambria" panose="02040503050406030204" pitchFamily="18" charset="0"/>
                <a:cs typeface="Arial" panose="020B0604020202020204" pitchFamily="34" charset="0"/>
              </a:rPr>
              <a:t>.</a:t>
            </a:r>
            <a:endParaRPr lang="id-ID" sz="3200" dirty="0">
              <a:solidFill>
                <a:schemeClr val="tx1"/>
              </a:solidFill>
              <a:latin typeface="Cambria" panose="02040503050406030204" pitchFamily="18" charset="0"/>
              <a:cs typeface="Arial" panose="020B0604020202020204" pitchFamily="34" charset="0"/>
            </a:endParaRPr>
          </a:p>
        </p:txBody>
      </p:sp>
      <p:pic>
        <p:nvPicPr>
          <p:cNvPr id="10" name="Picture 9">
            <a:extLst>
              <a:ext uri="{FF2B5EF4-FFF2-40B4-BE49-F238E27FC236}">
                <a16:creationId xmlns:a16="http://schemas.microsoft.com/office/drawing/2014/main" id="{2CA0F552-BA81-4F63-879B-83B5F48F0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2860" y="3573017"/>
            <a:ext cx="2119140" cy="3097205"/>
          </a:xfrm>
          <a:prstGeom prst="rect">
            <a:avLst/>
          </a:prstGeom>
        </p:spPr>
      </p:pic>
    </p:spTree>
    <p:extLst>
      <p:ext uri="{BB962C8B-B14F-4D97-AF65-F5344CB8AC3E}">
        <p14:creationId xmlns:p14="http://schemas.microsoft.com/office/powerpoint/2010/main" val="2746344351"/>
      </p:ext>
    </p:extLst>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rmAutofit fontScale="97500"/>
          </a:bodyPr>
          <a:lstStyle/>
          <a:p>
            <a:pPr algn="ctr">
              <a:spcBef>
                <a:spcPct val="0"/>
              </a:spcBef>
              <a:defRPr/>
            </a:pPr>
            <a:r>
              <a:rPr lang="en-US" sz="3600" b="1" dirty="0">
                <a:solidFill>
                  <a:srgbClr val="C00000"/>
                </a:solidFill>
                <a:latin typeface="Arial" panose="020B0604020202020204" pitchFamily="34" charset="0"/>
                <a:ea typeface="+mj-ea"/>
                <a:cs typeface="Arial" panose="020B0604020202020204" pitchFamily="34" charset="0"/>
              </a:rPr>
              <a:t>2. ASAS-ASAS HUKUM</a:t>
            </a:r>
            <a:endParaRPr lang="id-ID" sz="3600" b="1" dirty="0">
              <a:solidFill>
                <a:srgbClr val="C00000"/>
              </a:solidFill>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695400" y="1600201"/>
            <a:ext cx="11017224" cy="4525963"/>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r>
              <a:rPr lang="id-ID" sz="3600" dirty="0">
                <a:solidFill>
                  <a:schemeClr val="tx1"/>
                </a:solidFill>
                <a:latin typeface="Cambria" panose="02040503050406030204" pitchFamily="18" charset="0"/>
                <a:cs typeface="Arial" panose="020B0604020202020204" pitchFamily="34" charset="0"/>
              </a:rPr>
              <a:t>Asas hukum merupakan jantung dari peraturan hukum, karena asas hukum adalah landasan yang paling luas bagi lahirnya peraturan hukum. Asas hukum menjadi jembatan antara peraturan-peraturan hukum dengan cita-cita sosial serta pandangan etis masyarakatnya.</a:t>
            </a:r>
            <a:endParaRPr lang="en-US" sz="3600" dirty="0">
              <a:solidFill>
                <a:schemeClr val="tx1"/>
              </a:solidFill>
              <a:latin typeface="Cambria" panose="02040503050406030204" pitchFamily="18" charset="0"/>
              <a:cs typeface="Arial" panose="020B0604020202020204" pitchFamily="34" charset="0"/>
            </a:endParaRPr>
          </a:p>
          <a:p>
            <a:pPr marL="457200" indent="-457200" algn="just">
              <a:buFont typeface="Wingdings" panose="05000000000000000000" pitchFamily="2" charset="2"/>
              <a:buChar char="q"/>
            </a:pPr>
            <a:r>
              <a:rPr lang="id-ID" sz="3600" dirty="0">
                <a:solidFill>
                  <a:schemeClr val="tx1"/>
                </a:solidFill>
                <a:latin typeface="Cambria" panose="02040503050406030204" pitchFamily="18" charset="0"/>
                <a:cs typeface="Arial" panose="020B0604020202020204" pitchFamily="34" charset="0"/>
              </a:rPr>
              <a:t>Asas hukum adalah aturan dasar atau prinsip abstrak yang menjadi landasan berpikir atau tol</a:t>
            </a:r>
            <a:r>
              <a:rPr lang="en-US" sz="3600" dirty="0">
                <a:solidFill>
                  <a:schemeClr val="tx1"/>
                </a:solidFill>
                <a:latin typeface="Cambria" panose="02040503050406030204" pitchFamily="18" charset="0"/>
                <a:cs typeface="Arial" panose="020B0604020202020204" pitchFamily="34" charset="0"/>
              </a:rPr>
              <a:t>a</a:t>
            </a:r>
            <a:r>
              <a:rPr lang="id-ID" sz="3600" dirty="0">
                <a:solidFill>
                  <a:schemeClr val="tx1"/>
                </a:solidFill>
                <a:latin typeface="Cambria" panose="02040503050406030204" pitchFamily="18" charset="0"/>
                <a:cs typeface="Arial" panose="020B0604020202020204" pitchFamily="34" charset="0"/>
              </a:rPr>
              <a:t>k ukur dari peraturan konkret serta pelaksanaan hukum.</a:t>
            </a:r>
          </a:p>
        </p:txBody>
      </p:sp>
    </p:spTree>
    <p:extLst>
      <p:ext uri="{BB962C8B-B14F-4D97-AF65-F5344CB8AC3E}">
        <p14:creationId xmlns:p14="http://schemas.microsoft.com/office/powerpoint/2010/main" val="3490973761"/>
      </p:ext>
    </p:extLst>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rmAutofit fontScale="97500"/>
          </a:bodyPr>
          <a:lstStyle/>
          <a:p>
            <a:pPr algn="ctr">
              <a:spcBef>
                <a:spcPct val="0"/>
              </a:spcBef>
              <a:defRPr/>
            </a:pPr>
            <a:r>
              <a:rPr lang="en-US" sz="3600" b="1" dirty="0">
                <a:latin typeface="Arial" panose="020B0604020202020204" pitchFamily="34" charset="0"/>
                <a:ea typeface="+mj-ea"/>
                <a:cs typeface="Arial" panose="020B0604020202020204" pitchFamily="34" charset="0"/>
              </a:rPr>
              <a:t>BEBERAPA ASAS HUKUM</a:t>
            </a:r>
            <a:endParaRPr lang="id-ID" sz="3600" b="1" dirty="0">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551384" y="1628800"/>
            <a:ext cx="11377264" cy="4392488"/>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itchFamily="34" charset="0"/>
              <a:buChar char="•"/>
            </a:pPr>
            <a:r>
              <a:rPr lang="en-US" sz="2400" b="1" dirty="0">
                <a:solidFill>
                  <a:schemeClr val="tx1"/>
                </a:solidFill>
                <a:latin typeface="Cambria" panose="02040503050406030204" pitchFamily="18" charset="0"/>
                <a:cs typeface="Arial" panose="020B0604020202020204" pitchFamily="34" charset="0"/>
              </a:rPr>
              <a:t>Absolut</a:t>
            </a:r>
            <a:r>
              <a:rPr lang="id-ID" sz="2400" b="1" dirty="0">
                <a:solidFill>
                  <a:schemeClr val="tx1"/>
                </a:solidFill>
                <a:latin typeface="Cambria" panose="02040503050406030204" pitchFamily="18" charset="0"/>
                <a:cs typeface="Arial" panose="020B0604020202020204" pitchFamily="34" charset="0"/>
              </a:rPr>
              <a:t>:</a:t>
            </a:r>
            <a:r>
              <a:rPr lang="id-ID" sz="2400" dirty="0">
                <a:solidFill>
                  <a:schemeClr val="tx1"/>
                </a:solidFill>
                <a:latin typeface="Cambria" panose="02040503050406030204" pitchFamily="18" charset="0"/>
                <a:cs typeface="Arial" panose="020B0604020202020204" pitchFamily="34" charset="0"/>
              </a:rPr>
              <a:t> Asas ini disebut juga sebagai dwingendrecht atau asas hukum memaks</a:t>
            </a:r>
            <a:r>
              <a:rPr lang="en-US" sz="2400" dirty="0">
                <a:solidFill>
                  <a:schemeClr val="tx1"/>
                </a:solidFill>
                <a:latin typeface="Cambria" panose="02040503050406030204" pitchFamily="18" charset="0"/>
                <a:cs typeface="Arial" panose="020B0604020202020204" pitchFamily="34" charset="0"/>
              </a:rPr>
              <a:t>a.</a:t>
            </a:r>
          </a:p>
          <a:p>
            <a:pPr marL="457200" indent="-457200" algn="just">
              <a:buFont typeface="Arial" pitchFamily="34" charset="0"/>
              <a:buChar char="•"/>
            </a:pPr>
            <a:r>
              <a:rPr lang="en-US" sz="2400" b="1" dirty="0">
                <a:solidFill>
                  <a:schemeClr val="tx1"/>
                </a:solidFill>
                <a:latin typeface="Cambria" panose="02040503050406030204" pitchFamily="18" charset="0"/>
                <a:cs typeface="Arial" panose="020B0604020202020204" pitchFamily="34" charset="0"/>
              </a:rPr>
              <a:t>Non-</a:t>
            </a:r>
            <a:r>
              <a:rPr lang="en-US" sz="2400" b="1" dirty="0" err="1">
                <a:solidFill>
                  <a:schemeClr val="tx1"/>
                </a:solidFill>
                <a:latin typeface="Cambria" panose="02040503050406030204" pitchFamily="18" charset="0"/>
                <a:cs typeface="Arial" panose="020B0604020202020204" pitchFamily="34" charset="0"/>
              </a:rPr>
              <a:t>Retroaktif</a:t>
            </a:r>
            <a:r>
              <a:rPr lang="id-ID" sz="2400" b="1" dirty="0">
                <a:solidFill>
                  <a:schemeClr val="tx1"/>
                </a:solidFill>
                <a:latin typeface="Cambria" panose="02040503050406030204" pitchFamily="18" charset="0"/>
                <a:cs typeface="Arial" panose="020B0604020202020204" pitchFamily="34" charset="0"/>
              </a:rPr>
              <a:t>:</a:t>
            </a:r>
            <a:r>
              <a:rPr lang="id-ID" sz="2400" dirty="0">
                <a:solidFill>
                  <a:schemeClr val="tx1"/>
                </a:solidFill>
                <a:latin typeface="Cambria" panose="02040503050406030204" pitchFamily="18" charset="0"/>
                <a:cs typeface="Arial" panose="020B0604020202020204" pitchFamily="34" charset="0"/>
              </a:rPr>
              <a:t> </a:t>
            </a:r>
            <a:r>
              <a:rPr lang="en-US" sz="2400" dirty="0">
                <a:solidFill>
                  <a:schemeClr val="tx1"/>
                </a:solidFill>
                <a:latin typeface="Cambria" panose="02040503050406030204" pitchFamily="18" charset="0"/>
                <a:cs typeface="Arial" panose="020B0604020202020204" pitchFamily="34" charset="0"/>
              </a:rPr>
              <a:t>Hukum </a:t>
            </a:r>
            <a:r>
              <a:rPr lang="en-US" sz="2400" dirty="0" err="1">
                <a:solidFill>
                  <a:schemeClr val="tx1"/>
                </a:solidFill>
                <a:latin typeface="Cambria" panose="02040503050406030204" pitchFamily="18" charset="0"/>
                <a:cs typeface="Arial" panose="020B0604020202020204" pitchFamily="34" charset="0"/>
              </a:rPr>
              <a:t>tidak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berlaku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surut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kecuali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dalam</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hal</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memenuhi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keadilan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masyarakat</a:t>
            </a:r>
            <a:r>
              <a:rPr lang="en-US" sz="2400" dirty="0">
                <a:solidFill>
                  <a:schemeClr val="tx1"/>
                </a:solidFill>
                <a:latin typeface="Cambria" panose="02040503050406030204" pitchFamily="18" charset="0"/>
                <a:cs typeface="Arial" panose="020B0604020202020204" pitchFamily="34" charset="0"/>
              </a:rPr>
              <a:t>.</a:t>
            </a:r>
          </a:p>
          <a:p>
            <a:pPr marL="457200" indent="-457200" algn="just">
              <a:buFont typeface="Arial" pitchFamily="34" charset="0"/>
              <a:buChar char="•"/>
            </a:pPr>
            <a:r>
              <a:rPr lang="en-US" sz="2400" b="1" dirty="0" err="1">
                <a:solidFill>
                  <a:schemeClr val="tx1"/>
                </a:solidFill>
                <a:latin typeface="Cambria" panose="02040503050406030204" pitchFamily="18" charset="0"/>
                <a:cs typeface="Arial" panose="020B0604020202020204" pitchFamily="34" charset="0"/>
              </a:rPr>
              <a:t>Asas</a:t>
            </a:r>
            <a:r>
              <a:rPr lang="en-US" sz="2400" b="1" dirty="0">
                <a:solidFill>
                  <a:schemeClr val="tx1"/>
                </a:solidFill>
                <a:latin typeface="Cambria" panose="02040503050406030204" pitchFamily="18" charset="0"/>
                <a:cs typeface="Arial" panose="020B0604020202020204" pitchFamily="34" charset="0"/>
              </a:rPr>
              <a:t> </a:t>
            </a:r>
            <a:r>
              <a:rPr lang="en-US" sz="2400" b="1" dirty="0" err="1">
                <a:solidFill>
                  <a:schemeClr val="tx1"/>
                </a:solidFill>
                <a:latin typeface="Cambria" panose="02040503050406030204" pitchFamily="18" charset="0"/>
                <a:cs typeface="Arial" panose="020B0604020202020204" pitchFamily="34" charset="0"/>
              </a:rPr>
              <a:t>Legalistas</a:t>
            </a:r>
            <a:r>
              <a:rPr lang="id-ID" sz="2400" b="1" dirty="0">
                <a:solidFill>
                  <a:schemeClr val="tx1"/>
                </a:solidFill>
                <a:latin typeface="Cambria" panose="02040503050406030204" pitchFamily="18" charset="0"/>
                <a:cs typeface="Arial" panose="020B0604020202020204" pitchFamily="34" charset="0"/>
              </a:rPr>
              <a:t>:</a:t>
            </a:r>
            <a:r>
              <a:rPr lang="id-ID" sz="2400" dirty="0">
                <a:solidFill>
                  <a:schemeClr val="tx1"/>
                </a:solidFill>
                <a:latin typeface="Cambria" panose="02040503050406030204" pitchFamily="18" charset="0"/>
                <a:cs typeface="Arial" panose="020B0604020202020204" pitchFamily="34" charset="0"/>
              </a:rPr>
              <a:t> </a:t>
            </a:r>
            <a:r>
              <a:rPr lang="en-US" sz="2400" dirty="0">
                <a:solidFill>
                  <a:schemeClr val="tx1"/>
                </a:solidFill>
                <a:latin typeface="Cambria" panose="02040503050406030204" pitchFamily="18" charset="0"/>
                <a:cs typeface="Arial" panose="020B0604020202020204" pitchFamily="34" charset="0"/>
              </a:rPr>
              <a:t>T</a:t>
            </a:r>
            <a:r>
              <a:rPr lang="id-ID" sz="2400" dirty="0">
                <a:solidFill>
                  <a:schemeClr val="tx1"/>
                </a:solidFill>
                <a:latin typeface="Cambria" panose="02040503050406030204" pitchFamily="18" charset="0"/>
                <a:cs typeface="Arial" panose="020B0604020202020204" pitchFamily="34" charset="0"/>
              </a:rPr>
              <a:t>ak ada tindak pidana tanpa ada Undang-undang yang mendahului..</a:t>
            </a:r>
            <a:endParaRPr lang="en-US" sz="2400" dirty="0">
              <a:solidFill>
                <a:schemeClr val="tx1"/>
              </a:solidFill>
              <a:latin typeface="Cambria" panose="02040503050406030204" pitchFamily="18" charset="0"/>
              <a:cs typeface="Arial" panose="020B0604020202020204" pitchFamily="34" charset="0"/>
            </a:endParaRPr>
          </a:p>
          <a:p>
            <a:pPr marL="457200" indent="-457200" algn="just">
              <a:buFont typeface="Arial" pitchFamily="34" charset="0"/>
              <a:buChar char="•"/>
            </a:pPr>
            <a:r>
              <a:rPr lang="sv-SE" sz="2400" b="1" dirty="0">
                <a:solidFill>
                  <a:schemeClr val="tx1"/>
                </a:solidFill>
                <a:latin typeface="Cambria" panose="02040503050406030204" pitchFamily="18" charset="0"/>
                <a:cs typeface="Arial" panose="020B0604020202020204" pitchFamily="34" charset="0"/>
              </a:rPr>
              <a:t>Lex Specialis Derogat Legi Generalis</a:t>
            </a:r>
            <a:r>
              <a:rPr lang="id-ID" sz="2400" b="1" dirty="0">
                <a:solidFill>
                  <a:schemeClr val="tx1"/>
                </a:solidFill>
                <a:latin typeface="Cambria" panose="02040503050406030204" pitchFamily="18" charset="0"/>
                <a:cs typeface="Arial" panose="020B0604020202020204" pitchFamily="34" charset="0"/>
              </a:rPr>
              <a:t>:</a:t>
            </a:r>
            <a:r>
              <a:rPr lang="id-ID" sz="2400" dirty="0">
                <a:solidFill>
                  <a:schemeClr val="tx1"/>
                </a:solidFill>
                <a:latin typeface="Cambria" panose="02040503050406030204" pitchFamily="18" charset="0"/>
                <a:cs typeface="Arial" panose="020B0604020202020204" pitchFamily="34" charset="0"/>
              </a:rPr>
              <a:t> </a:t>
            </a:r>
            <a:r>
              <a:rPr lang="en-US" sz="2400" dirty="0">
                <a:solidFill>
                  <a:schemeClr val="tx1"/>
                </a:solidFill>
                <a:latin typeface="Cambria" panose="02040503050406030204" pitchFamily="18" charset="0"/>
                <a:cs typeface="Arial" panose="020B0604020202020204" pitchFamily="34" charset="0"/>
              </a:rPr>
              <a:t>P</a:t>
            </a:r>
            <a:r>
              <a:rPr lang="id-ID" sz="2400" dirty="0">
                <a:solidFill>
                  <a:schemeClr val="tx1"/>
                </a:solidFill>
                <a:latin typeface="Cambria" panose="02040503050406030204" pitchFamily="18" charset="0"/>
                <a:cs typeface="Arial" panose="020B0604020202020204" pitchFamily="34" charset="0"/>
              </a:rPr>
              <a:t>eraturan per</a:t>
            </a:r>
            <a:r>
              <a:rPr lang="en-US" sz="2400" dirty="0">
                <a:solidFill>
                  <a:schemeClr val="tx1"/>
                </a:solidFill>
                <a:latin typeface="Cambria" panose="02040503050406030204" pitchFamily="18" charset="0"/>
                <a:cs typeface="Arial" panose="020B0604020202020204" pitchFamily="34" charset="0"/>
              </a:rPr>
              <a:t>u</a:t>
            </a:r>
            <a:r>
              <a:rPr lang="id-ID" sz="2400" dirty="0">
                <a:solidFill>
                  <a:schemeClr val="tx1"/>
                </a:solidFill>
                <a:latin typeface="Cambria" panose="02040503050406030204" pitchFamily="18" charset="0"/>
                <a:cs typeface="Arial" panose="020B0604020202020204" pitchFamily="34" charset="0"/>
              </a:rPr>
              <a:t>ndang-</a:t>
            </a:r>
            <a:r>
              <a:rPr lang="en-US" sz="2400" dirty="0">
                <a:solidFill>
                  <a:schemeClr val="tx1"/>
                </a:solidFill>
                <a:latin typeface="Cambria" panose="02040503050406030204" pitchFamily="18" charset="0"/>
                <a:cs typeface="Arial" panose="020B0604020202020204" pitchFamily="34" charset="0"/>
              </a:rPr>
              <a:t>u</a:t>
            </a:r>
            <a:r>
              <a:rPr lang="id-ID" sz="2400" dirty="0">
                <a:solidFill>
                  <a:schemeClr val="tx1"/>
                </a:solidFill>
                <a:latin typeface="Cambria" panose="02040503050406030204" pitchFamily="18" charset="0"/>
                <a:cs typeface="Arial" panose="020B0604020202020204" pitchFamily="34" charset="0"/>
              </a:rPr>
              <a:t>ndangan yang bersifat lebih khusus mengesampingkan peraturan perUndang-Undangan yang lebih umum.</a:t>
            </a:r>
            <a:endParaRPr lang="en-US" sz="2400" dirty="0">
              <a:solidFill>
                <a:schemeClr val="tx1"/>
              </a:solidFill>
              <a:latin typeface="Cambria" panose="02040503050406030204" pitchFamily="18" charset="0"/>
              <a:cs typeface="Arial" panose="020B0604020202020204" pitchFamily="34" charset="0"/>
            </a:endParaRPr>
          </a:p>
          <a:p>
            <a:pPr marL="457200" indent="-457200" algn="just">
              <a:buFont typeface="Arial" pitchFamily="34" charset="0"/>
              <a:buChar char="•"/>
            </a:pPr>
            <a:r>
              <a:rPr lang="it-IT" sz="2400" b="1" dirty="0">
                <a:solidFill>
                  <a:schemeClr val="tx1"/>
                </a:solidFill>
                <a:latin typeface="Cambria" panose="02040503050406030204" pitchFamily="18" charset="0"/>
                <a:cs typeface="Arial" panose="020B0604020202020204" pitchFamily="34" charset="0"/>
              </a:rPr>
              <a:t>Lex Superiori Derogat Legi Inferiori</a:t>
            </a:r>
            <a:r>
              <a:rPr lang="id-ID" sz="2400" b="1" dirty="0">
                <a:solidFill>
                  <a:schemeClr val="tx1"/>
                </a:solidFill>
                <a:latin typeface="Cambria" panose="02040503050406030204" pitchFamily="18" charset="0"/>
                <a:cs typeface="Arial" panose="020B0604020202020204" pitchFamily="34" charset="0"/>
              </a:rPr>
              <a:t>:</a:t>
            </a:r>
            <a:r>
              <a:rPr lang="id-ID" sz="2400" dirty="0">
                <a:solidFill>
                  <a:schemeClr val="tx1"/>
                </a:solidFill>
                <a:latin typeface="Cambria" panose="02040503050406030204" pitchFamily="18" charset="0"/>
                <a:cs typeface="Arial" panose="020B0604020202020204" pitchFamily="34" charset="0"/>
              </a:rPr>
              <a:t> </a:t>
            </a:r>
            <a:r>
              <a:rPr lang="en-US" sz="2400" dirty="0">
                <a:solidFill>
                  <a:schemeClr val="tx1"/>
                </a:solidFill>
                <a:latin typeface="Cambria" panose="02040503050406030204" pitchFamily="18" charset="0"/>
                <a:cs typeface="Arial" panose="020B0604020202020204" pitchFamily="34" charset="0"/>
              </a:rPr>
              <a:t>P</a:t>
            </a:r>
            <a:r>
              <a:rPr lang="id-ID" sz="2400" dirty="0">
                <a:solidFill>
                  <a:schemeClr val="tx1"/>
                </a:solidFill>
                <a:latin typeface="Cambria" panose="02040503050406030204" pitchFamily="18" charset="0"/>
                <a:cs typeface="Arial" panose="020B0604020202020204" pitchFamily="34" charset="0"/>
              </a:rPr>
              <a:t>eraturan perUndang-Undangan yang lebih rendah tak boleh bertentangan dengan peraturan perUndang-Undangan yang lebih tinggi.</a:t>
            </a:r>
            <a:endParaRPr lang="en-US" sz="2400" dirty="0">
              <a:solidFill>
                <a:schemeClr val="tx1"/>
              </a:solidFill>
              <a:latin typeface="Cambria" panose="02040503050406030204" pitchFamily="18" charset="0"/>
              <a:cs typeface="Arial" panose="020B0604020202020204" pitchFamily="34" charset="0"/>
            </a:endParaRPr>
          </a:p>
          <a:p>
            <a:pPr marL="457200" indent="-457200" algn="just">
              <a:buFont typeface="Arial" pitchFamily="34" charset="0"/>
              <a:buChar char="•"/>
            </a:pPr>
            <a:r>
              <a:rPr lang="it-IT" sz="2400" b="1" dirty="0">
                <a:solidFill>
                  <a:schemeClr val="tx1"/>
                </a:solidFill>
                <a:latin typeface="Cambria" panose="02040503050406030204" pitchFamily="18" charset="0"/>
                <a:cs typeface="Arial" panose="020B0604020202020204" pitchFamily="34" charset="0"/>
              </a:rPr>
              <a:t>Lex Posteriori Derogat Legi Priori: </a:t>
            </a:r>
            <a:r>
              <a:rPr lang="it-IT" sz="2400" dirty="0">
                <a:solidFill>
                  <a:schemeClr val="tx1"/>
                </a:solidFill>
                <a:latin typeface="Cambria" panose="02040503050406030204" pitchFamily="18" charset="0"/>
                <a:cs typeface="Arial" panose="020B0604020202020204" pitchFamily="34" charset="0"/>
              </a:rPr>
              <a:t>Peraturan perUndang-Undangan yang berlaku belakangan tak dapat membatalkan peraturan perUndang-Undangan yang berlaku lebih dahulu.</a:t>
            </a:r>
            <a:endParaRPr lang="id-ID" sz="24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73086034"/>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ambar 2">
            <a:extLst>
              <a:ext uri="{FF2B5EF4-FFF2-40B4-BE49-F238E27FC236}">
                <a16:creationId xmlns:a16="http://schemas.microsoft.com/office/drawing/2014/main" id="{FA345EC3-C3AB-3442-9AD3-B6AA4187E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700583373"/>
      </p:ext>
    </p:extLst>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7408" y="1556792"/>
            <a:ext cx="10945216" cy="4032448"/>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itchFamily="34" charset="0"/>
              <a:buChar char="•"/>
            </a:pPr>
            <a:r>
              <a:rPr lang="en-US" sz="3600" b="1" dirty="0">
                <a:solidFill>
                  <a:schemeClr val="tx1"/>
                </a:solidFill>
                <a:latin typeface="Cambria" panose="02040503050406030204" pitchFamily="18" charset="0"/>
                <a:cs typeface="Arial" panose="020B0604020202020204" pitchFamily="34" charset="0"/>
              </a:rPr>
              <a:t>Pacta Sunt </a:t>
            </a:r>
            <a:r>
              <a:rPr lang="en-US" sz="3600" b="1" dirty="0" err="1">
                <a:solidFill>
                  <a:schemeClr val="tx1"/>
                </a:solidFill>
                <a:latin typeface="Cambria" panose="02040503050406030204" pitchFamily="18" charset="0"/>
                <a:cs typeface="Arial" panose="020B0604020202020204" pitchFamily="34" charset="0"/>
              </a:rPr>
              <a:t>Servanda</a:t>
            </a:r>
            <a:r>
              <a:rPr lang="en-US" sz="3600" b="1" dirty="0">
                <a:solidFill>
                  <a:schemeClr val="tx1"/>
                </a:solidFill>
                <a:latin typeface="Cambria" panose="02040503050406030204" pitchFamily="18" charset="0"/>
                <a:cs typeface="Arial" panose="020B0604020202020204" pitchFamily="34" charset="0"/>
              </a:rPr>
              <a:t>:</a:t>
            </a:r>
            <a:r>
              <a:rPr lang="en-US" sz="3600" dirty="0">
                <a:solidFill>
                  <a:schemeClr val="tx1"/>
                </a:solidFill>
                <a:latin typeface="Cambria" panose="02040503050406030204" pitchFamily="18" charset="0"/>
                <a:cs typeface="Arial" panose="020B0604020202020204" pitchFamily="34" charset="0"/>
              </a:rPr>
              <a:t> </a:t>
            </a:r>
            <a:r>
              <a:rPr lang="en-US" sz="3600" dirty="0" err="1">
                <a:solidFill>
                  <a:schemeClr val="tx1"/>
                </a:solidFill>
                <a:latin typeface="Cambria" panose="02040503050406030204" pitchFamily="18" charset="0"/>
                <a:cs typeface="Arial" panose="020B0604020202020204" pitchFamily="34" charset="0"/>
              </a:rPr>
              <a:t>Perjanjian</a:t>
            </a:r>
            <a:r>
              <a:rPr lang="en-US" sz="3600" dirty="0">
                <a:solidFill>
                  <a:schemeClr val="tx1"/>
                </a:solidFill>
                <a:latin typeface="Cambria" panose="02040503050406030204" pitchFamily="18" charset="0"/>
                <a:cs typeface="Arial" panose="020B0604020202020204" pitchFamily="34" charset="0"/>
              </a:rPr>
              <a:t> </a:t>
            </a:r>
            <a:r>
              <a:rPr lang="en-US" sz="3600" dirty="0" err="1">
                <a:solidFill>
                  <a:schemeClr val="tx1"/>
                </a:solidFill>
                <a:latin typeface="Cambria" panose="02040503050406030204" pitchFamily="18" charset="0"/>
                <a:cs typeface="Arial" panose="020B0604020202020204" pitchFamily="34" charset="0"/>
              </a:rPr>
              <a:t>mengikat</a:t>
            </a:r>
            <a:r>
              <a:rPr lang="en-US" sz="3600" dirty="0">
                <a:solidFill>
                  <a:schemeClr val="tx1"/>
                </a:solidFill>
                <a:latin typeface="Cambria" panose="02040503050406030204" pitchFamily="18" charset="0"/>
                <a:cs typeface="Arial" panose="020B0604020202020204" pitchFamily="34" charset="0"/>
              </a:rPr>
              <a:t> </a:t>
            </a:r>
            <a:r>
              <a:rPr lang="en-US" sz="3600" dirty="0" err="1">
                <a:solidFill>
                  <a:schemeClr val="tx1"/>
                </a:solidFill>
                <a:latin typeface="Cambria" panose="02040503050406030204" pitchFamily="18" charset="0"/>
                <a:cs typeface="Arial" panose="020B0604020202020204" pitchFamily="34" charset="0"/>
              </a:rPr>
              <a:t>sesuai</a:t>
            </a:r>
            <a:r>
              <a:rPr lang="en-US" sz="3600" dirty="0">
                <a:solidFill>
                  <a:schemeClr val="tx1"/>
                </a:solidFill>
                <a:latin typeface="Cambria" panose="02040503050406030204" pitchFamily="18" charset="0"/>
                <a:cs typeface="Arial" panose="020B0604020202020204" pitchFamily="34" charset="0"/>
              </a:rPr>
              <a:t> </a:t>
            </a:r>
            <a:r>
              <a:rPr lang="en-US" sz="3600" dirty="0" err="1">
                <a:solidFill>
                  <a:schemeClr val="tx1"/>
                </a:solidFill>
                <a:latin typeface="Cambria" panose="02040503050406030204" pitchFamily="18" charset="0"/>
                <a:cs typeface="Arial" panose="020B0604020202020204" pitchFamily="34" charset="0"/>
              </a:rPr>
              <a:t>dengan</a:t>
            </a:r>
            <a:r>
              <a:rPr lang="en-US" sz="3600" dirty="0">
                <a:solidFill>
                  <a:schemeClr val="tx1"/>
                </a:solidFill>
                <a:latin typeface="Cambria" panose="02040503050406030204" pitchFamily="18" charset="0"/>
                <a:cs typeface="Arial" panose="020B0604020202020204" pitchFamily="34" charset="0"/>
              </a:rPr>
              <a:t> </a:t>
            </a:r>
            <a:r>
              <a:rPr lang="en-US" sz="3600" dirty="0" err="1">
                <a:solidFill>
                  <a:schemeClr val="tx1"/>
                </a:solidFill>
                <a:latin typeface="Cambria" panose="02040503050406030204" pitchFamily="18" charset="0"/>
                <a:cs typeface="Arial" panose="020B0604020202020204" pitchFamily="34" charset="0"/>
              </a:rPr>
              <a:t>Undang-Undang</a:t>
            </a:r>
            <a:r>
              <a:rPr lang="en-US" sz="3600" dirty="0">
                <a:solidFill>
                  <a:schemeClr val="tx1"/>
                </a:solidFill>
                <a:latin typeface="Cambria" panose="02040503050406030204" pitchFamily="18" charset="0"/>
                <a:cs typeface="Arial" panose="020B0604020202020204" pitchFamily="34" charset="0"/>
              </a:rPr>
              <a:t> </a:t>
            </a:r>
            <a:r>
              <a:rPr lang="en-US" sz="3600" dirty="0" err="1">
                <a:solidFill>
                  <a:schemeClr val="tx1"/>
                </a:solidFill>
                <a:latin typeface="Cambria" panose="02040503050406030204" pitchFamily="18" charset="0"/>
                <a:cs typeface="Arial" panose="020B0604020202020204" pitchFamily="34" charset="0"/>
              </a:rPr>
              <a:t>bagi</a:t>
            </a:r>
            <a:r>
              <a:rPr lang="en-US" sz="3600" dirty="0">
                <a:solidFill>
                  <a:schemeClr val="tx1"/>
                </a:solidFill>
                <a:latin typeface="Cambria" panose="02040503050406030204" pitchFamily="18" charset="0"/>
                <a:cs typeface="Arial" panose="020B0604020202020204" pitchFamily="34" charset="0"/>
              </a:rPr>
              <a:t> </a:t>
            </a:r>
            <a:r>
              <a:rPr lang="en-US" sz="3600" dirty="0" err="1">
                <a:solidFill>
                  <a:schemeClr val="tx1"/>
                </a:solidFill>
                <a:latin typeface="Cambria" panose="02040503050406030204" pitchFamily="18" charset="0"/>
                <a:cs typeface="Arial" panose="020B0604020202020204" pitchFamily="34" charset="0"/>
              </a:rPr>
              <a:t>pihak</a:t>
            </a:r>
            <a:r>
              <a:rPr lang="en-US" sz="3600" dirty="0">
                <a:solidFill>
                  <a:schemeClr val="tx1"/>
                </a:solidFill>
                <a:latin typeface="Cambria" panose="02040503050406030204" pitchFamily="18" charset="0"/>
                <a:cs typeface="Arial" panose="020B0604020202020204" pitchFamily="34" charset="0"/>
              </a:rPr>
              <a:t> yang </a:t>
            </a:r>
            <a:r>
              <a:rPr lang="en-US" sz="3600" dirty="0" err="1">
                <a:solidFill>
                  <a:schemeClr val="tx1"/>
                </a:solidFill>
                <a:latin typeface="Cambria" panose="02040503050406030204" pitchFamily="18" charset="0"/>
                <a:cs typeface="Arial" panose="020B0604020202020204" pitchFamily="34" charset="0"/>
              </a:rPr>
              <a:t>membuatnya</a:t>
            </a:r>
            <a:r>
              <a:rPr lang="en-US" sz="3600" dirty="0">
                <a:solidFill>
                  <a:schemeClr val="tx1"/>
                </a:solidFill>
                <a:latin typeface="Cambria" panose="02040503050406030204" pitchFamily="18" charset="0"/>
                <a:cs typeface="Arial" panose="020B0604020202020204" pitchFamily="34" charset="0"/>
              </a:rPr>
              <a:t>.</a:t>
            </a:r>
          </a:p>
          <a:p>
            <a:pPr marL="457200" indent="-457200" algn="just">
              <a:buFont typeface="Arial" pitchFamily="34" charset="0"/>
              <a:buChar char="•"/>
            </a:pPr>
            <a:r>
              <a:rPr lang="id-ID" sz="3600" b="1" dirty="0">
                <a:solidFill>
                  <a:schemeClr val="tx1"/>
                </a:solidFill>
                <a:latin typeface="Cambria" panose="02040503050406030204" pitchFamily="18" charset="0"/>
                <a:cs typeface="Arial" panose="020B0604020202020204" pitchFamily="34" charset="0"/>
              </a:rPr>
              <a:t>Kebebasan berkontrak</a:t>
            </a:r>
            <a:r>
              <a:rPr lang="en-US" sz="3600" b="1" dirty="0">
                <a:solidFill>
                  <a:schemeClr val="tx1"/>
                </a:solidFill>
                <a:latin typeface="Cambria" panose="02040503050406030204" pitchFamily="18" charset="0"/>
                <a:cs typeface="Arial" panose="020B0604020202020204" pitchFamily="34" charset="0"/>
              </a:rPr>
              <a:t>:</a:t>
            </a:r>
            <a:r>
              <a:rPr lang="en-US" sz="3600" dirty="0">
                <a:solidFill>
                  <a:schemeClr val="tx1"/>
                </a:solidFill>
                <a:latin typeface="Cambria" panose="02040503050406030204" pitchFamily="18" charset="0"/>
                <a:cs typeface="Arial" panose="020B0604020202020204" pitchFamily="34" charset="0"/>
              </a:rPr>
              <a:t> </a:t>
            </a:r>
            <a:r>
              <a:rPr lang="en-US" sz="3600" dirty="0" err="1">
                <a:solidFill>
                  <a:schemeClr val="tx1"/>
                </a:solidFill>
                <a:latin typeface="Cambria" panose="02040503050406030204" pitchFamily="18" charset="0"/>
                <a:cs typeface="Arial" panose="020B0604020202020204" pitchFamily="34" charset="0"/>
              </a:rPr>
              <a:t>Kebebasan</a:t>
            </a:r>
            <a:r>
              <a:rPr lang="en-US" sz="3600" dirty="0">
                <a:solidFill>
                  <a:schemeClr val="tx1"/>
                </a:solidFill>
                <a:latin typeface="Cambria" panose="02040503050406030204" pitchFamily="18" charset="0"/>
                <a:cs typeface="Arial" panose="020B0604020202020204" pitchFamily="34" charset="0"/>
              </a:rPr>
              <a:t> </a:t>
            </a:r>
            <a:r>
              <a:rPr lang="en-US" sz="3600" dirty="0" err="1">
                <a:solidFill>
                  <a:schemeClr val="tx1"/>
                </a:solidFill>
                <a:latin typeface="Cambria" panose="02040503050406030204" pitchFamily="18" charset="0"/>
                <a:cs typeface="Arial" panose="020B0604020202020204" pitchFamily="34" charset="0"/>
              </a:rPr>
              <a:t>untuk</a:t>
            </a:r>
            <a:r>
              <a:rPr lang="en-US" sz="3600" dirty="0">
                <a:solidFill>
                  <a:schemeClr val="tx1"/>
                </a:solidFill>
                <a:latin typeface="Cambria" panose="02040503050406030204" pitchFamily="18" charset="0"/>
                <a:cs typeface="Arial" panose="020B0604020202020204" pitchFamily="34" charset="0"/>
              </a:rPr>
              <a:t> </a:t>
            </a:r>
            <a:r>
              <a:rPr lang="en-US" sz="3600" dirty="0" err="1">
                <a:solidFill>
                  <a:schemeClr val="tx1"/>
                </a:solidFill>
                <a:latin typeface="Cambria" panose="02040503050406030204" pitchFamily="18" charset="0"/>
                <a:cs typeface="Arial" panose="020B0604020202020204" pitchFamily="34" charset="0"/>
              </a:rPr>
              <a:t>membuat</a:t>
            </a:r>
            <a:r>
              <a:rPr lang="en-US" sz="3600" dirty="0">
                <a:solidFill>
                  <a:schemeClr val="tx1"/>
                </a:solidFill>
                <a:latin typeface="Cambria" panose="02040503050406030204" pitchFamily="18" charset="0"/>
                <a:cs typeface="Arial" panose="020B0604020202020204" pitchFamily="34" charset="0"/>
              </a:rPr>
              <a:t> dan </a:t>
            </a:r>
            <a:r>
              <a:rPr lang="en-US" sz="3600" dirty="0" err="1">
                <a:solidFill>
                  <a:schemeClr val="tx1"/>
                </a:solidFill>
                <a:latin typeface="Cambria" panose="02040503050406030204" pitchFamily="18" charset="0"/>
                <a:cs typeface="Arial" panose="020B0604020202020204" pitchFamily="34" charset="0"/>
              </a:rPr>
              <a:t>memilih</a:t>
            </a:r>
            <a:r>
              <a:rPr lang="en-US" sz="3600" dirty="0">
                <a:solidFill>
                  <a:schemeClr val="tx1"/>
                </a:solidFill>
                <a:latin typeface="Cambria" panose="02040503050406030204" pitchFamily="18" charset="0"/>
                <a:cs typeface="Arial" panose="020B0604020202020204" pitchFamily="34" charset="0"/>
              </a:rPr>
              <a:t> </a:t>
            </a:r>
            <a:r>
              <a:rPr lang="en-US" sz="3600" dirty="0" err="1">
                <a:solidFill>
                  <a:schemeClr val="tx1"/>
                </a:solidFill>
                <a:latin typeface="Cambria" panose="02040503050406030204" pitchFamily="18" charset="0"/>
                <a:cs typeface="Arial" panose="020B0604020202020204" pitchFamily="34" charset="0"/>
              </a:rPr>
              <a:t>kontrak</a:t>
            </a:r>
            <a:r>
              <a:rPr lang="en-US" sz="3600" dirty="0">
                <a:solidFill>
                  <a:schemeClr val="tx1"/>
                </a:solidFill>
                <a:latin typeface="Cambria" panose="02040503050406030204" pitchFamily="18" charset="0"/>
                <a:cs typeface="Arial" panose="020B0604020202020204" pitchFamily="34" charset="0"/>
              </a:rPr>
              <a:t> </a:t>
            </a:r>
            <a:r>
              <a:rPr lang="en-US" sz="3600" dirty="0" err="1">
                <a:solidFill>
                  <a:schemeClr val="tx1"/>
                </a:solidFill>
                <a:latin typeface="Cambria" panose="02040503050406030204" pitchFamily="18" charset="0"/>
                <a:cs typeface="Arial" panose="020B0604020202020204" pitchFamily="34" charset="0"/>
              </a:rPr>
              <a:t>atau</a:t>
            </a:r>
            <a:r>
              <a:rPr lang="en-US" sz="3600" dirty="0">
                <a:solidFill>
                  <a:schemeClr val="tx1"/>
                </a:solidFill>
                <a:latin typeface="Cambria" panose="02040503050406030204" pitchFamily="18" charset="0"/>
                <a:cs typeface="Arial" panose="020B0604020202020204" pitchFamily="34" charset="0"/>
              </a:rPr>
              <a:t> </a:t>
            </a:r>
            <a:r>
              <a:rPr lang="en-US" sz="3600" dirty="0" err="1">
                <a:solidFill>
                  <a:schemeClr val="tx1"/>
                </a:solidFill>
                <a:latin typeface="Cambria" panose="02040503050406030204" pitchFamily="18" charset="0"/>
                <a:cs typeface="Arial" panose="020B0604020202020204" pitchFamily="34" charset="0"/>
              </a:rPr>
              <a:t>perjanjian</a:t>
            </a:r>
            <a:r>
              <a:rPr lang="en-US" sz="3600" dirty="0">
                <a:solidFill>
                  <a:schemeClr val="tx1"/>
                </a:solidFill>
                <a:latin typeface="Cambria" panose="02040503050406030204" pitchFamily="18" charset="0"/>
                <a:cs typeface="Arial" panose="020B0604020202020204" pitchFamily="34" charset="0"/>
              </a:rPr>
              <a:t>, </a:t>
            </a:r>
            <a:r>
              <a:rPr lang="en-US" sz="3600" dirty="0" err="1">
                <a:solidFill>
                  <a:schemeClr val="tx1"/>
                </a:solidFill>
                <a:latin typeface="Cambria" panose="02040503050406030204" pitchFamily="18" charset="0"/>
                <a:cs typeface="Arial" panose="020B0604020202020204" pitchFamily="34" charset="0"/>
              </a:rPr>
              <a:t>menentukan</a:t>
            </a:r>
            <a:r>
              <a:rPr lang="en-US" sz="3600" dirty="0">
                <a:solidFill>
                  <a:schemeClr val="tx1"/>
                </a:solidFill>
                <a:latin typeface="Cambria" panose="02040503050406030204" pitchFamily="18" charset="0"/>
                <a:cs typeface="Arial" panose="020B0604020202020204" pitchFamily="34" charset="0"/>
              </a:rPr>
              <a:t> </a:t>
            </a:r>
            <a:r>
              <a:rPr lang="en-US" sz="3600" dirty="0" err="1">
                <a:solidFill>
                  <a:schemeClr val="tx1"/>
                </a:solidFill>
                <a:latin typeface="Cambria" panose="02040503050406030204" pitchFamily="18" charset="0"/>
                <a:cs typeface="Arial" panose="020B0604020202020204" pitchFamily="34" charset="0"/>
              </a:rPr>
              <a:t>isi</a:t>
            </a:r>
            <a:r>
              <a:rPr lang="en-US" sz="3600" dirty="0">
                <a:solidFill>
                  <a:schemeClr val="tx1"/>
                </a:solidFill>
                <a:latin typeface="Cambria" panose="02040503050406030204" pitchFamily="18" charset="0"/>
                <a:cs typeface="Arial" panose="020B0604020202020204" pitchFamily="34" charset="0"/>
              </a:rPr>
              <a:t> </a:t>
            </a:r>
            <a:r>
              <a:rPr lang="en-US" sz="3600" dirty="0" err="1">
                <a:solidFill>
                  <a:schemeClr val="tx1"/>
                </a:solidFill>
                <a:latin typeface="Cambria" panose="02040503050406030204" pitchFamily="18" charset="0"/>
                <a:cs typeface="Arial" panose="020B0604020202020204" pitchFamily="34" charset="0"/>
              </a:rPr>
              <a:t>perjanjian</a:t>
            </a:r>
            <a:r>
              <a:rPr lang="en-US" sz="3600" dirty="0">
                <a:solidFill>
                  <a:schemeClr val="tx1"/>
                </a:solidFill>
                <a:latin typeface="Cambria" panose="02040503050406030204" pitchFamily="18" charset="0"/>
                <a:cs typeface="Arial" panose="020B0604020202020204" pitchFamily="34" charset="0"/>
              </a:rPr>
              <a:t> </a:t>
            </a:r>
            <a:r>
              <a:rPr lang="en-US" sz="3600" dirty="0" err="1">
                <a:solidFill>
                  <a:schemeClr val="tx1"/>
                </a:solidFill>
                <a:latin typeface="Cambria" panose="02040503050406030204" pitchFamily="18" charset="0"/>
                <a:cs typeface="Arial" panose="020B0604020202020204" pitchFamily="34" charset="0"/>
              </a:rPr>
              <a:t>atau</a:t>
            </a:r>
            <a:r>
              <a:rPr lang="en-US" sz="3600" dirty="0">
                <a:solidFill>
                  <a:schemeClr val="tx1"/>
                </a:solidFill>
                <a:latin typeface="Cambria" panose="02040503050406030204" pitchFamily="18" charset="0"/>
                <a:cs typeface="Arial" panose="020B0604020202020204" pitchFamily="34" charset="0"/>
              </a:rPr>
              <a:t> </a:t>
            </a:r>
            <a:r>
              <a:rPr lang="en-US" sz="3600" dirty="0" err="1">
                <a:solidFill>
                  <a:schemeClr val="tx1"/>
                </a:solidFill>
                <a:latin typeface="Cambria" panose="02040503050406030204" pitchFamily="18" charset="0"/>
                <a:cs typeface="Arial" panose="020B0604020202020204" pitchFamily="34" charset="0"/>
              </a:rPr>
              <a:t>kontrak</a:t>
            </a:r>
            <a:r>
              <a:rPr lang="en-US" sz="3600" dirty="0">
                <a:solidFill>
                  <a:schemeClr val="tx1"/>
                </a:solidFill>
                <a:latin typeface="Cambria" panose="02040503050406030204" pitchFamily="18" charset="0"/>
                <a:cs typeface="Arial" panose="020B0604020202020204" pitchFamily="34" charset="0"/>
              </a:rPr>
              <a:t>, dan </a:t>
            </a:r>
            <a:r>
              <a:rPr lang="en-US" sz="3600" dirty="0" err="1">
                <a:solidFill>
                  <a:schemeClr val="tx1"/>
                </a:solidFill>
                <a:latin typeface="Cambria" panose="02040503050406030204" pitchFamily="18" charset="0"/>
                <a:cs typeface="Arial" panose="020B0604020202020204" pitchFamily="34" charset="0"/>
              </a:rPr>
              <a:t>memilih</a:t>
            </a:r>
            <a:r>
              <a:rPr lang="en-US" sz="3600" dirty="0">
                <a:solidFill>
                  <a:schemeClr val="tx1"/>
                </a:solidFill>
                <a:latin typeface="Cambria" panose="02040503050406030204" pitchFamily="18" charset="0"/>
                <a:cs typeface="Arial" panose="020B0604020202020204" pitchFamily="34" charset="0"/>
              </a:rPr>
              <a:t> </a:t>
            </a:r>
            <a:r>
              <a:rPr lang="en-US" sz="3600" dirty="0" err="1">
                <a:solidFill>
                  <a:schemeClr val="tx1"/>
                </a:solidFill>
                <a:latin typeface="Cambria" panose="02040503050406030204" pitchFamily="18" charset="0"/>
                <a:cs typeface="Arial" panose="020B0604020202020204" pitchFamily="34" charset="0"/>
              </a:rPr>
              <a:t>subjeknya</a:t>
            </a:r>
            <a:r>
              <a:rPr lang="en-US" sz="3600" dirty="0">
                <a:solidFill>
                  <a:schemeClr val="tx1"/>
                </a:solidFill>
                <a:latin typeface="Cambria" panose="02040503050406030204" pitchFamily="18" charset="0"/>
                <a:cs typeface="Arial" panose="020B0604020202020204" pitchFamily="34" charset="0"/>
              </a:rPr>
              <a:t>.</a:t>
            </a:r>
            <a:endParaRPr lang="id-ID" sz="3600" b="1"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907306075"/>
      </p:ext>
    </p:extLst>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rmAutofit fontScale="97500"/>
          </a:bodyPr>
          <a:lstStyle/>
          <a:p>
            <a:pPr algn="ctr">
              <a:spcBef>
                <a:spcPct val="0"/>
              </a:spcBef>
              <a:defRPr/>
            </a:pPr>
            <a:r>
              <a:rPr lang="en-US" sz="3600" b="1" dirty="0">
                <a:solidFill>
                  <a:srgbClr val="C00000"/>
                </a:solidFill>
                <a:latin typeface="Arial" panose="020B0604020202020204" pitchFamily="34" charset="0"/>
                <a:ea typeface="+mj-ea"/>
                <a:cs typeface="Arial" panose="020B0604020202020204" pitchFamily="34" charset="0"/>
              </a:rPr>
              <a:t>3. FUNGSI HUKUM</a:t>
            </a:r>
            <a:endParaRPr lang="id-ID" sz="3600" b="1" dirty="0">
              <a:solidFill>
                <a:srgbClr val="C00000"/>
              </a:solidFill>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1981200" y="1412777"/>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600" b="1" dirty="0">
                <a:solidFill>
                  <a:schemeClr val="tx1"/>
                </a:solidFill>
                <a:latin typeface="Cambria" panose="02040503050406030204" pitchFamily="18" charset="0"/>
                <a:cs typeface="Arial" panose="020B0604020202020204" pitchFamily="34" charset="0"/>
              </a:rPr>
              <a:t>Menurut Lawrence M. Friedman</a:t>
            </a:r>
          </a:p>
          <a:p>
            <a:pPr marL="457200" indent="-457200" algn="just">
              <a:buFont typeface="Wingdings" panose="05000000000000000000" pitchFamily="2" charset="2"/>
              <a:buChar char="q"/>
            </a:pPr>
            <a:endParaRPr lang="en-US" sz="2600" dirty="0">
              <a:solidFill>
                <a:schemeClr val="tx1"/>
              </a:solidFill>
              <a:latin typeface="Cambria" panose="02040503050406030204" pitchFamily="18" charset="0"/>
              <a:cs typeface="Arial" panose="020B0604020202020204" pitchFamily="34" charset="0"/>
            </a:endParaRPr>
          </a:p>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1725699296"/>
              </p:ext>
            </p:extLst>
          </p:nvPr>
        </p:nvGraphicFramePr>
        <p:xfrm>
          <a:off x="623392" y="1988840"/>
          <a:ext cx="1108923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4805887"/>
      </p:ext>
    </p:extLst>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rmAutofit fontScale="97500"/>
          </a:bodyPr>
          <a:lstStyle/>
          <a:p>
            <a:pPr algn="ctr">
              <a:spcBef>
                <a:spcPct val="0"/>
              </a:spcBef>
              <a:defRPr/>
            </a:pPr>
            <a:endParaRPr lang="id-ID" sz="3600" b="1" dirty="0">
              <a:solidFill>
                <a:srgbClr val="C00000"/>
              </a:solidFill>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1981200" y="836713"/>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600" b="1" dirty="0">
                <a:solidFill>
                  <a:schemeClr val="tx1"/>
                </a:solidFill>
                <a:latin typeface="Cambria" panose="02040503050406030204" pitchFamily="18" charset="0"/>
                <a:cs typeface="Arial" panose="020B0604020202020204" pitchFamily="34" charset="0"/>
              </a:rPr>
              <a:t>Fungsi HK Menurut </a:t>
            </a:r>
            <a:r>
              <a:rPr lang="en-US" sz="2600" b="1" dirty="0" err="1">
                <a:solidFill>
                  <a:schemeClr val="tx1"/>
                </a:solidFill>
                <a:latin typeface="Cambria" panose="02040503050406030204" pitchFamily="18" charset="0"/>
                <a:cs typeface="Arial" panose="020B0604020202020204" pitchFamily="34" charset="0"/>
              </a:rPr>
              <a:t>Satjipto</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Rahardjo</a:t>
            </a:r>
            <a:endParaRPr lang="en-US" sz="2600" dirty="0">
              <a:solidFill>
                <a:schemeClr val="tx1"/>
              </a:solidFill>
              <a:latin typeface="Cambria" panose="02040503050406030204" pitchFamily="18" charset="0"/>
              <a:cs typeface="Arial" panose="020B0604020202020204" pitchFamily="34" charset="0"/>
            </a:endParaRPr>
          </a:p>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2692574413"/>
              </p:ext>
            </p:extLst>
          </p:nvPr>
        </p:nvGraphicFramePr>
        <p:xfrm>
          <a:off x="623392" y="1397000"/>
          <a:ext cx="11233248"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3705795"/>
      </p:ext>
    </p:extLst>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rmAutofit fontScale="97500"/>
          </a:bodyPr>
          <a:lstStyle/>
          <a:p>
            <a:pPr algn="ctr">
              <a:spcBef>
                <a:spcPct val="0"/>
              </a:spcBef>
              <a:defRPr/>
            </a:pPr>
            <a:endParaRPr lang="id-ID" sz="3600" b="1" dirty="0">
              <a:solidFill>
                <a:srgbClr val="C00000"/>
              </a:solidFill>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695400" y="836713"/>
            <a:ext cx="10729192"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3600" dirty="0">
                <a:solidFill>
                  <a:schemeClr val="tx1"/>
                </a:solidFill>
                <a:latin typeface="Cambria" panose="02040503050406030204" pitchFamily="18" charset="0"/>
                <a:cs typeface="Arial" panose="020B0604020202020204" pitchFamily="34" charset="0"/>
              </a:rPr>
              <a:t>Fungsi hukum menurut </a:t>
            </a:r>
            <a:r>
              <a:rPr lang="en-US" sz="3600" dirty="0" err="1">
                <a:solidFill>
                  <a:schemeClr val="tx1"/>
                </a:solidFill>
                <a:latin typeface="Cambria" panose="02040503050406030204" pitchFamily="18" charset="0"/>
                <a:cs typeface="Arial" panose="020B0604020202020204" pitchFamily="34" charset="0"/>
              </a:rPr>
              <a:t>Soerjono</a:t>
            </a:r>
            <a:r>
              <a:rPr lang="en-US" sz="3600" dirty="0">
                <a:solidFill>
                  <a:schemeClr val="tx1"/>
                </a:solidFill>
                <a:latin typeface="Cambria" panose="02040503050406030204" pitchFamily="18" charset="0"/>
                <a:cs typeface="Arial" panose="020B0604020202020204" pitchFamily="34" charset="0"/>
              </a:rPr>
              <a:t> </a:t>
            </a:r>
            <a:r>
              <a:rPr lang="en-US" sz="3600" dirty="0" err="1">
                <a:solidFill>
                  <a:schemeClr val="tx1"/>
                </a:solidFill>
                <a:latin typeface="Cambria" panose="02040503050406030204" pitchFamily="18" charset="0"/>
                <a:cs typeface="Arial" panose="020B0604020202020204" pitchFamily="34" charset="0"/>
              </a:rPr>
              <a:t>Soekanto</a:t>
            </a:r>
            <a:r>
              <a:rPr lang="en-US" sz="3600" dirty="0">
                <a:solidFill>
                  <a:schemeClr val="tx1"/>
                </a:solidFill>
                <a:latin typeface="Cambria" panose="02040503050406030204" pitchFamily="18" charset="0"/>
                <a:cs typeface="Arial" panose="020B0604020202020204" pitchFamily="34" charset="0"/>
              </a:rPr>
              <a:t> adalah sebagai mekanisme pengendalian sosial. Adapun yang dimaksud dengan mekanisme pengendalian sosial adalah suatu proses yang telah direncanakan terlebih dahulu dan bertujuan untuk menganjurkan, mengajak, menyuruh, atau memaksa masyarakat untuk mematuhi hukum atau tata tertib hukum yang sedang berlaku.</a:t>
            </a:r>
            <a:endParaRPr lang="id-ID" sz="3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375992032"/>
      </p:ext>
    </p:extLst>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rmAutofit fontScale="97500"/>
          </a:bodyPr>
          <a:lstStyle/>
          <a:p>
            <a:pPr algn="ctr">
              <a:spcBef>
                <a:spcPct val="0"/>
              </a:spcBef>
              <a:defRPr/>
            </a:pPr>
            <a:endParaRPr lang="id-ID" sz="3600" b="1" dirty="0">
              <a:solidFill>
                <a:srgbClr val="C00000"/>
              </a:solidFill>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1981200" y="836713"/>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600" b="1" dirty="0">
                <a:solidFill>
                  <a:schemeClr val="tx1"/>
                </a:solidFill>
                <a:latin typeface="Cambria" panose="02040503050406030204" pitchFamily="18" charset="0"/>
                <a:cs typeface="Arial" panose="020B0604020202020204" pitchFamily="34" charset="0"/>
              </a:rPr>
              <a:t>Fungsi HK Menurut </a:t>
            </a:r>
            <a:r>
              <a:rPr lang="en-US" sz="2600" b="1" dirty="0" err="1">
                <a:solidFill>
                  <a:schemeClr val="tx1"/>
                </a:solidFill>
                <a:latin typeface="Cambria" panose="02040503050406030204" pitchFamily="18" charset="0"/>
                <a:cs typeface="Arial" panose="020B0604020202020204" pitchFamily="34" charset="0"/>
              </a:rPr>
              <a:t>Sjachran</a:t>
            </a:r>
            <a:r>
              <a:rPr lang="en-US" sz="2600" b="1" dirty="0">
                <a:solidFill>
                  <a:schemeClr val="tx1"/>
                </a:solidFill>
                <a:latin typeface="Cambria" panose="02040503050406030204" pitchFamily="18" charset="0"/>
                <a:cs typeface="Arial" panose="020B0604020202020204" pitchFamily="34" charset="0"/>
              </a:rPr>
              <a:t> Basah</a:t>
            </a:r>
            <a:endParaRPr lang="id-ID" sz="2600" dirty="0">
              <a:solidFill>
                <a:schemeClr val="tx1"/>
              </a:solidFill>
              <a:latin typeface="Cambria" panose="02040503050406030204" pitchFamily="18"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3585784943"/>
              </p:ext>
            </p:extLst>
          </p:nvPr>
        </p:nvGraphicFramePr>
        <p:xfrm>
          <a:off x="623392" y="1397000"/>
          <a:ext cx="11089232" cy="527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1659043"/>
      </p:ext>
    </p:extLst>
  </p:cSld>
  <p:clrMapOvr>
    <a:masterClrMapping/>
  </p:clrMapOvr>
  <p:transitio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rmAutofit fontScale="97500"/>
          </a:bodyPr>
          <a:lstStyle/>
          <a:p>
            <a:pPr algn="ctr">
              <a:spcBef>
                <a:spcPct val="0"/>
              </a:spcBef>
              <a:defRPr/>
            </a:pPr>
            <a:r>
              <a:rPr lang="en-US" sz="3600" b="1" dirty="0">
                <a:solidFill>
                  <a:srgbClr val="C00000"/>
                </a:solidFill>
                <a:latin typeface="Arial" panose="020B0604020202020204" pitchFamily="34" charset="0"/>
                <a:ea typeface="+mj-ea"/>
                <a:cs typeface="Arial" panose="020B0604020202020204" pitchFamily="34" charset="0"/>
              </a:rPr>
              <a:t>4. TUJUAN HUKUM</a:t>
            </a:r>
            <a:endParaRPr lang="id-ID" sz="3600" b="1" dirty="0">
              <a:solidFill>
                <a:srgbClr val="C00000"/>
              </a:solidFill>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1981200" y="1412777"/>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1601481868"/>
              </p:ext>
            </p:extLst>
          </p:nvPr>
        </p:nvGraphicFramePr>
        <p:xfrm>
          <a:off x="1981200" y="1397000"/>
          <a:ext cx="8363272"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079776" y="5877272"/>
            <a:ext cx="2332690" cy="369332"/>
          </a:xfrm>
          <a:prstGeom prst="rect">
            <a:avLst/>
          </a:prstGeom>
          <a:noFill/>
        </p:spPr>
        <p:txBody>
          <a:bodyPr wrap="none" rtlCol="0">
            <a:spAutoFit/>
          </a:bodyPr>
          <a:lstStyle/>
          <a:p>
            <a:r>
              <a:rPr lang="en-US" dirty="0">
                <a:solidFill>
                  <a:schemeClr val="bg1"/>
                </a:solidFill>
                <a:latin typeface="Berlin Sans FB Demi" pitchFamily="34" charset="0"/>
              </a:rPr>
              <a:t>GUSTAV RADBRUCH</a:t>
            </a:r>
          </a:p>
        </p:txBody>
      </p:sp>
    </p:spTree>
    <p:extLst>
      <p:ext uri="{BB962C8B-B14F-4D97-AF65-F5344CB8AC3E}">
        <p14:creationId xmlns:p14="http://schemas.microsoft.com/office/powerpoint/2010/main" val="376319612"/>
      </p:ext>
    </p:extLst>
  </p:cSld>
  <p:clrMapOvr>
    <a:masterClrMapping/>
  </p:clrMapOvr>
  <p:transition spd="slow">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rmAutofit fontScale="97500"/>
          </a:bodyPr>
          <a:lstStyle/>
          <a:p>
            <a:pPr algn="ctr">
              <a:spcBef>
                <a:spcPct val="0"/>
              </a:spcBef>
              <a:defRPr/>
            </a:pPr>
            <a:endParaRPr lang="id-ID" sz="3600" b="1" dirty="0">
              <a:solidFill>
                <a:srgbClr val="C00000"/>
              </a:solidFill>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1981200" y="1412777"/>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sp>
        <p:nvSpPr>
          <p:cNvPr id="6" name="TextBox 5"/>
          <p:cNvSpPr txBox="1"/>
          <p:nvPr/>
        </p:nvSpPr>
        <p:spPr>
          <a:xfrm>
            <a:off x="4079776" y="5877272"/>
            <a:ext cx="2332690" cy="369332"/>
          </a:xfrm>
          <a:prstGeom prst="rect">
            <a:avLst/>
          </a:prstGeom>
          <a:noFill/>
        </p:spPr>
        <p:txBody>
          <a:bodyPr wrap="none" rtlCol="0">
            <a:spAutoFit/>
          </a:bodyPr>
          <a:lstStyle/>
          <a:p>
            <a:r>
              <a:rPr lang="en-US" dirty="0">
                <a:latin typeface="Berlin Sans FB Demi" pitchFamily="34" charset="0"/>
              </a:rPr>
              <a:t>GUSTAV RADBRUCH</a:t>
            </a:r>
          </a:p>
        </p:txBody>
      </p:sp>
      <p:graphicFrame>
        <p:nvGraphicFramePr>
          <p:cNvPr id="2" name="Diagram 1"/>
          <p:cNvGraphicFramePr/>
          <p:nvPr>
            <p:extLst>
              <p:ext uri="{D42A27DB-BD31-4B8C-83A1-F6EECF244321}">
                <p14:modId xmlns:p14="http://schemas.microsoft.com/office/powerpoint/2010/main" val="2258852583"/>
              </p:ext>
            </p:extLst>
          </p:nvPr>
        </p:nvGraphicFramePr>
        <p:xfrm>
          <a:off x="-334499" y="156686"/>
          <a:ext cx="11161240" cy="56887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1924124"/>
      </p:ext>
    </p:extLst>
  </p:cSld>
  <p:clrMapOvr>
    <a:masterClrMapping/>
  </p:clrMapOvr>
  <p:transition spd="slow">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rmAutofit fontScale="97500"/>
          </a:bodyPr>
          <a:lstStyle/>
          <a:p>
            <a:pPr algn="ctr">
              <a:spcBef>
                <a:spcPct val="0"/>
              </a:spcBef>
              <a:defRPr/>
            </a:pPr>
            <a:r>
              <a:rPr lang="en-US" sz="3600" b="1" dirty="0">
                <a:solidFill>
                  <a:srgbClr val="C00000"/>
                </a:solidFill>
                <a:latin typeface="Arial" panose="020B0604020202020204" pitchFamily="34" charset="0"/>
                <a:ea typeface="+mj-ea"/>
                <a:cs typeface="Arial" panose="020B0604020202020204" pitchFamily="34" charset="0"/>
              </a:rPr>
              <a:t>5. HUBUNGAN HUKUM</a:t>
            </a:r>
            <a:endParaRPr lang="id-ID" sz="3600" b="1" dirty="0">
              <a:solidFill>
                <a:srgbClr val="C00000"/>
              </a:solidFill>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1981200" y="1412777"/>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sp>
        <p:nvSpPr>
          <p:cNvPr id="2" name="Rectangle 1"/>
          <p:cNvSpPr/>
          <p:nvPr/>
        </p:nvSpPr>
        <p:spPr>
          <a:xfrm>
            <a:off x="911424" y="1916833"/>
            <a:ext cx="10513167" cy="2862322"/>
          </a:xfrm>
          <a:prstGeom prst="rect">
            <a:avLst/>
          </a:prstGeom>
        </p:spPr>
        <p:txBody>
          <a:bodyPr wrap="square">
            <a:spAutoFit/>
          </a:bodyPr>
          <a:lstStyle/>
          <a:p>
            <a:pPr algn="just"/>
            <a:r>
              <a:rPr lang="en-US" sz="3600" dirty="0">
                <a:latin typeface="Cambria" panose="02040503050406030204" pitchFamily="18" charset="0"/>
                <a:ea typeface="Tahoma" pitchFamily="34" charset="0"/>
                <a:cs typeface="Tahoma" pitchFamily="34" charset="0"/>
              </a:rPr>
              <a:t>Menurut </a:t>
            </a:r>
            <a:r>
              <a:rPr lang="en-US" sz="3600" dirty="0" err="1">
                <a:latin typeface="Cambria" panose="02040503050406030204" pitchFamily="18" charset="0"/>
                <a:ea typeface="Tahoma" pitchFamily="34" charset="0"/>
                <a:cs typeface="Tahoma" pitchFamily="34" charset="0"/>
              </a:rPr>
              <a:t>Soeroso</a:t>
            </a:r>
            <a:r>
              <a:rPr lang="en-US" sz="3600" dirty="0">
                <a:latin typeface="Cambria" panose="02040503050406030204" pitchFamily="18" charset="0"/>
                <a:ea typeface="Tahoma" pitchFamily="34" charset="0"/>
                <a:cs typeface="Tahoma" pitchFamily="34" charset="0"/>
              </a:rPr>
              <a:t>, hubungan hukum ialah hubungan antara dua atau lebih subjek hukum. Dalam hubungan hukum ini hak dan kewajiban pihak yang satu berhadapan dengan hak dan kewajiban pihak yang lain.</a:t>
            </a:r>
          </a:p>
        </p:txBody>
      </p:sp>
    </p:spTree>
    <p:extLst>
      <p:ext uri="{BB962C8B-B14F-4D97-AF65-F5344CB8AC3E}">
        <p14:creationId xmlns:p14="http://schemas.microsoft.com/office/powerpoint/2010/main" val="2766416949"/>
      </p:ext>
    </p:extLst>
  </p:cSld>
  <p:clrMapOvr>
    <a:masterClrMapping/>
  </p:clrMapOvr>
  <p:transition spd="slow">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981200" y="1412777"/>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sp>
        <p:nvSpPr>
          <p:cNvPr id="6" name="TextBox 5"/>
          <p:cNvSpPr txBox="1"/>
          <p:nvPr/>
        </p:nvSpPr>
        <p:spPr>
          <a:xfrm>
            <a:off x="4079776" y="5877272"/>
            <a:ext cx="2332690" cy="369332"/>
          </a:xfrm>
          <a:prstGeom prst="rect">
            <a:avLst/>
          </a:prstGeom>
          <a:noFill/>
        </p:spPr>
        <p:txBody>
          <a:bodyPr wrap="none" rtlCol="0">
            <a:spAutoFit/>
          </a:bodyPr>
          <a:lstStyle/>
          <a:p>
            <a:r>
              <a:rPr lang="en-US" dirty="0">
                <a:solidFill>
                  <a:schemeClr val="bg1"/>
                </a:solidFill>
                <a:latin typeface="Berlin Sans FB Demi" pitchFamily="34" charset="0"/>
              </a:rPr>
              <a:t>GUSTAV RADBRUCH</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3592" y="674694"/>
            <a:ext cx="7416824" cy="5562618"/>
          </a:xfrm>
          <a:prstGeom prst="rect">
            <a:avLst/>
          </a:prstGeom>
        </p:spPr>
      </p:pic>
    </p:spTree>
    <p:extLst>
      <p:ext uri="{BB962C8B-B14F-4D97-AF65-F5344CB8AC3E}">
        <p14:creationId xmlns:p14="http://schemas.microsoft.com/office/powerpoint/2010/main" val="41539990"/>
      </p:ext>
    </p:extLst>
  </p:cSld>
  <p:clrMapOvr>
    <a:masterClrMapping/>
  </p:clrMapOvr>
  <p:transition spd="slow">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981200" y="1412777"/>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sp>
        <p:nvSpPr>
          <p:cNvPr id="6" name="TextBox 5"/>
          <p:cNvSpPr txBox="1"/>
          <p:nvPr/>
        </p:nvSpPr>
        <p:spPr>
          <a:xfrm>
            <a:off x="4079776" y="5877272"/>
            <a:ext cx="2332690" cy="369332"/>
          </a:xfrm>
          <a:prstGeom prst="rect">
            <a:avLst/>
          </a:prstGeom>
          <a:noFill/>
        </p:spPr>
        <p:txBody>
          <a:bodyPr wrap="none" rtlCol="0">
            <a:spAutoFit/>
          </a:bodyPr>
          <a:lstStyle/>
          <a:p>
            <a:r>
              <a:rPr lang="en-US" dirty="0">
                <a:solidFill>
                  <a:schemeClr val="bg1"/>
                </a:solidFill>
                <a:latin typeface="Berlin Sans FB Demi" pitchFamily="34" charset="0"/>
              </a:rPr>
              <a:t>GUSTAV RADBRUCH</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592" y="674694"/>
            <a:ext cx="7416824" cy="5562618"/>
          </a:xfrm>
          <a:prstGeom prst="rect">
            <a:avLst/>
          </a:prstGeom>
        </p:spPr>
      </p:pic>
    </p:spTree>
    <p:extLst>
      <p:ext uri="{BB962C8B-B14F-4D97-AF65-F5344CB8AC3E}">
        <p14:creationId xmlns:p14="http://schemas.microsoft.com/office/powerpoint/2010/main" val="1068073217"/>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ambar 3">
            <a:extLst>
              <a:ext uri="{FF2B5EF4-FFF2-40B4-BE49-F238E27FC236}">
                <a16:creationId xmlns:a16="http://schemas.microsoft.com/office/drawing/2014/main" id="{F6BA77B4-035B-2D48-87B9-B3FB95336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628275975"/>
      </p:ext>
    </p:extLst>
  </p:cSld>
  <p:clrMapOvr>
    <a:masterClrMapping/>
  </p:clrMapOvr>
  <p:transition spd="slow">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rmAutofit fontScale="97500"/>
          </a:bodyPr>
          <a:lstStyle/>
          <a:p>
            <a:pPr algn="ctr">
              <a:spcBef>
                <a:spcPct val="0"/>
              </a:spcBef>
              <a:defRPr/>
            </a:pPr>
            <a:r>
              <a:rPr lang="en-US" sz="3600" b="1" dirty="0">
                <a:solidFill>
                  <a:srgbClr val="C00000"/>
                </a:solidFill>
                <a:latin typeface="Arial" panose="020B0604020202020204" pitchFamily="34" charset="0"/>
                <a:ea typeface="+mj-ea"/>
                <a:cs typeface="Arial" panose="020B0604020202020204" pitchFamily="34" charset="0"/>
              </a:rPr>
              <a:t>6. PERISTIWA HUKUM</a:t>
            </a:r>
            <a:endParaRPr lang="id-ID" sz="3600" b="1" dirty="0">
              <a:solidFill>
                <a:srgbClr val="C00000"/>
              </a:solidFill>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1981200" y="1412777"/>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sp>
        <p:nvSpPr>
          <p:cNvPr id="2" name="Rectangle 1"/>
          <p:cNvSpPr/>
          <p:nvPr/>
        </p:nvSpPr>
        <p:spPr>
          <a:xfrm>
            <a:off x="839416" y="1700809"/>
            <a:ext cx="10729192" cy="3970318"/>
          </a:xfrm>
          <a:prstGeom prst="rect">
            <a:avLst/>
          </a:prstGeom>
        </p:spPr>
        <p:txBody>
          <a:bodyPr wrap="square">
            <a:spAutoFit/>
          </a:bodyPr>
          <a:lstStyle/>
          <a:p>
            <a:pPr algn="just"/>
            <a:r>
              <a:rPr lang="en-US" sz="3600" dirty="0">
                <a:latin typeface="Cambria" panose="02040503050406030204" pitchFamily="18" charset="0"/>
                <a:ea typeface="Tahoma" pitchFamily="34" charset="0"/>
                <a:cs typeface="Tahoma" pitchFamily="34" charset="0"/>
              </a:rPr>
              <a:t>Peristiwa hukum adalah peristiwa kemasyarakatan yang akibatnya diatur oleh hukum.</a:t>
            </a:r>
          </a:p>
          <a:p>
            <a:pPr algn="just"/>
            <a:r>
              <a:rPr lang="en-US" sz="3600" dirty="0">
                <a:latin typeface="Cambria" panose="02040503050406030204" pitchFamily="18" charset="0"/>
                <a:ea typeface="Tahoma" pitchFamily="34" charset="0"/>
                <a:cs typeface="Tahoma" pitchFamily="34" charset="0"/>
              </a:rPr>
              <a:t>Contoh:</a:t>
            </a:r>
          </a:p>
          <a:p>
            <a:pPr marL="457200" indent="-457200" algn="just">
              <a:buFont typeface="Wingdings" pitchFamily="2" charset="2"/>
              <a:buChar char="v"/>
            </a:pPr>
            <a:r>
              <a:rPr lang="en-US" sz="3600" dirty="0">
                <a:latin typeface="Cambria" panose="02040503050406030204" pitchFamily="18" charset="0"/>
                <a:ea typeface="Tahoma" pitchFamily="34" charset="0"/>
                <a:cs typeface="Tahoma" pitchFamily="34" charset="0"/>
              </a:rPr>
              <a:t>Transaksi jual beli menimbulkan akibat hukum berupa hak dan kewajiban para pihak.</a:t>
            </a:r>
          </a:p>
          <a:p>
            <a:pPr marL="457200" indent="-457200" algn="just">
              <a:buFont typeface="Wingdings" pitchFamily="2" charset="2"/>
              <a:buChar char="v"/>
            </a:pPr>
            <a:r>
              <a:rPr lang="en-US" sz="3600" dirty="0">
                <a:latin typeface="Cambria" panose="02040503050406030204" pitchFamily="18" charset="0"/>
                <a:ea typeface="Tahoma" pitchFamily="34" charset="0"/>
                <a:cs typeface="Tahoma" pitchFamily="34" charset="0"/>
              </a:rPr>
              <a:t>Perkawinan yg menimbulkan hak &amp; kewajiban suami/isteri yg diatur oleh </a:t>
            </a:r>
            <a:r>
              <a:rPr lang="en-US" sz="3600" dirty="0" err="1">
                <a:latin typeface="Cambria" panose="02040503050406030204" pitchFamily="18" charset="0"/>
                <a:ea typeface="Tahoma" pitchFamily="34" charset="0"/>
                <a:cs typeface="Tahoma" pitchFamily="34" charset="0"/>
              </a:rPr>
              <a:t>hk</a:t>
            </a:r>
            <a:r>
              <a:rPr lang="en-US" sz="3600" dirty="0">
                <a:latin typeface="Cambria" panose="02040503050406030204" pitchFamily="18" charset="0"/>
                <a:ea typeface="Tahoma" pitchFamily="34" charset="0"/>
                <a:cs typeface="Tahoma" pitchFamily="34" charset="0"/>
              </a:rPr>
              <a:t> perkawinan.</a:t>
            </a:r>
          </a:p>
        </p:txBody>
      </p:sp>
    </p:spTree>
    <p:extLst>
      <p:ext uri="{BB962C8B-B14F-4D97-AF65-F5344CB8AC3E}">
        <p14:creationId xmlns:p14="http://schemas.microsoft.com/office/powerpoint/2010/main" val="3065970043"/>
      </p:ext>
    </p:extLst>
  </p:cSld>
  <p:clrMapOvr>
    <a:masterClrMapping/>
  </p:clrMapOvr>
  <p:transition spd="slow">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981200" y="1412777"/>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sp>
        <p:nvSpPr>
          <p:cNvPr id="2" name="Rectangle 1"/>
          <p:cNvSpPr/>
          <p:nvPr/>
        </p:nvSpPr>
        <p:spPr>
          <a:xfrm>
            <a:off x="1712615" y="836712"/>
            <a:ext cx="8507288" cy="523220"/>
          </a:xfrm>
          <a:prstGeom prst="rect">
            <a:avLst/>
          </a:prstGeom>
        </p:spPr>
        <p:txBody>
          <a:bodyPr wrap="square">
            <a:spAutoFit/>
          </a:bodyPr>
          <a:lstStyle/>
          <a:p>
            <a:pPr algn="just"/>
            <a:r>
              <a:rPr lang="en-US" sz="2800" b="1" dirty="0">
                <a:latin typeface="Tahoma" pitchFamily="34" charset="0"/>
                <a:ea typeface="Tahoma" pitchFamily="34" charset="0"/>
                <a:cs typeface="Tahoma" pitchFamily="34" charset="0"/>
              </a:rPr>
              <a:t>Contoh peristiwa hukum</a:t>
            </a:r>
          </a:p>
        </p:txBody>
      </p:sp>
      <p:graphicFrame>
        <p:nvGraphicFramePr>
          <p:cNvPr id="7" name="Diagram 6"/>
          <p:cNvGraphicFramePr/>
          <p:nvPr>
            <p:extLst>
              <p:ext uri="{D42A27DB-BD31-4B8C-83A1-F6EECF244321}">
                <p14:modId xmlns:p14="http://schemas.microsoft.com/office/powerpoint/2010/main" val="1594292600"/>
              </p:ext>
            </p:extLst>
          </p:nvPr>
        </p:nvGraphicFramePr>
        <p:xfrm>
          <a:off x="479376" y="1397000"/>
          <a:ext cx="11161240"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5792189"/>
      </p:ext>
    </p:extLst>
  </p:cSld>
  <p:clrMapOvr>
    <a:masterClrMapping/>
  </p:clrMapOvr>
  <p:transition spd="slow">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DC9A46-F9A5-4901-8239-8475D4EE0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536" y="296652"/>
            <a:ext cx="8352928" cy="5704098"/>
          </a:xfrm>
          <a:prstGeom prst="rect">
            <a:avLst/>
          </a:prstGeom>
        </p:spPr>
      </p:pic>
    </p:spTree>
    <p:extLst>
      <p:ext uri="{BB962C8B-B14F-4D97-AF65-F5344CB8AC3E}">
        <p14:creationId xmlns:p14="http://schemas.microsoft.com/office/powerpoint/2010/main" val="1130623137"/>
      </p:ext>
    </p:extLst>
  </p:cSld>
  <p:clrMapOvr>
    <a:masterClrMapping/>
  </p:clrMapOvr>
  <p:transition spd="slow">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endParaRPr lang="id-ID" dirty="0"/>
          </a:p>
        </p:txBody>
      </p:sp>
      <p:sp>
        <p:nvSpPr>
          <p:cNvPr id="4" name="Content Placeholder 2"/>
          <p:cNvSpPr txBox="1">
            <a:spLocks/>
          </p:cNvSpPr>
          <p:nvPr/>
        </p:nvSpPr>
        <p:spPr>
          <a:xfrm>
            <a:off x="839416" y="1052736"/>
            <a:ext cx="10801200" cy="511256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ID" sz="4000" dirty="0" err="1">
                <a:solidFill>
                  <a:schemeClr val="tx1"/>
                </a:solidFill>
                <a:latin typeface="Cambria" panose="02040503050406030204" pitchFamily="18" charset="0"/>
                <a:cs typeface="Arial" panose="020B0604020202020204" pitchFamily="34" charset="0"/>
              </a:rPr>
              <a:t>Keberadaan</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hukum</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selalu</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terkait</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dengan</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masyarakat</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Oleh</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karena</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nya</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menimbulkan</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tata</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hukum</a:t>
            </a:r>
            <a:r>
              <a:rPr lang="en-ID" sz="4000" dirty="0">
                <a:solidFill>
                  <a:schemeClr val="tx1"/>
                </a:solidFill>
                <a:latin typeface="Cambria" panose="02040503050406030204" pitchFamily="18" charset="0"/>
                <a:cs typeface="Arial" panose="020B0604020202020204" pitchFamily="34" charset="0"/>
              </a:rPr>
              <a:t> </a:t>
            </a:r>
            <a:r>
              <a:rPr lang="en-ID" sz="4000" i="1" dirty="0">
                <a:solidFill>
                  <a:schemeClr val="tx1"/>
                </a:solidFill>
                <a:latin typeface="Cambria" panose="02040503050406030204" pitchFamily="18" charset="0"/>
                <a:cs typeface="Arial" panose="020B0604020202020204" pitchFamily="34" charset="0"/>
              </a:rPr>
              <a:t>(</a:t>
            </a:r>
            <a:r>
              <a:rPr lang="en-ID" sz="4000" i="1" dirty="0" err="1">
                <a:solidFill>
                  <a:schemeClr val="tx1"/>
                </a:solidFill>
                <a:latin typeface="Cambria" panose="02040503050406030204" pitchFamily="18" charset="0"/>
                <a:cs typeface="Arial" panose="020B0604020202020204" pitchFamily="34" charset="0"/>
              </a:rPr>
              <a:t>recht</a:t>
            </a:r>
            <a:r>
              <a:rPr lang="en-ID" sz="4000" i="1" dirty="0">
                <a:solidFill>
                  <a:schemeClr val="tx1"/>
                </a:solidFill>
                <a:latin typeface="Cambria" panose="02040503050406030204" pitchFamily="18" charset="0"/>
                <a:cs typeface="Arial" panose="020B0604020202020204" pitchFamily="34" charset="0"/>
              </a:rPr>
              <a:t> </a:t>
            </a:r>
            <a:r>
              <a:rPr lang="en-ID" sz="4000" i="1" dirty="0" err="1">
                <a:solidFill>
                  <a:schemeClr val="tx1"/>
                </a:solidFill>
                <a:latin typeface="Cambria" panose="02040503050406030204" pitchFamily="18" charset="0"/>
                <a:cs typeface="Arial" panose="020B0604020202020204" pitchFamily="34" charset="0"/>
              </a:rPr>
              <a:t>orde</a:t>
            </a:r>
            <a:r>
              <a:rPr lang="en-ID" sz="4000" i="1" dirty="0">
                <a:solidFill>
                  <a:schemeClr val="tx1"/>
                </a:solidFill>
                <a:latin typeface="Cambria" panose="02040503050406030204" pitchFamily="18" charset="0"/>
                <a:cs typeface="Arial" panose="020B0604020202020204" pitchFamily="34" charset="0"/>
              </a:rPr>
              <a:t>).</a:t>
            </a:r>
          </a:p>
          <a:p>
            <a:pPr marL="457200" indent="-457200" algn="l">
              <a:buFont typeface="Arial" pitchFamily="34" charset="0"/>
              <a:buChar char="•"/>
            </a:pPr>
            <a:r>
              <a:rPr lang="en-ID" sz="4000" i="1" dirty="0" err="1">
                <a:solidFill>
                  <a:schemeClr val="tx1"/>
                </a:solidFill>
                <a:latin typeface="Cambria" panose="02040503050406030204" pitchFamily="18" charset="0"/>
                <a:cs typeface="Arial" panose="020B0604020202020204" pitchFamily="34" charset="0"/>
              </a:rPr>
              <a:t>Ubi</a:t>
            </a:r>
            <a:r>
              <a:rPr lang="en-ID" sz="4000" i="1" dirty="0">
                <a:solidFill>
                  <a:schemeClr val="tx1"/>
                </a:solidFill>
                <a:latin typeface="Cambria" panose="02040503050406030204" pitchFamily="18" charset="0"/>
                <a:cs typeface="Arial" panose="020B0604020202020204" pitchFamily="34" charset="0"/>
              </a:rPr>
              <a:t> </a:t>
            </a:r>
            <a:r>
              <a:rPr lang="en-ID" sz="4000" i="1" dirty="0" err="1">
                <a:solidFill>
                  <a:schemeClr val="tx1"/>
                </a:solidFill>
                <a:latin typeface="Cambria" panose="02040503050406030204" pitchFamily="18" charset="0"/>
                <a:cs typeface="Arial" panose="020B0604020202020204" pitchFamily="34" charset="0"/>
              </a:rPr>
              <a:t>Societas</a:t>
            </a:r>
            <a:r>
              <a:rPr lang="en-ID" sz="4000" i="1" dirty="0">
                <a:solidFill>
                  <a:schemeClr val="tx1"/>
                </a:solidFill>
                <a:latin typeface="Cambria" panose="02040503050406030204" pitchFamily="18" charset="0"/>
                <a:cs typeface="Arial" panose="020B0604020202020204" pitchFamily="34" charset="0"/>
              </a:rPr>
              <a:t> </a:t>
            </a:r>
            <a:r>
              <a:rPr lang="en-ID" sz="4000" i="1" dirty="0" err="1">
                <a:solidFill>
                  <a:schemeClr val="tx1"/>
                </a:solidFill>
                <a:latin typeface="Cambria" panose="02040503050406030204" pitchFamily="18" charset="0"/>
                <a:cs typeface="Arial" panose="020B0604020202020204" pitchFamily="34" charset="0"/>
              </a:rPr>
              <a:t>Ibi</a:t>
            </a:r>
            <a:r>
              <a:rPr lang="en-ID" sz="4000" i="1" dirty="0">
                <a:solidFill>
                  <a:schemeClr val="tx1"/>
                </a:solidFill>
                <a:latin typeface="Cambria" panose="02040503050406030204" pitchFamily="18" charset="0"/>
                <a:cs typeface="Arial" panose="020B0604020202020204" pitchFamily="34" charset="0"/>
              </a:rPr>
              <a:t> </a:t>
            </a:r>
            <a:r>
              <a:rPr lang="en-ID" sz="4000" i="1" dirty="0" err="1">
                <a:solidFill>
                  <a:schemeClr val="tx1"/>
                </a:solidFill>
                <a:latin typeface="Cambria" panose="02040503050406030204" pitchFamily="18" charset="0"/>
                <a:cs typeface="Arial" panose="020B0604020202020204" pitchFamily="34" charset="0"/>
              </a:rPr>
              <a:t>Ius</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dimana</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ada</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masyarakat</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disitu</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ada</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hukum</a:t>
            </a:r>
            <a:r>
              <a:rPr lang="en-ID" sz="4000" dirty="0">
                <a:solidFill>
                  <a:schemeClr val="tx1"/>
                </a:solidFill>
                <a:latin typeface="Cambria" panose="02040503050406030204" pitchFamily="18" charset="0"/>
                <a:cs typeface="Arial" panose="020B0604020202020204" pitchFamily="34" charset="0"/>
              </a:rPr>
              <a:t>.</a:t>
            </a:r>
          </a:p>
          <a:p>
            <a:pPr marL="457200" indent="-457200" algn="l">
              <a:buFont typeface="Arial" pitchFamily="34" charset="0"/>
              <a:buChar char="•"/>
            </a:pPr>
            <a:r>
              <a:rPr lang="en-ID" sz="4000" dirty="0">
                <a:solidFill>
                  <a:schemeClr val="tx1"/>
                </a:solidFill>
                <a:latin typeface="Cambria" panose="02040503050406030204" pitchFamily="18" charset="0"/>
                <a:cs typeface="Arial" panose="020B0604020202020204" pitchFamily="34" charset="0"/>
              </a:rPr>
              <a:t>Tata </a:t>
            </a:r>
            <a:r>
              <a:rPr lang="en-ID" sz="4000" dirty="0" err="1">
                <a:solidFill>
                  <a:schemeClr val="tx1"/>
                </a:solidFill>
                <a:latin typeface="Cambria" panose="02040503050406030204" pitchFamily="18" charset="0"/>
                <a:cs typeface="Arial" panose="020B0604020202020204" pitchFamily="34" charset="0"/>
              </a:rPr>
              <a:t>hukum</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berkenaan</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dengan</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keberlakuan</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dari</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norma</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atau</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peraturan</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hukum</a:t>
            </a:r>
            <a:endParaRPr lang="en-ID" sz="40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375893150"/>
      </p:ext>
    </p:extLst>
  </p:cSld>
  <p:clrMapOvr>
    <a:masterClrMapping/>
  </p:clrMapOvr>
  <p:transition spd="slow">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rmAutofit fontScale="97500"/>
          </a:bodyPr>
          <a:lstStyle/>
          <a:p>
            <a:pPr>
              <a:spcBef>
                <a:spcPct val="0"/>
              </a:spcBef>
              <a:defRPr/>
            </a:pPr>
            <a:endParaRPr lang="id-ID" sz="3200" b="1" dirty="0">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1127448" y="1196753"/>
            <a:ext cx="5328592" cy="49294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ID" sz="3200" dirty="0" err="1">
                <a:solidFill>
                  <a:schemeClr val="tx1"/>
                </a:solidFill>
                <a:latin typeface="Cambria" panose="02040503050406030204" pitchFamily="18" charset="0"/>
                <a:cs typeface="Arial" panose="020B0604020202020204" pitchFamily="34" charset="0"/>
              </a:rPr>
              <a:t>Masing-masing</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peraturan</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hukum</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itu</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saling</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berhubungan</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secara</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fungsional</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sehingga</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merupakan</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suatu</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kesatuan</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dari</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beragam</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peraturan</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hukum</a:t>
            </a:r>
            <a:r>
              <a:rPr lang="en-ID" sz="3200" dirty="0">
                <a:solidFill>
                  <a:schemeClr val="tx1"/>
                </a:solidFill>
                <a:latin typeface="Cambria" panose="02040503050406030204" pitchFamily="18" charset="0"/>
                <a:cs typeface="Arial" panose="020B0604020202020204" pitchFamily="34" charset="0"/>
              </a:rPr>
              <a:t> yang </a:t>
            </a:r>
            <a:r>
              <a:rPr lang="en-ID" sz="3200" dirty="0" err="1">
                <a:solidFill>
                  <a:schemeClr val="tx1"/>
                </a:solidFill>
                <a:latin typeface="Cambria" panose="02040503050406030204" pitchFamily="18" charset="0"/>
                <a:cs typeface="Arial" panose="020B0604020202020204" pitchFamily="34" charset="0"/>
              </a:rPr>
              <a:t>disusun</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secara</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menyeluruh</a:t>
            </a:r>
            <a:r>
              <a:rPr lang="en-ID" sz="3200" dirty="0">
                <a:solidFill>
                  <a:schemeClr val="tx1"/>
                </a:solidFill>
                <a:latin typeface="Cambria" panose="02040503050406030204" pitchFamily="18" charset="0"/>
                <a:cs typeface="Arial" panose="020B0604020202020204" pitchFamily="34" charset="0"/>
              </a:rPr>
              <a:t>.</a:t>
            </a:r>
          </a:p>
        </p:txBody>
      </p:sp>
      <p:sp>
        <p:nvSpPr>
          <p:cNvPr id="5" name="Rounded Rectangle 4"/>
          <p:cNvSpPr/>
          <p:nvPr/>
        </p:nvSpPr>
        <p:spPr>
          <a:xfrm>
            <a:off x="6312024" y="1916832"/>
            <a:ext cx="3600400" cy="2376264"/>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err="1">
                <a:latin typeface="Cambria" panose="02040503050406030204" pitchFamily="18" charset="0"/>
              </a:rPr>
              <a:t>Soerjono</a:t>
            </a:r>
            <a:r>
              <a:rPr lang="en-ID" dirty="0">
                <a:latin typeface="Cambria" panose="02040503050406030204" pitchFamily="18" charset="0"/>
              </a:rPr>
              <a:t> </a:t>
            </a:r>
            <a:r>
              <a:rPr lang="en-ID" dirty="0" err="1">
                <a:latin typeface="Cambria" panose="02040503050406030204" pitchFamily="18" charset="0"/>
              </a:rPr>
              <a:t>Soekanto</a:t>
            </a:r>
            <a:r>
              <a:rPr lang="en-ID" dirty="0">
                <a:latin typeface="Cambria" panose="02040503050406030204" pitchFamily="18" charset="0"/>
              </a:rPr>
              <a:t>:</a:t>
            </a:r>
          </a:p>
          <a:p>
            <a:pPr algn="ctr"/>
            <a:r>
              <a:rPr lang="en-ID" dirty="0">
                <a:latin typeface="Cambria" panose="02040503050406030204" pitchFamily="18" charset="0"/>
              </a:rPr>
              <a:t>“Tata </a:t>
            </a:r>
            <a:r>
              <a:rPr lang="en-ID" dirty="0" err="1">
                <a:latin typeface="Cambria" panose="02040503050406030204" pitchFamily="18" charset="0"/>
              </a:rPr>
              <a:t>hukum</a:t>
            </a:r>
            <a:r>
              <a:rPr lang="en-ID" dirty="0">
                <a:latin typeface="Cambria" panose="02040503050406030204" pitchFamily="18" charset="0"/>
              </a:rPr>
              <a:t> </a:t>
            </a:r>
            <a:r>
              <a:rPr lang="en-ID" dirty="0" err="1">
                <a:latin typeface="Cambria" panose="02040503050406030204" pitchFamily="18" charset="0"/>
              </a:rPr>
              <a:t>adalah</a:t>
            </a:r>
            <a:r>
              <a:rPr lang="en-ID" dirty="0">
                <a:latin typeface="Cambria" panose="02040503050406030204" pitchFamily="18" charset="0"/>
              </a:rPr>
              <a:t> </a:t>
            </a:r>
            <a:r>
              <a:rPr lang="en-ID" dirty="0" err="1">
                <a:latin typeface="Cambria" panose="02040503050406030204" pitchFamily="18" charset="0"/>
              </a:rPr>
              <a:t>struktur</a:t>
            </a:r>
            <a:r>
              <a:rPr lang="en-ID" dirty="0">
                <a:latin typeface="Cambria" panose="02040503050406030204" pitchFamily="18" charset="0"/>
              </a:rPr>
              <a:t> </a:t>
            </a:r>
            <a:r>
              <a:rPr lang="en-ID" dirty="0" err="1">
                <a:latin typeface="Cambria" panose="02040503050406030204" pitchFamily="18" charset="0"/>
              </a:rPr>
              <a:t>dan</a:t>
            </a:r>
            <a:r>
              <a:rPr lang="en-ID" dirty="0">
                <a:latin typeface="Cambria" panose="02040503050406030204" pitchFamily="18" charset="0"/>
              </a:rPr>
              <a:t> proses </a:t>
            </a:r>
            <a:r>
              <a:rPr lang="en-ID" dirty="0" err="1">
                <a:latin typeface="Cambria" panose="02040503050406030204" pitchFamily="18" charset="0"/>
              </a:rPr>
              <a:t>perangkat</a:t>
            </a:r>
            <a:r>
              <a:rPr lang="en-ID" dirty="0">
                <a:latin typeface="Cambria" panose="02040503050406030204" pitchFamily="18" charset="0"/>
              </a:rPr>
              <a:t> </a:t>
            </a:r>
            <a:r>
              <a:rPr lang="en-ID" dirty="0" err="1">
                <a:latin typeface="Cambria" panose="02040503050406030204" pitchFamily="18" charset="0"/>
              </a:rPr>
              <a:t>kaidah-kaidah</a:t>
            </a:r>
            <a:r>
              <a:rPr lang="en-ID" dirty="0">
                <a:latin typeface="Cambria" panose="02040503050406030204" pitchFamily="18" charset="0"/>
              </a:rPr>
              <a:t> </a:t>
            </a:r>
            <a:r>
              <a:rPr lang="en-ID" dirty="0" err="1">
                <a:latin typeface="Cambria" panose="02040503050406030204" pitchFamily="18" charset="0"/>
              </a:rPr>
              <a:t>hukum</a:t>
            </a:r>
            <a:r>
              <a:rPr lang="en-ID" dirty="0">
                <a:latin typeface="Cambria" panose="02040503050406030204" pitchFamily="18" charset="0"/>
              </a:rPr>
              <a:t> yang </a:t>
            </a:r>
            <a:r>
              <a:rPr lang="en-ID" dirty="0" err="1">
                <a:latin typeface="Cambria" panose="02040503050406030204" pitchFamily="18" charset="0"/>
              </a:rPr>
              <a:t>berlaku</a:t>
            </a:r>
            <a:r>
              <a:rPr lang="en-ID" dirty="0">
                <a:latin typeface="Cambria" panose="02040503050406030204" pitchFamily="18" charset="0"/>
              </a:rPr>
              <a:t> </a:t>
            </a:r>
            <a:r>
              <a:rPr lang="en-ID" dirty="0" err="1">
                <a:latin typeface="Cambria" panose="02040503050406030204" pitchFamily="18" charset="0"/>
              </a:rPr>
              <a:t>pada</a:t>
            </a:r>
            <a:r>
              <a:rPr lang="en-ID" dirty="0">
                <a:latin typeface="Cambria" panose="02040503050406030204" pitchFamily="18" charset="0"/>
              </a:rPr>
              <a:t> </a:t>
            </a:r>
            <a:r>
              <a:rPr lang="en-ID" dirty="0" err="1">
                <a:latin typeface="Cambria" panose="02040503050406030204" pitchFamily="18" charset="0"/>
              </a:rPr>
              <a:t>suatu</a:t>
            </a:r>
            <a:r>
              <a:rPr lang="en-ID" dirty="0">
                <a:latin typeface="Cambria" panose="02040503050406030204" pitchFamily="18" charset="0"/>
              </a:rPr>
              <a:t> </a:t>
            </a:r>
            <a:r>
              <a:rPr lang="en-ID" dirty="0" err="1">
                <a:latin typeface="Cambria" panose="02040503050406030204" pitchFamily="18" charset="0"/>
              </a:rPr>
              <a:t>waktu</a:t>
            </a:r>
            <a:r>
              <a:rPr lang="en-ID" dirty="0">
                <a:latin typeface="Cambria" panose="02040503050406030204" pitchFamily="18" charset="0"/>
              </a:rPr>
              <a:t> </a:t>
            </a:r>
            <a:r>
              <a:rPr lang="en-ID" dirty="0" err="1">
                <a:latin typeface="Cambria" panose="02040503050406030204" pitchFamily="18" charset="0"/>
              </a:rPr>
              <a:t>dan</a:t>
            </a:r>
            <a:r>
              <a:rPr lang="en-ID" dirty="0">
                <a:latin typeface="Cambria" panose="02040503050406030204" pitchFamily="18" charset="0"/>
              </a:rPr>
              <a:t> </a:t>
            </a:r>
            <a:r>
              <a:rPr lang="en-ID" dirty="0" err="1">
                <a:latin typeface="Cambria" panose="02040503050406030204" pitchFamily="18" charset="0"/>
              </a:rPr>
              <a:t>tempat</a:t>
            </a:r>
            <a:r>
              <a:rPr lang="en-ID" dirty="0">
                <a:latin typeface="Cambria" panose="02040503050406030204" pitchFamily="18" charset="0"/>
              </a:rPr>
              <a:t> </a:t>
            </a:r>
            <a:r>
              <a:rPr lang="en-ID" dirty="0" err="1">
                <a:latin typeface="Cambria" panose="02040503050406030204" pitchFamily="18" charset="0"/>
              </a:rPr>
              <a:t>tertentu</a:t>
            </a:r>
            <a:r>
              <a:rPr lang="en-ID" dirty="0">
                <a:latin typeface="Cambria" panose="02040503050406030204" pitchFamily="18" charset="0"/>
              </a:rPr>
              <a:t> </a:t>
            </a:r>
            <a:r>
              <a:rPr lang="en-ID" dirty="0" err="1">
                <a:latin typeface="Cambria" panose="02040503050406030204" pitchFamily="18" charset="0"/>
              </a:rPr>
              <a:t>serta</a:t>
            </a:r>
            <a:r>
              <a:rPr lang="en-ID" dirty="0">
                <a:latin typeface="Cambria" panose="02040503050406030204" pitchFamily="18" charset="0"/>
              </a:rPr>
              <a:t> </a:t>
            </a:r>
            <a:r>
              <a:rPr lang="en-ID" dirty="0" err="1">
                <a:latin typeface="Cambria" panose="02040503050406030204" pitchFamily="18" charset="0"/>
              </a:rPr>
              <a:t>berbentuk</a:t>
            </a:r>
            <a:r>
              <a:rPr lang="en-ID" dirty="0">
                <a:latin typeface="Cambria" panose="02040503050406030204" pitchFamily="18" charset="0"/>
              </a:rPr>
              <a:t> </a:t>
            </a:r>
            <a:r>
              <a:rPr lang="en-ID" dirty="0" err="1">
                <a:latin typeface="Cambria" panose="02040503050406030204" pitchFamily="18" charset="0"/>
              </a:rPr>
              <a:t>tertulis</a:t>
            </a:r>
            <a:r>
              <a:rPr lang="en-ID" dirty="0">
                <a:latin typeface="Cambria" panose="02040503050406030204" pitchFamily="18" charset="0"/>
              </a:rPr>
              <a:t>.”</a:t>
            </a:r>
            <a:endParaRPr lang="en-US" dirty="0">
              <a:latin typeface="Cambria" panose="02040503050406030204" pitchFamily="18" charset="0"/>
            </a:endParaRPr>
          </a:p>
        </p:txBody>
      </p:sp>
    </p:spTree>
    <p:extLst>
      <p:ext uri="{BB962C8B-B14F-4D97-AF65-F5344CB8AC3E}">
        <p14:creationId xmlns:p14="http://schemas.microsoft.com/office/powerpoint/2010/main" val="1941036234"/>
      </p:ext>
    </p:extLst>
  </p:cSld>
  <p:clrMapOvr>
    <a:masterClrMapping/>
  </p:clrMapOvr>
  <p:transition spd="slow">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rmAutofit fontScale="97500"/>
          </a:bodyPr>
          <a:lstStyle/>
          <a:p>
            <a:pPr>
              <a:spcBef>
                <a:spcPct val="0"/>
              </a:spcBef>
              <a:defRPr/>
            </a:pPr>
            <a:endParaRPr lang="id-ID" sz="3200" b="1" dirty="0">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695400" y="1196753"/>
            <a:ext cx="10945216" cy="49294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ID" sz="4000" dirty="0">
                <a:solidFill>
                  <a:schemeClr val="tx1"/>
                </a:solidFill>
                <a:latin typeface="Cambria" panose="02040503050406030204" pitchFamily="18" charset="0"/>
                <a:cs typeface="Arial" panose="020B0604020202020204" pitchFamily="34" charset="0"/>
              </a:rPr>
              <a:t>Tata </a:t>
            </a:r>
            <a:r>
              <a:rPr lang="en-ID" sz="4000" dirty="0" err="1">
                <a:solidFill>
                  <a:schemeClr val="tx1"/>
                </a:solidFill>
                <a:latin typeface="Cambria" panose="02040503050406030204" pitchFamily="18" charset="0"/>
                <a:cs typeface="Arial" panose="020B0604020202020204" pitchFamily="34" charset="0"/>
              </a:rPr>
              <a:t>hukum</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menunjukkan</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adanya</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ketertiban</a:t>
            </a:r>
            <a:r>
              <a:rPr lang="en-ID" sz="4000" dirty="0">
                <a:solidFill>
                  <a:schemeClr val="tx1"/>
                </a:solidFill>
                <a:latin typeface="Cambria" panose="02040503050406030204" pitchFamily="18" charset="0"/>
                <a:cs typeface="Arial" panose="020B0604020202020204" pitchFamily="34" charset="0"/>
              </a:rPr>
              <a:t>.</a:t>
            </a:r>
          </a:p>
          <a:p>
            <a:pPr marL="457200" indent="-457200" algn="l">
              <a:buFont typeface="Arial" panose="020B0604020202020204" pitchFamily="34" charset="0"/>
              <a:buChar char="•"/>
            </a:pPr>
            <a:r>
              <a:rPr lang="en-ID" sz="4000" dirty="0">
                <a:solidFill>
                  <a:schemeClr val="tx1"/>
                </a:solidFill>
                <a:latin typeface="Cambria" panose="02040503050406030204" pitchFamily="18" charset="0"/>
                <a:cs typeface="Arial" panose="020B0604020202020204" pitchFamily="34" charset="0"/>
              </a:rPr>
              <a:t>Tata </a:t>
            </a:r>
            <a:r>
              <a:rPr lang="en-ID" sz="4000" dirty="0" err="1">
                <a:solidFill>
                  <a:schemeClr val="tx1"/>
                </a:solidFill>
                <a:latin typeface="Cambria" panose="02040503050406030204" pitchFamily="18" charset="0"/>
                <a:cs typeface="Arial" panose="020B0604020202020204" pitchFamily="34" charset="0"/>
              </a:rPr>
              <a:t>hukum</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tidak</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hanya</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berbentuk</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tertulis</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tetapi</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juga</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mencakup</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hukum</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tidak</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tertulis</a:t>
            </a:r>
            <a:r>
              <a:rPr lang="en-ID" sz="4000" dirty="0">
                <a:solidFill>
                  <a:schemeClr val="tx1"/>
                </a:solidFill>
                <a:latin typeface="Cambria" panose="02040503050406030204" pitchFamily="18" charset="0"/>
                <a:cs typeface="Arial" panose="020B0604020202020204" pitchFamily="34" charset="0"/>
              </a:rPr>
              <a:t>, yang </a:t>
            </a:r>
            <a:r>
              <a:rPr lang="en-ID" sz="4000" dirty="0" err="1">
                <a:solidFill>
                  <a:schemeClr val="tx1"/>
                </a:solidFill>
                <a:latin typeface="Cambria" panose="02040503050406030204" pitchFamily="18" charset="0"/>
                <a:cs typeface="Arial" panose="020B0604020202020204" pitchFamily="34" charset="0"/>
              </a:rPr>
              <a:t>juga</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disebut</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hukum</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kebiasaan</a:t>
            </a:r>
            <a:r>
              <a:rPr lang="en-ID" sz="4000" dirty="0">
                <a:solidFill>
                  <a:schemeClr val="tx1"/>
                </a:solidFill>
                <a:latin typeface="Cambria" panose="02040503050406030204" pitchFamily="18" charset="0"/>
                <a:cs typeface="Arial" panose="020B0604020202020204" pitchFamily="34" charset="0"/>
              </a:rPr>
              <a:t>.</a:t>
            </a:r>
          </a:p>
          <a:p>
            <a:pPr marL="457200" indent="-457200" algn="l">
              <a:buFont typeface="Arial" panose="020B0604020202020204" pitchFamily="34" charset="0"/>
              <a:buChar char="•"/>
            </a:pPr>
            <a:r>
              <a:rPr lang="en-ID" sz="4000" dirty="0" err="1">
                <a:solidFill>
                  <a:schemeClr val="tx1"/>
                </a:solidFill>
                <a:latin typeface="Cambria" panose="02040503050406030204" pitchFamily="18" charset="0"/>
                <a:cs typeface="Arial" panose="020B0604020202020204" pitchFamily="34" charset="0"/>
              </a:rPr>
              <a:t>Hukum</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kebiasaan</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muncul</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dalam</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kehidupan</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masyarakat</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karena</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perilaku</a:t>
            </a:r>
            <a:r>
              <a:rPr lang="en-ID" sz="4000" dirty="0">
                <a:solidFill>
                  <a:schemeClr val="tx1"/>
                </a:solidFill>
                <a:latin typeface="Cambria" panose="02040503050406030204" pitchFamily="18" charset="0"/>
                <a:cs typeface="Arial" panose="020B0604020202020204" pitchFamily="34" charset="0"/>
              </a:rPr>
              <a:t> yang </a:t>
            </a:r>
            <a:r>
              <a:rPr lang="en-ID" sz="4000" dirty="0" err="1">
                <a:solidFill>
                  <a:schemeClr val="tx1"/>
                </a:solidFill>
                <a:latin typeface="Cambria" panose="02040503050406030204" pitchFamily="18" charset="0"/>
                <a:cs typeface="Arial" panose="020B0604020202020204" pitchFamily="34" charset="0"/>
              </a:rPr>
              <a:t>dilakukan</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secara</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tetap</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atau</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berulang</a:t>
            </a:r>
            <a:r>
              <a:rPr lang="en-ID" sz="4000"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2769354278"/>
      </p:ext>
    </p:extLst>
  </p:cSld>
  <p:clrMapOvr>
    <a:masterClrMapping/>
  </p:clrMapOvr>
  <p:transition spd="slow">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rmAutofit fontScale="97500"/>
          </a:bodyPr>
          <a:lstStyle/>
          <a:p>
            <a:pPr>
              <a:spcBef>
                <a:spcPct val="0"/>
              </a:spcBef>
              <a:defRPr/>
            </a:pPr>
            <a:endParaRPr lang="id-ID" sz="3200" b="1" dirty="0">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767408" y="1196753"/>
            <a:ext cx="10801200" cy="49294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ID" sz="4000" dirty="0">
                <a:solidFill>
                  <a:schemeClr val="tx1"/>
                </a:solidFill>
                <a:latin typeface="Cambria" panose="02040503050406030204" pitchFamily="18" charset="0"/>
                <a:cs typeface="Arial" panose="020B0604020202020204" pitchFamily="34" charset="0"/>
              </a:rPr>
              <a:t>Norma </a:t>
            </a:r>
            <a:r>
              <a:rPr lang="en-ID" sz="4000" dirty="0" err="1">
                <a:solidFill>
                  <a:schemeClr val="tx1"/>
                </a:solidFill>
                <a:latin typeface="Cambria" panose="02040503050406030204" pitchFamily="18" charset="0"/>
                <a:cs typeface="Arial" panose="020B0604020202020204" pitchFamily="34" charset="0"/>
              </a:rPr>
              <a:t>atau</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kaidah</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adalah</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petunjuk</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hidup</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yaitu</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petunjuk</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bagaimana</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seharusnya</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kita</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berbuat</a:t>
            </a:r>
            <a:r>
              <a:rPr lang="en-ID" sz="4000" dirty="0">
                <a:solidFill>
                  <a:schemeClr val="tx1"/>
                </a:solidFill>
                <a:latin typeface="Cambria" panose="02040503050406030204" pitchFamily="18" charset="0"/>
                <a:cs typeface="Arial" panose="020B0604020202020204" pitchFamily="34" charset="0"/>
              </a:rPr>
              <a:t>/</a:t>
            </a:r>
            <a:r>
              <a:rPr lang="en-ID" sz="4000" dirty="0" err="1">
                <a:solidFill>
                  <a:schemeClr val="tx1"/>
                </a:solidFill>
                <a:latin typeface="Cambria" panose="02040503050406030204" pitchFamily="18" charset="0"/>
                <a:cs typeface="Arial" panose="020B0604020202020204" pitchFamily="34" charset="0"/>
              </a:rPr>
              <a:t>bertingkah</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laku</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dalam</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masyarakat</a:t>
            </a:r>
            <a:r>
              <a:rPr lang="en-ID" sz="4000" dirty="0">
                <a:solidFill>
                  <a:schemeClr val="tx1"/>
                </a:solidFill>
                <a:latin typeface="Cambria" panose="02040503050406030204" pitchFamily="18" charset="0"/>
                <a:cs typeface="Arial" panose="020B0604020202020204" pitchFamily="34" charset="0"/>
              </a:rPr>
              <a:t>.</a:t>
            </a:r>
          </a:p>
          <a:p>
            <a:pPr marL="457200" indent="-457200" algn="l">
              <a:buFont typeface="Arial" panose="020B0604020202020204" pitchFamily="34" charset="0"/>
              <a:buChar char="•"/>
            </a:pPr>
            <a:r>
              <a:rPr lang="en-ID" sz="4000" dirty="0" err="1">
                <a:solidFill>
                  <a:schemeClr val="tx1"/>
                </a:solidFill>
                <a:latin typeface="Cambria" panose="02040503050406030204" pitchFamily="18" charset="0"/>
                <a:cs typeface="Arial" panose="020B0604020202020204" pitchFamily="34" charset="0"/>
              </a:rPr>
              <a:t>Hukum</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merupakan</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seperangkat</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norma</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atau</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kaidah</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dan</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kaidah</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itu</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bermacam-macam</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tetapi</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satu</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kesatuan</a:t>
            </a:r>
            <a:r>
              <a:rPr lang="en-ID" sz="4000"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4164197358"/>
      </p:ext>
    </p:extLst>
  </p:cSld>
  <p:clrMapOvr>
    <a:masterClrMapping/>
  </p:clrMapOvr>
  <p:transition spd="slow">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rmAutofit fontScale="97500"/>
          </a:bodyPr>
          <a:lstStyle/>
          <a:p>
            <a:pPr>
              <a:spcBef>
                <a:spcPct val="0"/>
              </a:spcBef>
              <a:defRPr/>
            </a:pPr>
            <a:endParaRPr lang="id-ID" sz="3200" b="1" dirty="0">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1981200" y="1196753"/>
            <a:ext cx="8229600" cy="49294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ID" dirty="0">
                <a:solidFill>
                  <a:schemeClr val="tx1"/>
                </a:solidFill>
                <a:latin typeface="Cambria" panose="02040503050406030204" pitchFamily="18" charset="0"/>
                <a:cs typeface="Arial" panose="020B0604020202020204" pitchFamily="34" charset="0"/>
              </a:rPr>
              <a:t>Norma </a:t>
            </a:r>
            <a:r>
              <a:rPr lang="en-ID" dirty="0" err="1">
                <a:solidFill>
                  <a:schemeClr val="tx1"/>
                </a:solidFill>
                <a:latin typeface="Cambria" panose="02040503050406030204" pitchFamily="18" charset="0"/>
                <a:cs typeface="Arial" panose="020B0604020202020204" pitchFamily="34" charset="0"/>
              </a:rPr>
              <a:t>atau</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kaidah</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pedoman</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untuk</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hidup</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Hidup</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itu</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sendiri</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mempunyai</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dua</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aspek</a:t>
            </a:r>
            <a:r>
              <a:rPr lang="en-ID" dirty="0">
                <a:solidFill>
                  <a:schemeClr val="tx1"/>
                </a:solidFill>
                <a:latin typeface="Cambria" panose="02040503050406030204" pitchFamily="18" charset="0"/>
                <a:cs typeface="Arial" panose="020B0604020202020204" pitchFamily="34" charset="0"/>
              </a:rPr>
              <a:t>.</a:t>
            </a:r>
          </a:p>
          <a:p>
            <a:pPr marL="514350" indent="-514350" algn="l">
              <a:buFont typeface="+mj-lt"/>
              <a:buAutoNum type="arabicPeriod"/>
            </a:pPr>
            <a:r>
              <a:rPr lang="en-ID" dirty="0" err="1">
                <a:solidFill>
                  <a:schemeClr val="tx1"/>
                </a:solidFill>
                <a:latin typeface="Cambria" panose="02040503050406030204" pitchFamily="18" charset="0"/>
                <a:cs typeface="Arial" panose="020B0604020202020204" pitchFamily="34" charset="0"/>
              </a:rPr>
              <a:t>Hidup</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pribadi</a:t>
            </a:r>
            <a:r>
              <a:rPr lang="en-ID" dirty="0">
                <a:solidFill>
                  <a:schemeClr val="tx1"/>
                </a:solidFill>
                <a:latin typeface="Cambria" panose="02040503050406030204" pitchFamily="18" charset="0"/>
                <a:cs typeface="Arial" panose="020B0604020202020204" pitchFamily="34" charset="0"/>
              </a:rPr>
              <a:t>			2. </a:t>
            </a:r>
            <a:r>
              <a:rPr lang="en-ID" dirty="0" err="1">
                <a:solidFill>
                  <a:schemeClr val="tx1"/>
                </a:solidFill>
                <a:latin typeface="Cambria" panose="02040503050406030204" pitchFamily="18" charset="0"/>
                <a:cs typeface="Arial" panose="020B0604020202020204" pitchFamily="34" charset="0"/>
              </a:rPr>
              <a:t>Hidup</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antar</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Pribadi</a:t>
            </a:r>
            <a:endParaRPr lang="en-ID" dirty="0">
              <a:solidFill>
                <a:schemeClr val="tx1"/>
              </a:solidFill>
              <a:latin typeface="Cambria" panose="02040503050406030204" pitchFamily="18" charset="0"/>
              <a:cs typeface="Arial" panose="020B0604020202020204" pitchFamily="34" charset="0"/>
            </a:endParaRPr>
          </a:p>
          <a:p>
            <a:pPr algn="l"/>
            <a:endParaRPr lang="en-ID" dirty="0">
              <a:solidFill>
                <a:schemeClr val="tx1"/>
              </a:solidFill>
              <a:latin typeface="Cambria" panose="02040503050406030204" pitchFamily="18" charset="0"/>
              <a:cs typeface="Arial" panose="020B0604020202020204" pitchFamily="34" charset="0"/>
            </a:endParaRPr>
          </a:p>
        </p:txBody>
      </p:sp>
      <p:sp>
        <p:nvSpPr>
          <p:cNvPr id="5" name="Rounded Rectangle 4"/>
          <p:cNvSpPr/>
          <p:nvPr/>
        </p:nvSpPr>
        <p:spPr>
          <a:xfrm>
            <a:off x="2063552" y="2852936"/>
            <a:ext cx="3600400" cy="2376264"/>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lphaLcPeriod"/>
            </a:pPr>
            <a:r>
              <a:rPr lang="en-ID" b="1" dirty="0" err="1">
                <a:latin typeface="Cambria" panose="02040503050406030204" pitchFamily="18" charset="0"/>
              </a:rPr>
              <a:t>Kaidah</a:t>
            </a:r>
            <a:r>
              <a:rPr lang="en-ID" b="1" dirty="0">
                <a:latin typeface="Cambria" panose="02040503050406030204" pitchFamily="18" charset="0"/>
              </a:rPr>
              <a:t> </a:t>
            </a:r>
            <a:r>
              <a:rPr lang="en-ID" b="1" dirty="0" err="1">
                <a:latin typeface="Cambria" panose="02040503050406030204" pitchFamily="18" charset="0"/>
              </a:rPr>
              <a:t>Kepercayaan</a:t>
            </a:r>
            <a:r>
              <a:rPr lang="en-ID" dirty="0">
                <a:latin typeface="Cambria" panose="02040503050406030204" pitchFamily="18" charset="0"/>
              </a:rPr>
              <a:t>: </a:t>
            </a:r>
            <a:r>
              <a:rPr lang="en-ID" dirty="0" err="1">
                <a:latin typeface="Cambria" panose="02040503050406030204" pitchFamily="18" charset="0"/>
              </a:rPr>
              <a:t>utk</a:t>
            </a:r>
            <a:r>
              <a:rPr lang="en-ID" dirty="0">
                <a:latin typeface="Cambria" panose="02040503050406030204" pitchFamily="18" charset="0"/>
              </a:rPr>
              <a:t> </a:t>
            </a:r>
            <a:r>
              <a:rPr lang="en-ID" dirty="0" err="1">
                <a:latin typeface="Cambria" panose="02040503050406030204" pitchFamily="18" charset="0"/>
              </a:rPr>
              <a:t>mencapai</a:t>
            </a:r>
            <a:r>
              <a:rPr lang="en-ID" dirty="0">
                <a:latin typeface="Cambria" panose="02040503050406030204" pitchFamily="18" charset="0"/>
              </a:rPr>
              <a:t> </a:t>
            </a:r>
            <a:r>
              <a:rPr lang="en-ID" dirty="0" err="1">
                <a:latin typeface="Cambria" panose="02040503050406030204" pitchFamily="18" charset="0"/>
              </a:rPr>
              <a:t>kesucian</a:t>
            </a:r>
            <a:r>
              <a:rPr lang="en-ID" dirty="0">
                <a:latin typeface="Cambria" panose="02040503050406030204" pitchFamily="18" charset="0"/>
              </a:rPr>
              <a:t> </a:t>
            </a:r>
            <a:r>
              <a:rPr lang="en-ID" dirty="0" err="1">
                <a:latin typeface="Cambria" panose="02040503050406030204" pitchFamily="18" charset="0"/>
              </a:rPr>
              <a:t>hidup</a:t>
            </a:r>
            <a:r>
              <a:rPr lang="en-ID" dirty="0">
                <a:latin typeface="Cambria" panose="02040503050406030204" pitchFamily="18" charset="0"/>
              </a:rPr>
              <a:t> </a:t>
            </a:r>
            <a:r>
              <a:rPr lang="en-ID" dirty="0" err="1">
                <a:latin typeface="Cambria" panose="02040503050406030204" pitchFamily="18" charset="0"/>
              </a:rPr>
              <a:t>pribadi</a:t>
            </a:r>
            <a:r>
              <a:rPr lang="en-ID" dirty="0">
                <a:latin typeface="Cambria" panose="02040503050406030204" pitchFamily="18" charset="0"/>
              </a:rPr>
              <a:t> </a:t>
            </a:r>
            <a:r>
              <a:rPr lang="en-ID" dirty="0" err="1">
                <a:latin typeface="Cambria" panose="02040503050406030204" pitchFamily="18" charset="0"/>
              </a:rPr>
              <a:t>atau</a:t>
            </a:r>
            <a:r>
              <a:rPr lang="en-ID" dirty="0">
                <a:latin typeface="Cambria" panose="02040503050406030204" pitchFamily="18" charset="0"/>
              </a:rPr>
              <a:t> </a:t>
            </a:r>
            <a:r>
              <a:rPr lang="en-ID" dirty="0" err="1">
                <a:latin typeface="Cambria" panose="02040503050406030204" pitchFamily="18" charset="0"/>
              </a:rPr>
              <a:t>kehidupan</a:t>
            </a:r>
            <a:r>
              <a:rPr lang="en-ID" dirty="0">
                <a:latin typeface="Cambria" panose="02040503050406030204" pitchFamily="18" charset="0"/>
              </a:rPr>
              <a:t> </a:t>
            </a:r>
            <a:r>
              <a:rPr lang="en-ID" dirty="0" err="1">
                <a:latin typeface="Cambria" panose="02040503050406030204" pitchFamily="18" charset="0"/>
              </a:rPr>
              <a:t>beriman</a:t>
            </a:r>
            <a:endParaRPr lang="en-ID" dirty="0">
              <a:latin typeface="Cambria" panose="02040503050406030204" pitchFamily="18" charset="0"/>
            </a:endParaRPr>
          </a:p>
          <a:p>
            <a:pPr marL="342900" indent="-342900">
              <a:buAutoNum type="alphaLcPeriod"/>
            </a:pPr>
            <a:r>
              <a:rPr lang="en-ID" b="1" dirty="0" err="1">
                <a:latin typeface="Cambria" panose="02040503050406030204" pitchFamily="18" charset="0"/>
              </a:rPr>
              <a:t>Kaidah</a:t>
            </a:r>
            <a:r>
              <a:rPr lang="en-ID" b="1" dirty="0">
                <a:latin typeface="Cambria" panose="02040503050406030204" pitchFamily="18" charset="0"/>
              </a:rPr>
              <a:t> </a:t>
            </a:r>
            <a:r>
              <a:rPr lang="en-ID" b="1" dirty="0" err="1">
                <a:latin typeface="Cambria" panose="02040503050406030204" pitchFamily="18" charset="0"/>
              </a:rPr>
              <a:t>Kesusilaan</a:t>
            </a:r>
            <a:r>
              <a:rPr lang="en-ID" dirty="0">
                <a:latin typeface="Cambria" panose="02040503050406030204" pitchFamily="18" charset="0"/>
              </a:rPr>
              <a:t>: </a:t>
            </a:r>
            <a:r>
              <a:rPr lang="en-ID" dirty="0" err="1">
                <a:latin typeface="Cambria" panose="02040503050406030204" pitchFamily="18" charset="0"/>
              </a:rPr>
              <a:t>tertuju</a:t>
            </a:r>
            <a:r>
              <a:rPr lang="en-ID" dirty="0">
                <a:latin typeface="Cambria" panose="02040503050406030204" pitchFamily="18" charset="0"/>
              </a:rPr>
              <a:t> </a:t>
            </a:r>
            <a:r>
              <a:rPr lang="en-ID" dirty="0" err="1">
                <a:latin typeface="Cambria" panose="02040503050406030204" pitchFamily="18" charset="0"/>
              </a:rPr>
              <a:t>pd</a:t>
            </a:r>
            <a:r>
              <a:rPr lang="en-ID" dirty="0">
                <a:latin typeface="Cambria" panose="02040503050406030204" pitchFamily="18" charset="0"/>
              </a:rPr>
              <a:t> </a:t>
            </a:r>
            <a:r>
              <a:rPr lang="en-ID" dirty="0" err="1">
                <a:latin typeface="Cambria" panose="02040503050406030204" pitchFamily="18" charset="0"/>
              </a:rPr>
              <a:t>kebaikan</a:t>
            </a:r>
            <a:r>
              <a:rPr lang="en-ID" dirty="0">
                <a:latin typeface="Cambria" panose="02040503050406030204" pitchFamily="18" charset="0"/>
              </a:rPr>
              <a:t> </a:t>
            </a:r>
            <a:r>
              <a:rPr lang="en-ID" dirty="0" err="1">
                <a:latin typeface="Cambria" panose="02040503050406030204" pitchFamily="18" charset="0"/>
              </a:rPr>
              <a:t>hidup</a:t>
            </a:r>
            <a:r>
              <a:rPr lang="en-ID" dirty="0">
                <a:latin typeface="Cambria" panose="02040503050406030204" pitchFamily="18" charset="0"/>
              </a:rPr>
              <a:t> </a:t>
            </a:r>
            <a:r>
              <a:rPr lang="en-ID" dirty="0" err="1">
                <a:latin typeface="Cambria" panose="02040503050406030204" pitchFamily="18" charset="0"/>
              </a:rPr>
              <a:t>pribadi</a:t>
            </a:r>
            <a:r>
              <a:rPr lang="en-ID" dirty="0">
                <a:latin typeface="Cambria" panose="02040503050406030204" pitchFamily="18" charset="0"/>
              </a:rPr>
              <a:t> </a:t>
            </a:r>
            <a:r>
              <a:rPr lang="en-ID" dirty="0" err="1">
                <a:latin typeface="Cambria" panose="02040503050406030204" pitchFamily="18" charset="0"/>
              </a:rPr>
              <a:t>atau</a:t>
            </a:r>
            <a:r>
              <a:rPr lang="en-ID" dirty="0">
                <a:latin typeface="Cambria" panose="02040503050406030204" pitchFamily="18" charset="0"/>
              </a:rPr>
              <a:t> </a:t>
            </a:r>
            <a:r>
              <a:rPr lang="en-ID" dirty="0" err="1">
                <a:latin typeface="Cambria" panose="02040503050406030204" pitchFamily="18" charset="0"/>
              </a:rPr>
              <a:t>kebersihan</a:t>
            </a:r>
            <a:r>
              <a:rPr lang="en-ID" dirty="0">
                <a:latin typeface="Cambria" panose="02040503050406030204" pitchFamily="18" charset="0"/>
              </a:rPr>
              <a:t> </a:t>
            </a:r>
            <a:r>
              <a:rPr lang="en-ID" dirty="0" err="1">
                <a:latin typeface="Cambria" panose="02040503050406030204" pitchFamily="18" charset="0"/>
              </a:rPr>
              <a:t>hati</a:t>
            </a:r>
            <a:r>
              <a:rPr lang="en-ID" dirty="0">
                <a:latin typeface="Cambria" panose="02040503050406030204" pitchFamily="18" charset="0"/>
              </a:rPr>
              <a:t> </a:t>
            </a:r>
            <a:r>
              <a:rPr lang="en-ID" dirty="0" err="1">
                <a:latin typeface="Cambria" panose="02040503050406030204" pitchFamily="18" charset="0"/>
              </a:rPr>
              <a:t>nurani</a:t>
            </a:r>
            <a:r>
              <a:rPr lang="en-ID" dirty="0">
                <a:latin typeface="Cambria" panose="02040503050406030204" pitchFamily="18" charset="0"/>
              </a:rPr>
              <a:t> </a:t>
            </a:r>
            <a:r>
              <a:rPr lang="en-ID" dirty="0" err="1">
                <a:latin typeface="Cambria" panose="02040503050406030204" pitchFamily="18" charset="0"/>
              </a:rPr>
              <a:t>dan</a:t>
            </a:r>
            <a:r>
              <a:rPr lang="en-ID" dirty="0">
                <a:latin typeface="Cambria" panose="02040503050406030204" pitchFamily="18" charset="0"/>
              </a:rPr>
              <a:t> </a:t>
            </a:r>
            <a:r>
              <a:rPr lang="en-ID" dirty="0" err="1">
                <a:latin typeface="Cambria" panose="02040503050406030204" pitchFamily="18" charset="0"/>
              </a:rPr>
              <a:t>akhlak</a:t>
            </a:r>
            <a:endParaRPr lang="en-US" dirty="0">
              <a:latin typeface="Cambria" panose="02040503050406030204" pitchFamily="18" charset="0"/>
            </a:endParaRPr>
          </a:p>
        </p:txBody>
      </p:sp>
      <p:sp>
        <p:nvSpPr>
          <p:cNvPr id="6" name="Rounded Rectangle 5"/>
          <p:cNvSpPr/>
          <p:nvPr/>
        </p:nvSpPr>
        <p:spPr>
          <a:xfrm>
            <a:off x="6610400" y="2852936"/>
            <a:ext cx="3600400" cy="2376264"/>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lphaLcPeriod"/>
            </a:pPr>
            <a:r>
              <a:rPr lang="en-ID" b="1" dirty="0" err="1">
                <a:latin typeface="Cambria" panose="02040503050406030204" pitchFamily="18" charset="0"/>
              </a:rPr>
              <a:t>Kaidah</a:t>
            </a:r>
            <a:r>
              <a:rPr lang="en-ID" b="1" dirty="0">
                <a:latin typeface="Cambria" panose="02040503050406030204" pitchFamily="18" charset="0"/>
              </a:rPr>
              <a:t> </a:t>
            </a:r>
            <a:r>
              <a:rPr lang="en-ID" b="1" dirty="0" err="1">
                <a:latin typeface="Cambria" panose="02040503050406030204" pitchFamily="18" charset="0"/>
              </a:rPr>
              <a:t>Sopan</a:t>
            </a:r>
            <a:r>
              <a:rPr lang="en-ID" b="1" dirty="0">
                <a:latin typeface="Cambria" panose="02040503050406030204" pitchFamily="18" charset="0"/>
              </a:rPr>
              <a:t> </a:t>
            </a:r>
            <a:r>
              <a:rPr lang="en-ID" b="1" dirty="0" err="1">
                <a:latin typeface="Cambria" panose="02040503050406030204" pitchFamily="18" charset="0"/>
              </a:rPr>
              <a:t>Santun</a:t>
            </a:r>
            <a:r>
              <a:rPr lang="en-ID" dirty="0">
                <a:latin typeface="Cambria" panose="02040503050406030204" pitchFamily="18" charset="0"/>
              </a:rPr>
              <a:t>: </a:t>
            </a:r>
            <a:r>
              <a:rPr lang="en-ID" dirty="0" err="1">
                <a:latin typeface="Cambria" panose="02040503050406030204" pitchFamily="18" charset="0"/>
              </a:rPr>
              <a:t>utk</a:t>
            </a:r>
            <a:r>
              <a:rPr lang="en-ID" dirty="0">
                <a:latin typeface="Cambria" panose="02040503050406030204" pitchFamily="18" charset="0"/>
              </a:rPr>
              <a:t> </a:t>
            </a:r>
            <a:r>
              <a:rPr lang="en-ID" dirty="0" err="1">
                <a:latin typeface="Cambria" panose="02040503050406030204" pitchFamily="18" charset="0"/>
              </a:rPr>
              <a:t>keselarasan</a:t>
            </a:r>
            <a:r>
              <a:rPr lang="en-ID" dirty="0">
                <a:latin typeface="Cambria" panose="02040503050406030204" pitchFamily="18" charset="0"/>
              </a:rPr>
              <a:t> </a:t>
            </a:r>
            <a:r>
              <a:rPr lang="en-ID" dirty="0" err="1">
                <a:latin typeface="Cambria" panose="02040503050406030204" pitchFamily="18" charset="0"/>
              </a:rPr>
              <a:t>hidup</a:t>
            </a:r>
            <a:r>
              <a:rPr lang="en-ID" dirty="0">
                <a:latin typeface="Cambria" panose="02040503050406030204" pitchFamily="18" charset="0"/>
              </a:rPr>
              <a:t> </a:t>
            </a:r>
            <a:r>
              <a:rPr lang="en-ID" dirty="0" err="1">
                <a:latin typeface="Cambria" panose="02040503050406030204" pitchFamily="18" charset="0"/>
              </a:rPr>
              <a:t>bermasyarakat</a:t>
            </a:r>
            <a:endParaRPr lang="en-ID" dirty="0">
              <a:latin typeface="Cambria" panose="02040503050406030204" pitchFamily="18" charset="0"/>
            </a:endParaRPr>
          </a:p>
          <a:p>
            <a:pPr marL="342900" indent="-342900">
              <a:buAutoNum type="alphaLcPeriod"/>
            </a:pPr>
            <a:r>
              <a:rPr lang="en-ID" b="1" dirty="0" err="1">
                <a:latin typeface="Cambria" panose="02040503050406030204" pitchFamily="18" charset="0"/>
              </a:rPr>
              <a:t>Kaidah</a:t>
            </a:r>
            <a:r>
              <a:rPr lang="en-ID" b="1" dirty="0">
                <a:latin typeface="Cambria" panose="02040503050406030204" pitchFamily="18" charset="0"/>
              </a:rPr>
              <a:t> </a:t>
            </a:r>
            <a:r>
              <a:rPr lang="en-ID" b="1" dirty="0" err="1">
                <a:latin typeface="Cambria" panose="02040503050406030204" pitchFamily="18" charset="0"/>
              </a:rPr>
              <a:t>Hukum</a:t>
            </a:r>
            <a:r>
              <a:rPr lang="en-ID" dirty="0">
                <a:latin typeface="Cambria" panose="02040503050406030204" pitchFamily="18" charset="0"/>
              </a:rPr>
              <a:t>: </a:t>
            </a:r>
            <a:r>
              <a:rPr lang="en-ID" dirty="0" err="1">
                <a:latin typeface="Cambria" panose="02040503050406030204" pitchFamily="18" charset="0"/>
              </a:rPr>
              <a:t>tertuju</a:t>
            </a:r>
            <a:r>
              <a:rPr lang="en-ID" dirty="0">
                <a:latin typeface="Cambria" panose="02040503050406030204" pitchFamily="18" charset="0"/>
              </a:rPr>
              <a:t> </a:t>
            </a:r>
            <a:r>
              <a:rPr lang="en-ID" dirty="0" err="1">
                <a:latin typeface="Cambria" panose="02040503050406030204" pitchFamily="18" charset="0"/>
              </a:rPr>
              <a:t>pd</a:t>
            </a:r>
            <a:r>
              <a:rPr lang="en-ID" dirty="0">
                <a:latin typeface="Cambria" panose="02040503050406030204" pitchFamily="18" charset="0"/>
              </a:rPr>
              <a:t> </a:t>
            </a:r>
            <a:r>
              <a:rPr lang="en-ID" dirty="0" err="1">
                <a:latin typeface="Cambria" panose="02040503050406030204" pitchFamily="18" charset="0"/>
              </a:rPr>
              <a:t>kedamaian</a:t>
            </a:r>
            <a:r>
              <a:rPr lang="en-ID" dirty="0">
                <a:latin typeface="Cambria" panose="02040503050406030204" pitchFamily="18" charset="0"/>
              </a:rPr>
              <a:t> </a:t>
            </a:r>
            <a:r>
              <a:rPr lang="en-ID" dirty="0" err="1">
                <a:latin typeface="Cambria" panose="02040503050406030204" pitchFamily="18" charset="0"/>
              </a:rPr>
              <a:t>hidup</a:t>
            </a:r>
            <a:r>
              <a:rPr lang="en-ID" dirty="0">
                <a:latin typeface="Cambria" panose="02040503050406030204" pitchFamily="18" charset="0"/>
              </a:rPr>
              <a:t> </a:t>
            </a:r>
            <a:r>
              <a:rPr lang="en-ID" dirty="0" err="1">
                <a:latin typeface="Cambria" panose="02040503050406030204" pitchFamily="18" charset="0"/>
              </a:rPr>
              <a:t>bermasyarakat</a:t>
            </a:r>
            <a:endParaRPr lang="en-US" dirty="0">
              <a:latin typeface="Cambria" panose="02040503050406030204" pitchFamily="18" charset="0"/>
            </a:endParaRPr>
          </a:p>
        </p:txBody>
      </p:sp>
    </p:spTree>
    <p:extLst>
      <p:ext uri="{BB962C8B-B14F-4D97-AF65-F5344CB8AC3E}">
        <p14:creationId xmlns:p14="http://schemas.microsoft.com/office/powerpoint/2010/main" val="1347549897"/>
      </p:ext>
    </p:extLst>
  </p:cSld>
  <p:clrMapOvr>
    <a:masterClrMapping/>
  </p:clrMapOvr>
  <p:transition spd="slow">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rmAutofit fontScale="97500"/>
          </a:bodyPr>
          <a:lstStyle/>
          <a:p>
            <a:pPr>
              <a:spcBef>
                <a:spcPct val="0"/>
              </a:spcBef>
              <a:defRPr/>
            </a:pPr>
            <a:endParaRPr lang="id-ID" sz="3200" b="1" dirty="0">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1981200" y="1600201"/>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2600" dirty="0">
                <a:solidFill>
                  <a:schemeClr val="tx1"/>
                </a:solidFill>
                <a:latin typeface="Cambria" panose="02040503050406030204" pitchFamily="18" charset="0"/>
                <a:cs typeface="Arial" panose="020B0604020202020204" pitchFamily="34" charset="0"/>
              </a:rPr>
              <a:t>Norma </a:t>
            </a:r>
            <a:r>
              <a:rPr lang="en-US" sz="2600" dirty="0" err="1">
                <a:solidFill>
                  <a:schemeClr val="tx1"/>
                </a:solidFill>
                <a:latin typeface="Cambria" panose="02040503050406030204" pitchFamily="18" charset="0"/>
                <a:cs typeface="Arial" panose="020B0604020202020204" pitchFamily="34" charset="0"/>
              </a:rPr>
              <a:t>mempunyai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dua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isi</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berwujud</a:t>
            </a:r>
            <a:r>
              <a:rPr lang="en-US" sz="2600" dirty="0">
                <a:solidFill>
                  <a:schemeClr val="tx1"/>
                </a:solidFill>
                <a:latin typeface="Cambria" panose="02040503050406030204" pitchFamily="18" charset="0"/>
                <a:cs typeface="Arial" panose="020B0604020202020204" pitchFamily="34" charset="0"/>
              </a:rPr>
              <a:t>:</a:t>
            </a:r>
          </a:p>
        </p:txBody>
      </p:sp>
      <p:graphicFrame>
        <p:nvGraphicFramePr>
          <p:cNvPr id="5" name="Diagram 4"/>
          <p:cNvGraphicFramePr/>
          <p:nvPr>
            <p:extLst>
              <p:ext uri="{D42A27DB-BD31-4B8C-83A1-F6EECF244321}">
                <p14:modId xmlns:p14="http://schemas.microsoft.com/office/powerpoint/2010/main" val="3121392177"/>
              </p:ext>
            </p:extLst>
          </p:nvPr>
        </p:nvGraphicFramePr>
        <p:xfrm>
          <a:off x="767408" y="2636912"/>
          <a:ext cx="10945215" cy="3489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7012528"/>
      </p:ext>
    </p:extLst>
  </p:cSld>
  <p:clrMapOvr>
    <a:masterClrMapping/>
  </p:clrMapOvr>
  <p:transition spd="slow">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rmAutofit fontScale="97500"/>
          </a:bodyPr>
          <a:lstStyle/>
          <a:p>
            <a:pPr>
              <a:spcBef>
                <a:spcPct val="0"/>
              </a:spcBef>
              <a:defRPr/>
            </a:pPr>
            <a:endParaRPr lang="id-ID" sz="3600" b="1" dirty="0">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1981200" y="1600201"/>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id-ID" sz="2600" dirty="0">
              <a:solidFill>
                <a:schemeClr val="tx1"/>
              </a:solidFill>
              <a:latin typeface="Cambria" panose="02040503050406030204" pitchFamily="18" charset="0"/>
              <a:cs typeface="Arial" panose="020B0604020202020204" pitchFamily="34" charset="0"/>
            </a:endParaRPr>
          </a:p>
        </p:txBody>
      </p:sp>
      <p:graphicFrame>
        <p:nvGraphicFramePr>
          <p:cNvPr id="5" name="Content Placeholder 4"/>
          <p:cNvGraphicFramePr>
            <a:graphicFrameLocks/>
          </p:cNvGraphicFramePr>
          <p:nvPr>
            <p:extLst>
              <p:ext uri="{D42A27DB-BD31-4B8C-83A1-F6EECF244321}">
                <p14:modId xmlns:p14="http://schemas.microsoft.com/office/powerpoint/2010/main" val="2955931800"/>
              </p:ext>
            </p:extLst>
          </p:nvPr>
        </p:nvGraphicFramePr>
        <p:xfrm>
          <a:off x="551384" y="764705"/>
          <a:ext cx="11233247" cy="5361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4226807"/>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71464" y="620688"/>
            <a:ext cx="9505056" cy="5328592"/>
          </a:xfrm>
        </p:spPr>
        <p:txBody>
          <a:bodyPr>
            <a:normAutofit fontScale="47500" lnSpcReduction="20000"/>
          </a:bodyPr>
          <a:lstStyle/>
          <a:p>
            <a:r>
              <a:rPr lang="en-US" sz="8000" b="1" spc="50" dirty="0">
                <a:ln w="11430"/>
                <a:solidFill>
                  <a:srgbClr val="FF0000"/>
                </a:solidFill>
                <a:effectLst>
                  <a:outerShdw blurRad="76200" dist="50800" dir="5400000" algn="tl" rotWithShape="0">
                    <a:srgbClr val="000000">
                      <a:alpha val="65000"/>
                    </a:srgbClr>
                  </a:outerShdw>
                </a:effectLst>
              </a:rPr>
              <a:t>TATA TERTIB MAHASISWA</a:t>
            </a:r>
          </a:p>
          <a:p>
            <a:pPr algn="r"/>
            <a:endParaRPr lang="en-US" b="1" spc="50" dirty="0">
              <a:ln w="11430"/>
              <a:solidFill>
                <a:srgbClr val="FF0000"/>
              </a:solidFill>
              <a:effectLst>
                <a:outerShdw blurRad="76200" dist="50800" dir="5400000" algn="tl" rotWithShape="0">
                  <a:srgbClr val="000000">
                    <a:alpha val="65000"/>
                  </a:srgbClr>
                </a:outerShdw>
              </a:effectLst>
            </a:endParaRPr>
          </a:p>
          <a:p>
            <a:pPr algn="r"/>
            <a:endParaRPr lang="en-US" b="1" spc="50" dirty="0">
              <a:ln w="11430"/>
              <a:solidFill>
                <a:srgbClr val="FF0000"/>
              </a:solidFill>
              <a:effectLst>
                <a:outerShdw blurRad="76200" dist="50800" dir="5400000" algn="tl" rotWithShape="0">
                  <a:srgbClr val="000000">
                    <a:alpha val="65000"/>
                  </a:srgbClr>
                </a:outerShdw>
              </a:effectLst>
            </a:endParaRPr>
          </a:p>
          <a:p>
            <a:pPr algn="l"/>
            <a:r>
              <a:rPr lang="en-US" sz="4500" dirty="0" err="1">
                <a:solidFill>
                  <a:schemeClr val="tx1"/>
                </a:solidFill>
                <a:latin typeface="Arial Black" panose="020B0A04020102020204" pitchFamily="34" charset="0"/>
              </a:rPr>
              <a:t>Selama</a:t>
            </a:r>
            <a:r>
              <a:rPr lang="en-US" sz="4500" dirty="0">
                <a:solidFill>
                  <a:schemeClr val="tx1"/>
                </a:solidFill>
                <a:latin typeface="Arial Black" panose="020B0A04020102020204" pitchFamily="34" charset="0"/>
              </a:rPr>
              <a:t> proses </a:t>
            </a:r>
            <a:r>
              <a:rPr lang="en-US" sz="4500" dirty="0" err="1">
                <a:solidFill>
                  <a:schemeClr val="tx1"/>
                </a:solidFill>
                <a:latin typeface="Arial Black" panose="020B0A04020102020204" pitchFamily="34" charset="0"/>
              </a:rPr>
              <a:t>perkuliahan</a:t>
            </a:r>
            <a:r>
              <a:rPr lang="en-US" sz="4500" dirty="0">
                <a:solidFill>
                  <a:schemeClr val="tx1"/>
                </a:solidFill>
                <a:latin typeface="Arial Black" panose="020B0A04020102020204" pitchFamily="34" charset="0"/>
              </a:rPr>
              <a:t> </a:t>
            </a:r>
            <a:r>
              <a:rPr lang="en-US" sz="4500" dirty="0" err="1">
                <a:solidFill>
                  <a:schemeClr val="tx1"/>
                </a:solidFill>
                <a:latin typeface="Arial Black" panose="020B0A04020102020204" pitchFamily="34" charset="0"/>
              </a:rPr>
              <a:t>berlangsung</a:t>
            </a:r>
            <a:r>
              <a:rPr lang="en-US" sz="4500" dirty="0">
                <a:solidFill>
                  <a:schemeClr val="tx1"/>
                </a:solidFill>
                <a:latin typeface="Arial Black" panose="020B0A04020102020204" pitchFamily="34" charset="0"/>
              </a:rPr>
              <a:t>, </a:t>
            </a:r>
            <a:r>
              <a:rPr lang="en-US" sz="4500" dirty="0" err="1">
                <a:solidFill>
                  <a:schemeClr val="tx1"/>
                </a:solidFill>
                <a:latin typeface="Arial Black" panose="020B0A04020102020204" pitchFamily="34" charset="0"/>
              </a:rPr>
              <a:t>mahasiswa</a:t>
            </a:r>
            <a:r>
              <a:rPr lang="en-US" sz="4500" dirty="0">
                <a:solidFill>
                  <a:schemeClr val="tx1"/>
                </a:solidFill>
                <a:latin typeface="Arial Black" panose="020B0A04020102020204" pitchFamily="34" charset="0"/>
              </a:rPr>
              <a:t> </a:t>
            </a:r>
            <a:r>
              <a:rPr lang="en-US" sz="4500" dirty="0" err="1">
                <a:solidFill>
                  <a:schemeClr val="tx1"/>
                </a:solidFill>
                <a:latin typeface="Arial Black" panose="020B0A04020102020204" pitchFamily="34" charset="0"/>
              </a:rPr>
              <a:t>dan</a:t>
            </a:r>
            <a:r>
              <a:rPr lang="en-US" sz="4500" dirty="0">
                <a:solidFill>
                  <a:schemeClr val="tx1"/>
                </a:solidFill>
                <a:latin typeface="Arial Black" panose="020B0A04020102020204" pitchFamily="34" charset="0"/>
              </a:rPr>
              <a:t> </a:t>
            </a:r>
            <a:r>
              <a:rPr lang="en-US" sz="4500" dirty="0" err="1">
                <a:solidFill>
                  <a:schemeClr val="tx1"/>
                </a:solidFill>
                <a:latin typeface="Arial Black" panose="020B0A04020102020204" pitchFamily="34" charset="0"/>
              </a:rPr>
              <a:t>dosen</a:t>
            </a:r>
            <a:r>
              <a:rPr lang="en-US" sz="4500" dirty="0">
                <a:solidFill>
                  <a:schemeClr val="tx1"/>
                </a:solidFill>
                <a:latin typeface="Arial Black" panose="020B0A04020102020204" pitchFamily="34" charset="0"/>
              </a:rPr>
              <a:t> </a:t>
            </a:r>
            <a:r>
              <a:rPr lang="en-US" sz="4500" dirty="0" err="1">
                <a:solidFill>
                  <a:schemeClr val="tx1"/>
                </a:solidFill>
                <a:latin typeface="Arial Black" panose="020B0A04020102020204" pitchFamily="34" charset="0"/>
              </a:rPr>
              <a:t>harus</a:t>
            </a:r>
            <a:r>
              <a:rPr lang="en-US" sz="4500" dirty="0">
                <a:solidFill>
                  <a:schemeClr val="tx1"/>
                </a:solidFill>
                <a:latin typeface="Arial Black" panose="020B0A04020102020204" pitchFamily="34" charset="0"/>
              </a:rPr>
              <a:t> </a:t>
            </a:r>
            <a:r>
              <a:rPr lang="en-US" sz="4500" dirty="0" err="1">
                <a:solidFill>
                  <a:schemeClr val="tx1"/>
                </a:solidFill>
                <a:latin typeface="Arial Black" panose="020B0A04020102020204" pitchFamily="34" charset="0"/>
              </a:rPr>
              <a:t>mematuhi</a:t>
            </a:r>
            <a:r>
              <a:rPr lang="en-US" sz="4500" dirty="0">
                <a:solidFill>
                  <a:schemeClr val="tx1"/>
                </a:solidFill>
                <a:latin typeface="Arial Black" panose="020B0A04020102020204" pitchFamily="34" charset="0"/>
              </a:rPr>
              <a:t> </a:t>
            </a:r>
            <a:r>
              <a:rPr lang="en-US" sz="4500" dirty="0" err="1">
                <a:solidFill>
                  <a:schemeClr val="tx1"/>
                </a:solidFill>
                <a:latin typeface="Arial Black" panose="020B0A04020102020204" pitchFamily="34" charset="0"/>
              </a:rPr>
              <a:t>hal-hal</a:t>
            </a:r>
            <a:r>
              <a:rPr lang="en-US" sz="4500" dirty="0">
                <a:solidFill>
                  <a:schemeClr val="tx1"/>
                </a:solidFill>
                <a:latin typeface="Arial Black" panose="020B0A04020102020204" pitchFamily="34" charset="0"/>
              </a:rPr>
              <a:t> </a:t>
            </a:r>
            <a:r>
              <a:rPr lang="en-US" sz="4500" dirty="0" err="1">
                <a:solidFill>
                  <a:schemeClr val="tx1"/>
                </a:solidFill>
                <a:latin typeface="Arial Black" panose="020B0A04020102020204" pitchFamily="34" charset="0"/>
              </a:rPr>
              <a:t>sebagai</a:t>
            </a:r>
            <a:r>
              <a:rPr lang="en-US" sz="4500" dirty="0">
                <a:solidFill>
                  <a:schemeClr val="tx1"/>
                </a:solidFill>
                <a:latin typeface="Arial Black" panose="020B0A04020102020204" pitchFamily="34" charset="0"/>
              </a:rPr>
              <a:t> </a:t>
            </a:r>
            <a:r>
              <a:rPr lang="en-US" sz="4500" dirty="0" err="1">
                <a:solidFill>
                  <a:schemeClr val="tx1"/>
                </a:solidFill>
                <a:latin typeface="Arial Black" panose="020B0A04020102020204" pitchFamily="34" charset="0"/>
              </a:rPr>
              <a:t>berikut</a:t>
            </a:r>
            <a:r>
              <a:rPr lang="en-US" sz="4500" dirty="0">
                <a:solidFill>
                  <a:schemeClr val="tx1"/>
                </a:solidFill>
                <a:latin typeface="Arial Black" panose="020B0A04020102020204" pitchFamily="34" charset="0"/>
              </a:rPr>
              <a:t>:</a:t>
            </a:r>
          </a:p>
          <a:p>
            <a:pPr algn="l"/>
            <a:endParaRPr lang="en-US" sz="4500" dirty="0">
              <a:solidFill>
                <a:schemeClr val="tx1"/>
              </a:solidFill>
              <a:latin typeface="Arial Black" panose="020B0A04020102020204" pitchFamily="34" charset="0"/>
            </a:endParaRPr>
          </a:p>
          <a:p>
            <a:pPr marL="342900" indent="-342900" algn="l">
              <a:buAutoNum type="arabicPeriod"/>
            </a:pPr>
            <a:r>
              <a:rPr lang="en-ID" sz="4500" dirty="0" err="1">
                <a:solidFill>
                  <a:schemeClr val="tx1"/>
                </a:solidFill>
                <a:latin typeface="Arial Black" panose="020B0A04020102020204" pitchFamily="34" charset="0"/>
              </a:rPr>
              <a:t>Keterlambatan</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kehadiran</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maksimal</a:t>
            </a:r>
            <a:r>
              <a:rPr lang="en-ID" sz="4500" dirty="0">
                <a:solidFill>
                  <a:schemeClr val="tx1"/>
                </a:solidFill>
                <a:latin typeface="Arial Black" panose="020B0A04020102020204" pitchFamily="34" charset="0"/>
              </a:rPr>
              <a:t> 15 </a:t>
            </a:r>
            <a:r>
              <a:rPr lang="en-ID" sz="4500" dirty="0" err="1">
                <a:solidFill>
                  <a:schemeClr val="tx1"/>
                </a:solidFill>
                <a:latin typeface="Arial Black" panose="020B0A04020102020204" pitchFamily="34" charset="0"/>
              </a:rPr>
              <a:t>menit</a:t>
            </a:r>
            <a:endParaRPr lang="en-US" sz="4500" dirty="0">
              <a:solidFill>
                <a:schemeClr val="tx1"/>
              </a:solidFill>
              <a:latin typeface="Arial Black" panose="020B0A04020102020204" pitchFamily="34" charset="0"/>
            </a:endParaRPr>
          </a:p>
          <a:p>
            <a:pPr marL="342900" indent="-342900" algn="l">
              <a:buAutoNum type="arabicPeriod"/>
            </a:pPr>
            <a:r>
              <a:rPr lang="en-US" sz="4500" dirty="0" err="1">
                <a:solidFill>
                  <a:schemeClr val="tx1"/>
                </a:solidFill>
                <a:latin typeface="Arial Black" panose="020B0A04020102020204" pitchFamily="34" charset="0"/>
              </a:rPr>
              <a:t>Menjaga</a:t>
            </a:r>
            <a:r>
              <a:rPr lang="en-US" sz="4500" dirty="0">
                <a:solidFill>
                  <a:schemeClr val="tx1"/>
                </a:solidFill>
                <a:latin typeface="Arial Black" panose="020B0A04020102020204" pitchFamily="34" charset="0"/>
              </a:rPr>
              <a:t> </a:t>
            </a:r>
            <a:r>
              <a:rPr lang="en-US" sz="4500" dirty="0" err="1">
                <a:solidFill>
                  <a:schemeClr val="tx1"/>
                </a:solidFill>
                <a:latin typeface="Arial Black" panose="020B0A04020102020204" pitchFamily="34" charset="0"/>
              </a:rPr>
              <a:t>kebersihan</a:t>
            </a:r>
            <a:r>
              <a:rPr lang="en-US" sz="4500" dirty="0">
                <a:solidFill>
                  <a:schemeClr val="tx1"/>
                </a:solidFill>
                <a:latin typeface="Arial Black" panose="020B0A04020102020204" pitchFamily="34" charset="0"/>
              </a:rPr>
              <a:t> </a:t>
            </a:r>
            <a:r>
              <a:rPr lang="en-US" sz="4500" dirty="0" err="1">
                <a:solidFill>
                  <a:schemeClr val="tx1"/>
                </a:solidFill>
                <a:latin typeface="Arial Black" panose="020B0A04020102020204" pitchFamily="34" charset="0"/>
              </a:rPr>
              <a:t>ruangan</a:t>
            </a:r>
            <a:endParaRPr lang="en-US" sz="4500" dirty="0">
              <a:solidFill>
                <a:schemeClr val="tx1"/>
              </a:solidFill>
              <a:latin typeface="Arial Black" panose="020B0A04020102020204" pitchFamily="34" charset="0"/>
            </a:endParaRPr>
          </a:p>
          <a:p>
            <a:pPr marL="342900" indent="-342900" algn="l">
              <a:buAutoNum type="arabicPeriod"/>
            </a:pPr>
            <a:r>
              <a:rPr lang="en-ID" sz="4500" dirty="0" err="1">
                <a:solidFill>
                  <a:schemeClr val="tx1"/>
                </a:solidFill>
                <a:latin typeface="Arial Black" panose="020B0A04020102020204" pitchFamily="34" charset="0"/>
              </a:rPr>
              <a:t>Berpakaian</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rapi</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tidak</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memakai</a:t>
            </a:r>
            <a:r>
              <a:rPr lang="en-ID" sz="4500" dirty="0">
                <a:solidFill>
                  <a:schemeClr val="tx1"/>
                </a:solidFill>
                <a:latin typeface="Arial Black" panose="020B0A04020102020204" pitchFamily="34" charset="0"/>
              </a:rPr>
              <a:t> sandal; </a:t>
            </a:r>
            <a:r>
              <a:rPr lang="en-ID" sz="4500" dirty="0" err="1">
                <a:solidFill>
                  <a:schemeClr val="tx1"/>
                </a:solidFill>
                <a:latin typeface="Arial Black" panose="020B0A04020102020204" pitchFamily="34" charset="0"/>
              </a:rPr>
              <a:t>topi</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kaos</a:t>
            </a:r>
            <a:r>
              <a:rPr lang="en-ID" sz="4500" dirty="0">
                <a:solidFill>
                  <a:schemeClr val="tx1"/>
                </a:solidFill>
                <a:latin typeface="Arial Black" panose="020B0A04020102020204" pitchFamily="34" charset="0"/>
              </a:rPr>
              <a:t> oblong; </a:t>
            </a:r>
            <a:r>
              <a:rPr lang="en-ID" sz="4500" dirty="0" err="1">
                <a:solidFill>
                  <a:schemeClr val="tx1"/>
                </a:solidFill>
                <a:latin typeface="Arial Black" panose="020B0A04020102020204" pitchFamily="34" charset="0"/>
              </a:rPr>
              <a:t>celana</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pendek</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atau</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celana</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robek</a:t>
            </a:r>
            <a:endParaRPr lang="en-ID" sz="4500" dirty="0">
              <a:solidFill>
                <a:schemeClr val="tx1"/>
              </a:solidFill>
              <a:latin typeface="Arial Black" panose="020B0A04020102020204" pitchFamily="34" charset="0"/>
            </a:endParaRPr>
          </a:p>
          <a:p>
            <a:pPr marL="342900" indent="-342900" algn="l">
              <a:buAutoNum type="arabicPeriod"/>
            </a:pPr>
            <a:r>
              <a:rPr lang="en-ID" sz="4500" dirty="0">
                <a:solidFill>
                  <a:schemeClr val="tx1"/>
                </a:solidFill>
                <a:latin typeface="Arial Black" panose="020B0A04020102020204" pitchFamily="34" charset="0"/>
              </a:rPr>
              <a:t>Gadget (smartphone, </a:t>
            </a:r>
            <a:r>
              <a:rPr lang="en-ID" sz="4500" dirty="0" err="1">
                <a:solidFill>
                  <a:schemeClr val="tx1"/>
                </a:solidFill>
                <a:latin typeface="Arial Black" panose="020B0A04020102020204" pitchFamily="34" charset="0"/>
              </a:rPr>
              <a:t>handphone</a:t>
            </a:r>
            <a:r>
              <a:rPr lang="en-ID" sz="4500" dirty="0">
                <a:solidFill>
                  <a:schemeClr val="tx1"/>
                </a:solidFill>
                <a:latin typeface="Arial Black" panose="020B0A04020102020204" pitchFamily="34" charset="0"/>
              </a:rPr>
              <a:t>, tablet, </a:t>
            </a:r>
            <a:r>
              <a:rPr lang="en-ID" sz="4500" dirty="0" err="1">
                <a:solidFill>
                  <a:schemeClr val="tx1"/>
                </a:solidFill>
                <a:latin typeface="Arial Black" panose="020B0A04020102020204" pitchFamily="34" charset="0"/>
              </a:rPr>
              <a:t>dsb</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harap</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dimatikan</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atau</a:t>
            </a:r>
            <a:r>
              <a:rPr lang="en-ID" sz="4500" dirty="0">
                <a:solidFill>
                  <a:schemeClr val="tx1"/>
                </a:solidFill>
                <a:latin typeface="Arial Black" panose="020B0A04020102020204" pitchFamily="34" charset="0"/>
              </a:rPr>
              <a:t> di silent </a:t>
            </a:r>
            <a:r>
              <a:rPr lang="en-ID" sz="4500" dirty="0" err="1">
                <a:solidFill>
                  <a:schemeClr val="tx1"/>
                </a:solidFill>
                <a:latin typeface="Arial Black" panose="020B0A04020102020204" pitchFamily="34" charset="0"/>
              </a:rPr>
              <a:t>selama</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perkuliahan</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Tidak</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diperkenankan</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menggunakan</a:t>
            </a:r>
            <a:r>
              <a:rPr lang="en-ID" sz="4500" dirty="0">
                <a:solidFill>
                  <a:schemeClr val="tx1"/>
                </a:solidFill>
                <a:latin typeface="Arial Black" panose="020B0A04020102020204" pitchFamily="34" charset="0"/>
              </a:rPr>
              <a:t> gadget </a:t>
            </a:r>
            <a:r>
              <a:rPr lang="en-ID" sz="4500" dirty="0" err="1">
                <a:solidFill>
                  <a:schemeClr val="tx1"/>
                </a:solidFill>
                <a:latin typeface="Arial Black" panose="020B0A04020102020204" pitchFamily="34" charset="0"/>
              </a:rPr>
              <a:t>selama</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perkuliahan</a:t>
            </a:r>
            <a:r>
              <a:rPr lang="en-ID" sz="4500" dirty="0">
                <a:solidFill>
                  <a:schemeClr val="tx1"/>
                </a:solidFill>
                <a:latin typeface="Arial Black" panose="020B0A04020102020204" pitchFamily="34" charset="0"/>
              </a:rPr>
              <a:t>.</a:t>
            </a:r>
          </a:p>
          <a:p>
            <a:pPr marL="342900" indent="-342900" algn="l">
              <a:buAutoNum type="arabicPeriod"/>
            </a:pPr>
            <a:r>
              <a:rPr lang="en-ID" sz="4500" dirty="0" err="1">
                <a:solidFill>
                  <a:schemeClr val="tx1"/>
                </a:solidFill>
                <a:latin typeface="Arial Black" panose="020B0A04020102020204" pitchFamily="34" charset="0"/>
              </a:rPr>
              <a:t>Dilarang</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makan</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ataupun</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merokok</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Minum</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diperbolehkan</a:t>
            </a:r>
            <a:endParaRPr lang="en-ID" sz="4500" dirty="0">
              <a:solidFill>
                <a:schemeClr val="tx1"/>
              </a:solidFill>
              <a:latin typeface="Arial Black" panose="020B0A04020102020204" pitchFamily="34" charset="0"/>
            </a:endParaRPr>
          </a:p>
          <a:p>
            <a:pPr marL="342900" indent="-342900" algn="l">
              <a:buAutoNum type="arabicPeriod"/>
            </a:pPr>
            <a:r>
              <a:rPr lang="en-ID" sz="4500" dirty="0" err="1">
                <a:solidFill>
                  <a:schemeClr val="tx1"/>
                </a:solidFill>
                <a:latin typeface="Arial Black" panose="020B0A04020102020204" pitchFamily="34" charset="0"/>
              </a:rPr>
              <a:t>Tugas</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dikumpulkan</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sesuai</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dengan</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kesepakatan</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dengan</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dosen</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dan</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merupakan</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hasil</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mandiri</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bukan</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hasil</a:t>
            </a:r>
            <a:r>
              <a:rPr lang="en-ID" sz="4500" dirty="0">
                <a:solidFill>
                  <a:schemeClr val="tx1"/>
                </a:solidFill>
                <a:latin typeface="Arial Black" panose="020B0A04020102020204" pitchFamily="34" charset="0"/>
              </a:rPr>
              <a:t> </a:t>
            </a:r>
            <a:r>
              <a:rPr lang="en-ID" sz="4500" dirty="0" err="1">
                <a:solidFill>
                  <a:schemeClr val="tx1"/>
                </a:solidFill>
                <a:latin typeface="Arial Black" panose="020B0A04020102020204" pitchFamily="34" charset="0"/>
              </a:rPr>
              <a:t>plagiat</a:t>
            </a:r>
            <a:endParaRPr lang="en-ID" sz="4500" dirty="0">
              <a:solidFill>
                <a:schemeClr val="tx1"/>
              </a:solidFill>
              <a:latin typeface="Arial Black" panose="020B0A04020102020204" pitchFamily="34" charset="0"/>
            </a:endParaRPr>
          </a:p>
          <a:p>
            <a:pPr algn="l"/>
            <a:endParaRPr lang="en-US" b="1" spc="50" dirty="0">
              <a:ln w="11430"/>
              <a:solidFill>
                <a:srgbClr val="FF0000"/>
              </a:solidFill>
              <a:effectLst>
                <a:outerShdw blurRad="76200" dist="50800" dir="5400000" algn="tl" rotWithShape="0">
                  <a:srgbClr val="000000">
                    <a:alpha val="65000"/>
                  </a:srgbClr>
                </a:outerShdw>
              </a:effectLst>
            </a:endParaRPr>
          </a:p>
          <a:p>
            <a:endParaRPr lang="en-US" dirty="0"/>
          </a:p>
        </p:txBody>
      </p:sp>
    </p:spTree>
    <p:extLst>
      <p:ext uri="{BB962C8B-B14F-4D97-AF65-F5344CB8AC3E}">
        <p14:creationId xmlns:p14="http://schemas.microsoft.com/office/powerpoint/2010/main" val="3476866536"/>
      </p:ext>
    </p:extLst>
  </p:cSld>
  <p:clrMapOvr>
    <a:masterClrMapping/>
  </p:clrMapOvr>
  <p:transition spd="slow">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rmAutofit fontScale="97500"/>
          </a:bodyPr>
          <a:lstStyle/>
          <a:p>
            <a:pPr>
              <a:spcBef>
                <a:spcPct val="0"/>
              </a:spcBef>
              <a:defRPr/>
            </a:pPr>
            <a:endParaRPr lang="id-ID" sz="3200" b="1" dirty="0">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551384" y="908721"/>
            <a:ext cx="11089232" cy="52174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ID" sz="4000" dirty="0">
                <a:solidFill>
                  <a:schemeClr val="tx1"/>
                </a:solidFill>
                <a:latin typeface="Cambria" panose="02040503050406030204" pitchFamily="18" charset="0"/>
                <a:cs typeface="Arial" panose="020B0604020202020204" pitchFamily="34" charset="0"/>
              </a:rPr>
              <a:t>Tata </a:t>
            </a:r>
            <a:r>
              <a:rPr lang="en-ID" sz="4000" dirty="0" err="1">
                <a:solidFill>
                  <a:schemeClr val="tx1"/>
                </a:solidFill>
                <a:latin typeface="Cambria" panose="02040503050406030204" pitchFamily="18" charset="0"/>
                <a:cs typeface="Arial" panose="020B0604020202020204" pitchFamily="34" charset="0"/>
              </a:rPr>
              <a:t>hukum</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memiliki</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fungsi-fungsi</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antara</a:t>
            </a:r>
            <a:r>
              <a:rPr lang="en-ID" sz="4000" dirty="0">
                <a:solidFill>
                  <a:schemeClr val="tx1"/>
                </a:solidFill>
                <a:latin typeface="Cambria" panose="02040503050406030204" pitchFamily="18" charset="0"/>
                <a:cs typeface="Arial" panose="020B0604020202020204" pitchFamily="34" charset="0"/>
              </a:rPr>
              <a:t> lain:</a:t>
            </a:r>
          </a:p>
          <a:p>
            <a:pPr marL="514350" indent="-514350" algn="l">
              <a:buFont typeface="+mj-lt"/>
              <a:buAutoNum type="arabicPeriod"/>
            </a:pPr>
            <a:r>
              <a:rPr lang="en-ID" sz="4000" dirty="0" err="1">
                <a:solidFill>
                  <a:schemeClr val="tx1"/>
                </a:solidFill>
                <a:latin typeface="Cambria" panose="02040503050406030204" pitchFamily="18" charset="0"/>
                <a:cs typeface="Arial" panose="020B0604020202020204" pitchFamily="34" charset="0"/>
              </a:rPr>
              <a:t>Menetapkan</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norma</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atau</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kaidah</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hukum</a:t>
            </a:r>
            <a:r>
              <a:rPr lang="en-ID" sz="4000" dirty="0">
                <a:solidFill>
                  <a:schemeClr val="tx1"/>
                </a:solidFill>
                <a:latin typeface="Cambria" panose="02040503050406030204" pitchFamily="18" charset="0"/>
                <a:cs typeface="Arial" panose="020B0604020202020204" pitchFamily="34" charset="0"/>
              </a:rPr>
              <a:t>;</a:t>
            </a:r>
          </a:p>
          <a:p>
            <a:pPr marL="514350" indent="-514350" algn="l">
              <a:buFont typeface="+mj-lt"/>
              <a:buAutoNum type="arabicPeriod"/>
            </a:pPr>
            <a:r>
              <a:rPr lang="en-ID" sz="4000" dirty="0" err="1">
                <a:solidFill>
                  <a:schemeClr val="tx1"/>
                </a:solidFill>
                <a:latin typeface="Cambria" panose="02040503050406030204" pitchFamily="18" charset="0"/>
                <a:cs typeface="Arial" panose="020B0604020202020204" pitchFamily="34" charset="0"/>
              </a:rPr>
              <a:t>Menata</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menyusun</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dan</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mengatur</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norma-norma</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hukum</a:t>
            </a:r>
            <a:r>
              <a:rPr lang="en-ID" sz="4000" dirty="0">
                <a:solidFill>
                  <a:schemeClr val="tx1"/>
                </a:solidFill>
                <a:latin typeface="Cambria" panose="02040503050406030204" pitchFamily="18" charset="0"/>
                <a:cs typeface="Arial" panose="020B0604020202020204" pitchFamily="34" charset="0"/>
              </a:rPr>
              <a:t>;</a:t>
            </a:r>
          </a:p>
          <a:p>
            <a:pPr marL="514350" indent="-514350" algn="l">
              <a:buFont typeface="+mj-lt"/>
              <a:buAutoNum type="arabicPeriod"/>
            </a:pPr>
            <a:r>
              <a:rPr lang="en-ID" sz="4000" dirty="0" err="1">
                <a:solidFill>
                  <a:schemeClr val="tx1"/>
                </a:solidFill>
                <a:latin typeface="Cambria" panose="02040503050406030204" pitchFamily="18" charset="0"/>
                <a:cs typeface="Arial" panose="020B0604020202020204" pitchFamily="34" charset="0"/>
              </a:rPr>
              <a:t>Menyelesaikan</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sengketa</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antar</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norma</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hukum</a:t>
            </a:r>
            <a:r>
              <a:rPr lang="en-ID" sz="4000" dirty="0">
                <a:solidFill>
                  <a:schemeClr val="tx1"/>
                </a:solidFill>
                <a:latin typeface="Cambria" panose="02040503050406030204" pitchFamily="18" charset="0"/>
                <a:cs typeface="Arial" panose="020B0604020202020204" pitchFamily="34" charset="0"/>
              </a:rPr>
              <a:t>;</a:t>
            </a:r>
          </a:p>
          <a:p>
            <a:pPr marL="514350" indent="-514350" algn="l">
              <a:buFont typeface="+mj-lt"/>
              <a:buAutoNum type="arabicPeriod"/>
            </a:pPr>
            <a:r>
              <a:rPr lang="en-ID" sz="4000" dirty="0" err="1">
                <a:solidFill>
                  <a:schemeClr val="tx1"/>
                </a:solidFill>
                <a:latin typeface="Cambria" panose="02040503050406030204" pitchFamily="18" charset="0"/>
                <a:cs typeface="Arial" panose="020B0604020202020204" pitchFamily="34" charset="0"/>
              </a:rPr>
              <a:t>Menyesuaikan</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dengan</a:t>
            </a:r>
            <a:r>
              <a:rPr lang="en-ID" sz="4000" dirty="0">
                <a:solidFill>
                  <a:schemeClr val="tx1"/>
                </a:solidFill>
                <a:latin typeface="Cambria" panose="02040503050406030204" pitchFamily="18" charset="0"/>
                <a:cs typeface="Arial" panose="020B0604020202020204" pitchFamily="34" charset="0"/>
              </a:rPr>
              <a:t> </a:t>
            </a:r>
            <a:r>
              <a:rPr lang="en-ID" sz="4000" dirty="0" err="1">
                <a:solidFill>
                  <a:schemeClr val="tx1"/>
                </a:solidFill>
                <a:latin typeface="Cambria" panose="02040503050406030204" pitchFamily="18" charset="0"/>
                <a:cs typeface="Arial" panose="020B0604020202020204" pitchFamily="34" charset="0"/>
              </a:rPr>
              <a:t>perubahan-perubahan</a:t>
            </a:r>
            <a:r>
              <a:rPr lang="en-ID" sz="4000"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2945072425"/>
      </p:ext>
    </p:extLst>
  </p:cSld>
  <p:clrMapOvr>
    <a:masterClrMapping/>
  </p:clrMapOvr>
  <p:transition spd="slow">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rmAutofit fontScale="97500"/>
          </a:bodyPr>
          <a:lstStyle/>
          <a:p>
            <a:pPr>
              <a:spcBef>
                <a:spcPct val="0"/>
              </a:spcBef>
              <a:defRPr/>
            </a:pPr>
            <a:endParaRPr lang="id-ID" sz="3200" b="1" dirty="0">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695400" y="1124745"/>
            <a:ext cx="11017224" cy="500142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ID" sz="3600" dirty="0" err="1">
                <a:solidFill>
                  <a:schemeClr val="tx1"/>
                </a:solidFill>
                <a:latin typeface="Cambria" panose="02040503050406030204" pitchFamily="18" charset="0"/>
                <a:cs typeface="Arial" panose="020B0604020202020204" pitchFamily="34" charset="0"/>
              </a:rPr>
              <a:t>Berlakunya</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tata</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hukum</a:t>
            </a:r>
            <a:r>
              <a:rPr lang="en-ID" sz="3600" dirty="0">
                <a:solidFill>
                  <a:schemeClr val="tx1"/>
                </a:solidFill>
                <a:latin typeface="Cambria" panose="02040503050406030204" pitchFamily="18" charset="0"/>
                <a:cs typeface="Arial" panose="020B0604020202020204" pitchFamily="34" charset="0"/>
              </a:rPr>
              <a:t> Indonesia </a:t>
            </a:r>
            <a:r>
              <a:rPr lang="en-ID" sz="3600" dirty="0" err="1">
                <a:solidFill>
                  <a:schemeClr val="tx1"/>
                </a:solidFill>
                <a:latin typeface="Cambria" panose="02040503050406030204" pitchFamily="18" charset="0"/>
                <a:cs typeface="Arial" panose="020B0604020202020204" pitchFamily="34" charset="0"/>
              </a:rPr>
              <a:t>berkaitan</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erat</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dengan</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berdirinya</a:t>
            </a:r>
            <a:r>
              <a:rPr lang="en-ID" sz="3600" dirty="0">
                <a:solidFill>
                  <a:schemeClr val="tx1"/>
                </a:solidFill>
                <a:latin typeface="Cambria" panose="02040503050406030204" pitchFamily="18" charset="0"/>
                <a:cs typeface="Arial" panose="020B0604020202020204" pitchFamily="34" charset="0"/>
              </a:rPr>
              <a:t> NKRI. </a:t>
            </a:r>
          </a:p>
          <a:p>
            <a:pPr marL="457200" indent="-457200" algn="l">
              <a:buFont typeface="Arial" panose="020B0604020202020204" pitchFamily="34" charset="0"/>
              <a:buChar char="•"/>
            </a:pPr>
            <a:r>
              <a:rPr lang="en-ID" sz="3600" dirty="0" err="1">
                <a:solidFill>
                  <a:schemeClr val="tx1"/>
                </a:solidFill>
                <a:latin typeface="Cambria" panose="02040503050406030204" pitchFamily="18" charset="0"/>
                <a:cs typeface="Arial" panose="020B0604020202020204" pitchFamily="34" charset="0"/>
              </a:rPr>
              <a:t>Republik</a:t>
            </a:r>
            <a:r>
              <a:rPr lang="en-ID" sz="3600" dirty="0">
                <a:solidFill>
                  <a:schemeClr val="tx1"/>
                </a:solidFill>
                <a:latin typeface="Cambria" panose="02040503050406030204" pitchFamily="18" charset="0"/>
                <a:cs typeface="Arial" panose="020B0604020202020204" pitchFamily="34" charset="0"/>
              </a:rPr>
              <a:t> Indonesia </a:t>
            </a:r>
            <a:r>
              <a:rPr lang="en-ID" sz="3600" dirty="0" err="1">
                <a:solidFill>
                  <a:schemeClr val="tx1"/>
                </a:solidFill>
                <a:latin typeface="Cambria" panose="02040503050406030204" pitchFamily="18" charset="0"/>
                <a:cs typeface="Arial" panose="020B0604020202020204" pitchFamily="34" charset="0"/>
              </a:rPr>
              <a:t>merupakan</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organisasi</a:t>
            </a:r>
            <a:r>
              <a:rPr lang="en-ID" sz="3600" dirty="0">
                <a:solidFill>
                  <a:schemeClr val="tx1"/>
                </a:solidFill>
                <a:latin typeface="Cambria" panose="02040503050406030204" pitchFamily="18" charset="0"/>
                <a:cs typeface="Arial" panose="020B0604020202020204" pitchFamily="34" charset="0"/>
              </a:rPr>
              <a:t> yang </a:t>
            </a:r>
            <a:r>
              <a:rPr lang="en-ID" sz="3600" dirty="0" err="1">
                <a:solidFill>
                  <a:schemeClr val="tx1"/>
                </a:solidFill>
                <a:latin typeface="Cambria" panose="02040503050406030204" pitchFamily="18" charset="0"/>
                <a:cs typeface="Arial" panose="020B0604020202020204" pitchFamily="34" charset="0"/>
              </a:rPr>
              <a:t>dibentuk</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oleh</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bangsa</a:t>
            </a:r>
            <a:r>
              <a:rPr lang="en-ID" sz="3600" dirty="0">
                <a:solidFill>
                  <a:schemeClr val="tx1"/>
                </a:solidFill>
                <a:latin typeface="Cambria" panose="02040503050406030204" pitchFamily="18" charset="0"/>
                <a:cs typeface="Arial" panose="020B0604020202020204" pitchFamily="34" charset="0"/>
              </a:rPr>
              <a:t> Indonesia, </a:t>
            </a:r>
            <a:r>
              <a:rPr lang="en-ID" sz="3600" dirty="0" err="1">
                <a:solidFill>
                  <a:schemeClr val="tx1"/>
                </a:solidFill>
                <a:latin typeface="Cambria" panose="02040503050406030204" pitchFamily="18" charset="0"/>
                <a:cs typeface="Arial" panose="020B0604020202020204" pitchFamily="34" charset="0"/>
              </a:rPr>
              <a:t>dengan</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demikian</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masyarakat</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dan</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bangsa</a:t>
            </a:r>
            <a:r>
              <a:rPr lang="en-ID" sz="3600" dirty="0">
                <a:solidFill>
                  <a:schemeClr val="tx1"/>
                </a:solidFill>
                <a:latin typeface="Cambria" panose="02040503050406030204" pitchFamily="18" charset="0"/>
                <a:cs typeface="Arial" panose="020B0604020202020204" pitchFamily="34" charset="0"/>
              </a:rPr>
              <a:t> Indonesia yang </a:t>
            </a:r>
            <a:r>
              <a:rPr lang="en-ID" sz="3600" dirty="0" err="1">
                <a:solidFill>
                  <a:schemeClr val="tx1"/>
                </a:solidFill>
                <a:latin typeface="Cambria" panose="02040503050406030204" pitchFamily="18" charset="0"/>
                <a:cs typeface="Arial" panose="020B0604020202020204" pitchFamily="34" charset="0"/>
              </a:rPr>
              <a:t>menetapkan</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tata</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hukumnya</a:t>
            </a:r>
            <a:r>
              <a:rPr lang="en-ID" sz="3600" dirty="0">
                <a:solidFill>
                  <a:schemeClr val="tx1"/>
                </a:solidFill>
                <a:latin typeface="Cambria" panose="02040503050406030204" pitchFamily="18" charset="0"/>
                <a:cs typeface="Arial" panose="020B0604020202020204" pitchFamily="34" charset="0"/>
              </a:rPr>
              <a:t>.</a:t>
            </a:r>
          </a:p>
          <a:p>
            <a:pPr marL="457200" indent="-457200" algn="l">
              <a:buFont typeface="Arial" panose="020B0604020202020204" pitchFamily="34" charset="0"/>
              <a:buChar char="•"/>
            </a:pPr>
            <a:r>
              <a:rPr lang="en-ID" sz="3600" dirty="0" err="1">
                <a:solidFill>
                  <a:schemeClr val="tx1"/>
                </a:solidFill>
                <a:latin typeface="Cambria" panose="02040503050406030204" pitchFamily="18" charset="0"/>
                <a:cs typeface="Arial" panose="020B0604020202020204" pitchFamily="34" charset="0"/>
              </a:rPr>
              <a:t>Melalui</a:t>
            </a:r>
            <a:r>
              <a:rPr lang="en-ID" sz="3600" dirty="0">
                <a:solidFill>
                  <a:schemeClr val="tx1"/>
                </a:solidFill>
                <a:latin typeface="Cambria" panose="02040503050406030204" pitchFamily="18" charset="0"/>
                <a:cs typeface="Arial" panose="020B0604020202020204" pitchFamily="34" charset="0"/>
              </a:rPr>
              <a:t> UUD 1945, </a:t>
            </a:r>
            <a:r>
              <a:rPr lang="en-ID" sz="3600" dirty="0" err="1">
                <a:solidFill>
                  <a:schemeClr val="tx1"/>
                </a:solidFill>
                <a:latin typeface="Cambria" panose="02040503050406030204" pitchFamily="18" charset="0"/>
                <a:cs typeface="Arial" panose="020B0604020202020204" pitchFamily="34" charset="0"/>
              </a:rPr>
              <a:t>dapat</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diketahui</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secara</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jelas</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dan</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tertulis</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tentang</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garis-garis</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pokok</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dari</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hukum</a:t>
            </a:r>
            <a:r>
              <a:rPr lang="en-ID" sz="3600" dirty="0">
                <a:solidFill>
                  <a:schemeClr val="tx1"/>
                </a:solidFill>
                <a:latin typeface="Cambria" panose="02040503050406030204" pitchFamily="18" charset="0"/>
                <a:cs typeface="Arial" panose="020B0604020202020204" pitchFamily="34" charset="0"/>
              </a:rPr>
              <a:t> Indonesia. </a:t>
            </a:r>
          </a:p>
        </p:txBody>
      </p:sp>
    </p:spTree>
    <p:extLst>
      <p:ext uri="{BB962C8B-B14F-4D97-AF65-F5344CB8AC3E}">
        <p14:creationId xmlns:p14="http://schemas.microsoft.com/office/powerpoint/2010/main" val="2632073665"/>
      </p:ext>
    </p:extLst>
  </p:cSld>
  <p:clrMapOvr>
    <a:masterClrMapping/>
  </p:clrMapOvr>
  <p:transition spd="slow">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981200" y="1600201"/>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noGrp="1"/>
          </p:cNvSpPr>
          <p:nvPr>
            <p:ph type="subTitle" idx="1"/>
          </p:nvPr>
        </p:nvSpPr>
        <p:spPr>
          <a:xfrm>
            <a:off x="1271464" y="836613"/>
            <a:ext cx="9721080" cy="4167295"/>
          </a:xfrm>
          <a:prstGeom prst="rect">
            <a:avLst/>
          </a:prstGeom>
          <a:noFill/>
        </p:spPr>
        <p:txBody>
          <a:bodyPr wrap="square" rtlCol="0">
            <a:spAutoFit/>
          </a:bodyPr>
          <a:lstStyle/>
          <a:p>
            <a:pPr marL="457200" indent="-457200" algn="l">
              <a:buFont typeface="+mj-lt"/>
              <a:buAutoNum type="arabicPeriod" startAt="7"/>
            </a:pPr>
            <a:r>
              <a:rPr lang="en-US" sz="2000" dirty="0" err="1">
                <a:solidFill>
                  <a:schemeClr val="tx1"/>
                </a:solidFill>
                <a:latin typeface="Arial Black" panose="020B0A04020102020204" pitchFamily="34" charset="0"/>
              </a:rPr>
              <a:t>Tidak</a:t>
            </a:r>
            <a:r>
              <a:rPr lang="en-US" sz="2000" dirty="0">
                <a:solidFill>
                  <a:schemeClr val="tx1"/>
                </a:solidFill>
                <a:latin typeface="Arial Black" panose="020B0A04020102020204" pitchFamily="34" charset="0"/>
              </a:rPr>
              <a:t> </a:t>
            </a:r>
            <a:r>
              <a:rPr lang="en-US" sz="2000" dirty="0" err="1">
                <a:solidFill>
                  <a:schemeClr val="tx1"/>
                </a:solidFill>
                <a:latin typeface="Arial Black" panose="020B0A04020102020204" pitchFamily="34" charset="0"/>
              </a:rPr>
              <a:t>diperkenankan</a:t>
            </a:r>
            <a:r>
              <a:rPr lang="en-US" sz="2000" dirty="0">
                <a:solidFill>
                  <a:schemeClr val="tx1"/>
                </a:solidFill>
                <a:latin typeface="Arial Black" panose="020B0A04020102020204" pitchFamily="34" charset="0"/>
              </a:rPr>
              <a:t> </a:t>
            </a:r>
            <a:r>
              <a:rPr lang="en-US" sz="2000" dirty="0" err="1">
                <a:solidFill>
                  <a:schemeClr val="tx1"/>
                </a:solidFill>
                <a:latin typeface="Arial Black" panose="020B0A04020102020204" pitchFamily="34" charset="0"/>
              </a:rPr>
              <a:t>membuat</a:t>
            </a:r>
            <a:r>
              <a:rPr lang="en-US" sz="2000" dirty="0">
                <a:solidFill>
                  <a:schemeClr val="tx1"/>
                </a:solidFill>
                <a:latin typeface="Arial Black" panose="020B0A04020102020204" pitchFamily="34" charset="0"/>
              </a:rPr>
              <a:t> </a:t>
            </a:r>
            <a:r>
              <a:rPr lang="en-US" sz="2000" dirty="0" err="1">
                <a:solidFill>
                  <a:schemeClr val="tx1"/>
                </a:solidFill>
                <a:latin typeface="Arial Black" panose="020B0A04020102020204" pitchFamily="34" charset="0"/>
              </a:rPr>
              <a:t>kegaduhan</a:t>
            </a:r>
            <a:r>
              <a:rPr lang="en-US" sz="2000" dirty="0">
                <a:solidFill>
                  <a:schemeClr val="tx1"/>
                </a:solidFill>
                <a:latin typeface="Arial Black" panose="020B0A04020102020204" pitchFamily="34" charset="0"/>
              </a:rPr>
              <a:t> </a:t>
            </a:r>
            <a:r>
              <a:rPr lang="en-US" sz="2000" dirty="0" err="1">
                <a:solidFill>
                  <a:schemeClr val="tx1"/>
                </a:solidFill>
                <a:latin typeface="Arial Black" panose="020B0A04020102020204" pitchFamily="34" charset="0"/>
              </a:rPr>
              <a:t>selama</a:t>
            </a:r>
            <a:r>
              <a:rPr lang="en-US" sz="2000" dirty="0">
                <a:solidFill>
                  <a:schemeClr val="tx1"/>
                </a:solidFill>
                <a:latin typeface="Arial Black" panose="020B0A04020102020204" pitchFamily="34" charset="0"/>
              </a:rPr>
              <a:t> </a:t>
            </a:r>
            <a:r>
              <a:rPr lang="en-US" sz="2000" dirty="0" err="1">
                <a:solidFill>
                  <a:schemeClr val="tx1"/>
                </a:solidFill>
                <a:latin typeface="Arial Black" panose="020B0A04020102020204" pitchFamily="34" charset="0"/>
              </a:rPr>
              <a:t>perkuliahan</a:t>
            </a:r>
            <a:r>
              <a:rPr lang="en-US" sz="2000" dirty="0">
                <a:solidFill>
                  <a:schemeClr val="tx1"/>
                </a:solidFill>
                <a:latin typeface="Arial Black" panose="020B0A04020102020204" pitchFamily="34" charset="0"/>
              </a:rPr>
              <a:t>. Pay attention </a:t>
            </a:r>
            <a:r>
              <a:rPr lang="en-US" sz="2000" dirty="0" err="1">
                <a:solidFill>
                  <a:schemeClr val="tx1"/>
                </a:solidFill>
                <a:latin typeface="Arial Black" panose="020B0A04020102020204" pitchFamily="34" charset="0"/>
              </a:rPr>
              <a:t>selama</a:t>
            </a:r>
            <a:r>
              <a:rPr lang="en-US" sz="2000" dirty="0">
                <a:solidFill>
                  <a:schemeClr val="tx1"/>
                </a:solidFill>
                <a:latin typeface="Arial Black" panose="020B0A04020102020204" pitchFamily="34" charset="0"/>
              </a:rPr>
              <a:t> di </a:t>
            </a:r>
            <a:r>
              <a:rPr lang="en-US" sz="2000" dirty="0" err="1">
                <a:solidFill>
                  <a:schemeClr val="tx1"/>
                </a:solidFill>
                <a:latin typeface="Arial Black" panose="020B0A04020102020204" pitchFamily="34" charset="0"/>
              </a:rPr>
              <a:t>dalam</a:t>
            </a:r>
            <a:r>
              <a:rPr lang="en-US" sz="2000" dirty="0">
                <a:solidFill>
                  <a:schemeClr val="tx1"/>
                </a:solidFill>
                <a:latin typeface="Arial Black" panose="020B0A04020102020204" pitchFamily="34" charset="0"/>
              </a:rPr>
              <a:t> </a:t>
            </a:r>
            <a:r>
              <a:rPr lang="en-US" sz="2000" dirty="0" err="1">
                <a:solidFill>
                  <a:schemeClr val="tx1"/>
                </a:solidFill>
                <a:latin typeface="Arial Black" panose="020B0A04020102020204" pitchFamily="34" charset="0"/>
              </a:rPr>
              <a:t>kelas</a:t>
            </a:r>
            <a:r>
              <a:rPr lang="en-US" sz="2000" dirty="0">
                <a:solidFill>
                  <a:schemeClr val="tx1"/>
                </a:solidFill>
                <a:latin typeface="Arial Black" panose="020B0A04020102020204" pitchFamily="34" charset="0"/>
              </a:rPr>
              <a:t>.</a:t>
            </a:r>
          </a:p>
          <a:p>
            <a:pPr marL="457200" indent="-457200" algn="l">
              <a:buFont typeface="+mj-lt"/>
              <a:buAutoNum type="arabicPeriod" startAt="7"/>
            </a:pPr>
            <a:r>
              <a:rPr lang="en-ID" sz="2000" dirty="0">
                <a:solidFill>
                  <a:schemeClr val="tx1"/>
                </a:solidFill>
                <a:latin typeface="Arial Black" panose="020B0A04020102020204" pitchFamily="34" charset="0"/>
              </a:rPr>
              <a:t>Pada </a:t>
            </a:r>
            <a:r>
              <a:rPr lang="en-ID" sz="2000" dirty="0" err="1">
                <a:solidFill>
                  <a:schemeClr val="tx1"/>
                </a:solidFill>
                <a:latin typeface="Arial Black" panose="020B0A04020102020204" pitchFamily="34" charset="0"/>
              </a:rPr>
              <a:t>saat</a:t>
            </a:r>
            <a:r>
              <a:rPr lang="en-ID" sz="2000" dirty="0">
                <a:solidFill>
                  <a:schemeClr val="tx1"/>
                </a:solidFill>
                <a:latin typeface="Arial Black" panose="020B0A04020102020204" pitchFamily="34" charset="0"/>
              </a:rPr>
              <a:t> </a:t>
            </a:r>
            <a:r>
              <a:rPr lang="en-ID" sz="2000" dirty="0" err="1">
                <a:solidFill>
                  <a:schemeClr val="tx1"/>
                </a:solidFill>
                <a:latin typeface="Arial Black" panose="020B0A04020102020204" pitchFamily="34" charset="0"/>
              </a:rPr>
              <a:t>kuis</a:t>
            </a:r>
            <a:r>
              <a:rPr lang="en-ID" sz="2000" dirty="0">
                <a:solidFill>
                  <a:schemeClr val="tx1"/>
                </a:solidFill>
                <a:latin typeface="Arial Black" panose="020B0A04020102020204" pitchFamily="34" charset="0"/>
              </a:rPr>
              <a:t>/UTS/UAS, </a:t>
            </a:r>
            <a:r>
              <a:rPr lang="en-ID" sz="2000" dirty="0" err="1">
                <a:solidFill>
                  <a:schemeClr val="tx1"/>
                </a:solidFill>
                <a:latin typeface="Arial Black" panose="020B0A04020102020204" pitchFamily="34" charset="0"/>
              </a:rPr>
              <a:t>mahasiswa</a:t>
            </a:r>
            <a:r>
              <a:rPr lang="en-ID" sz="2000" dirty="0">
                <a:solidFill>
                  <a:schemeClr val="tx1"/>
                </a:solidFill>
                <a:latin typeface="Arial Black" panose="020B0A04020102020204" pitchFamily="34" charset="0"/>
              </a:rPr>
              <a:t> </a:t>
            </a:r>
            <a:r>
              <a:rPr lang="en-ID" sz="2000" dirty="0" err="1">
                <a:solidFill>
                  <a:schemeClr val="tx1"/>
                </a:solidFill>
                <a:latin typeface="Arial Black" panose="020B0A04020102020204" pitchFamily="34" charset="0"/>
              </a:rPr>
              <a:t>tidak</a:t>
            </a:r>
            <a:r>
              <a:rPr lang="en-ID" sz="2000" dirty="0">
                <a:solidFill>
                  <a:schemeClr val="tx1"/>
                </a:solidFill>
                <a:latin typeface="Arial Black" panose="020B0A04020102020204" pitchFamily="34" charset="0"/>
              </a:rPr>
              <a:t> </a:t>
            </a:r>
            <a:r>
              <a:rPr lang="en-ID" sz="2000" dirty="0" err="1">
                <a:solidFill>
                  <a:schemeClr val="tx1"/>
                </a:solidFill>
                <a:latin typeface="Arial Black" panose="020B0A04020102020204" pitchFamily="34" charset="0"/>
              </a:rPr>
              <a:t>diperkenankan</a:t>
            </a:r>
            <a:r>
              <a:rPr lang="en-ID" sz="2000" dirty="0">
                <a:solidFill>
                  <a:schemeClr val="tx1"/>
                </a:solidFill>
                <a:latin typeface="Arial Black" panose="020B0A04020102020204" pitchFamily="34" charset="0"/>
              </a:rPr>
              <a:t> </a:t>
            </a:r>
            <a:r>
              <a:rPr lang="en-ID" sz="2000" dirty="0" err="1">
                <a:solidFill>
                  <a:schemeClr val="tx1"/>
                </a:solidFill>
                <a:latin typeface="Arial Black" panose="020B0A04020102020204" pitchFamily="34" charset="0"/>
              </a:rPr>
              <a:t>mencontek</a:t>
            </a:r>
            <a:r>
              <a:rPr lang="en-ID" sz="2000" dirty="0">
                <a:solidFill>
                  <a:schemeClr val="tx1"/>
                </a:solidFill>
                <a:latin typeface="Arial Black" panose="020B0A04020102020204" pitchFamily="34" charset="0"/>
              </a:rPr>
              <a:t> </a:t>
            </a:r>
            <a:r>
              <a:rPr lang="en-ID" sz="2000" dirty="0" err="1">
                <a:solidFill>
                  <a:schemeClr val="tx1"/>
                </a:solidFill>
                <a:latin typeface="Arial Black" panose="020B0A04020102020204" pitchFamily="34" charset="0"/>
              </a:rPr>
              <a:t>atau</a:t>
            </a:r>
            <a:r>
              <a:rPr lang="en-ID" sz="2000" dirty="0">
                <a:solidFill>
                  <a:schemeClr val="tx1"/>
                </a:solidFill>
                <a:latin typeface="Arial Black" panose="020B0A04020102020204" pitchFamily="34" charset="0"/>
              </a:rPr>
              <a:t> </a:t>
            </a:r>
            <a:r>
              <a:rPr lang="en-ID" sz="2000" dirty="0" err="1">
                <a:solidFill>
                  <a:schemeClr val="tx1"/>
                </a:solidFill>
                <a:latin typeface="Arial Black" panose="020B0A04020102020204" pitchFamily="34" charset="0"/>
              </a:rPr>
              <a:t>bekerja</a:t>
            </a:r>
            <a:r>
              <a:rPr lang="en-ID" sz="2000" dirty="0">
                <a:solidFill>
                  <a:schemeClr val="tx1"/>
                </a:solidFill>
                <a:latin typeface="Arial Black" panose="020B0A04020102020204" pitchFamily="34" charset="0"/>
              </a:rPr>
              <a:t> </a:t>
            </a:r>
            <a:r>
              <a:rPr lang="en-ID" sz="2000" dirty="0" err="1">
                <a:solidFill>
                  <a:schemeClr val="tx1"/>
                </a:solidFill>
                <a:latin typeface="Arial Black" panose="020B0A04020102020204" pitchFamily="34" charset="0"/>
              </a:rPr>
              <a:t>sama</a:t>
            </a:r>
            <a:r>
              <a:rPr lang="en-ID" sz="2000" dirty="0">
                <a:solidFill>
                  <a:schemeClr val="tx1"/>
                </a:solidFill>
                <a:latin typeface="Arial Black" panose="020B0A04020102020204" pitchFamily="34" charset="0"/>
              </a:rPr>
              <a:t> </a:t>
            </a:r>
            <a:r>
              <a:rPr lang="en-ID" sz="2000" dirty="0" err="1">
                <a:solidFill>
                  <a:schemeClr val="tx1"/>
                </a:solidFill>
                <a:latin typeface="Arial Black" panose="020B0A04020102020204" pitchFamily="34" charset="0"/>
              </a:rPr>
              <a:t>dengan</a:t>
            </a:r>
            <a:r>
              <a:rPr lang="en-ID" sz="2000" dirty="0">
                <a:solidFill>
                  <a:schemeClr val="tx1"/>
                </a:solidFill>
                <a:latin typeface="Arial Black" panose="020B0A04020102020204" pitchFamily="34" charset="0"/>
              </a:rPr>
              <a:t> </a:t>
            </a:r>
            <a:r>
              <a:rPr lang="en-ID" sz="2000" dirty="0" err="1">
                <a:solidFill>
                  <a:schemeClr val="tx1"/>
                </a:solidFill>
                <a:latin typeface="Arial Black" panose="020B0A04020102020204" pitchFamily="34" charset="0"/>
              </a:rPr>
              <a:t>mahasiswa</a:t>
            </a:r>
            <a:r>
              <a:rPr lang="en-ID" sz="2000" dirty="0">
                <a:solidFill>
                  <a:schemeClr val="tx1"/>
                </a:solidFill>
                <a:latin typeface="Arial Black" panose="020B0A04020102020204" pitchFamily="34" charset="0"/>
              </a:rPr>
              <a:t> lain. </a:t>
            </a:r>
          </a:p>
          <a:p>
            <a:pPr marL="457200" indent="-457200" algn="l">
              <a:buFont typeface="+mj-lt"/>
              <a:buAutoNum type="arabicPeriod" startAt="7"/>
            </a:pPr>
            <a:r>
              <a:rPr lang="en-ID" sz="2000" dirty="0" err="1">
                <a:solidFill>
                  <a:schemeClr val="tx1"/>
                </a:solidFill>
                <a:latin typeface="Arial Black" panose="020B0A04020102020204" pitchFamily="34" charset="0"/>
              </a:rPr>
              <a:t>Komplain</a:t>
            </a:r>
            <a:r>
              <a:rPr lang="en-ID" sz="2000" dirty="0">
                <a:solidFill>
                  <a:schemeClr val="tx1"/>
                </a:solidFill>
                <a:latin typeface="Arial Black" panose="020B0A04020102020204" pitchFamily="34" charset="0"/>
              </a:rPr>
              <a:t>/</a:t>
            </a:r>
            <a:r>
              <a:rPr lang="en-ID" sz="2000" dirty="0" err="1">
                <a:solidFill>
                  <a:schemeClr val="tx1"/>
                </a:solidFill>
                <a:latin typeface="Arial Black" panose="020B0A04020102020204" pitchFamily="34" charset="0"/>
              </a:rPr>
              <a:t>keberatan</a:t>
            </a:r>
            <a:r>
              <a:rPr lang="en-ID" sz="2000" dirty="0">
                <a:solidFill>
                  <a:schemeClr val="tx1"/>
                </a:solidFill>
                <a:latin typeface="Arial Black" panose="020B0A04020102020204" pitchFamily="34" charset="0"/>
              </a:rPr>
              <a:t> </a:t>
            </a:r>
            <a:r>
              <a:rPr lang="en-ID" sz="2000" dirty="0" err="1">
                <a:solidFill>
                  <a:schemeClr val="tx1"/>
                </a:solidFill>
                <a:latin typeface="Arial Black" panose="020B0A04020102020204" pitchFamily="34" charset="0"/>
              </a:rPr>
              <a:t>terhadap</a:t>
            </a:r>
            <a:r>
              <a:rPr lang="en-ID" sz="2000" dirty="0">
                <a:solidFill>
                  <a:schemeClr val="tx1"/>
                </a:solidFill>
                <a:latin typeface="Arial Black" panose="020B0A04020102020204" pitchFamily="34" charset="0"/>
              </a:rPr>
              <a:t> </a:t>
            </a:r>
            <a:r>
              <a:rPr lang="en-ID" sz="2000" dirty="0" err="1">
                <a:solidFill>
                  <a:schemeClr val="tx1"/>
                </a:solidFill>
                <a:latin typeface="Arial Black" panose="020B0A04020102020204" pitchFamily="34" charset="0"/>
              </a:rPr>
              <a:t>nilai</a:t>
            </a:r>
            <a:r>
              <a:rPr lang="en-ID" sz="2000" dirty="0">
                <a:solidFill>
                  <a:schemeClr val="tx1"/>
                </a:solidFill>
                <a:latin typeface="Arial Black" panose="020B0A04020102020204" pitchFamily="34" charset="0"/>
              </a:rPr>
              <a:t> </a:t>
            </a:r>
            <a:r>
              <a:rPr lang="en-ID" sz="2000" dirty="0" err="1">
                <a:solidFill>
                  <a:schemeClr val="tx1"/>
                </a:solidFill>
                <a:latin typeface="Arial Black" panose="020B0A04020102020204" pitchFamily="34" charset="0"/>
              </a:rPr>
              <a:t>akhir</a:t>
            </a:r>
            <a:r>
              <a:rPr lang="en-ID" sz="2000" dirty="0">
                <a:solidFill>
                  <a:schemeClr val="tx1"/>
                </a:solidFill>
                <a:latin typeface="Arial Black" panose="020B0A04020102020204" pitchFamily="34" charset="0"/>
              </a:rPr>
              <a:t> </a:t>
            </a:r>
            <a:r>
              <a:rPr lang="en-ID" sz="2000" dirty="0" err="1">
                <a:solidFill>
                  <a:schemeClr val="tx1"/>
                </a:solidFill>
                <a:latin typeface="Arial Black" panose="020B0A04020102020204" pitchFamily="34" charset="0"/>
              </a:rPr>
              <a:t>dilakukan</a:t>
            </a:r>
            <a:r>
              <a:rPr lang="en-ID" sz="2000" dirty="0">
                <a:solidFill>
                  <a:schemeClr val="tx1"/>
                </a:solidFill>
                <a:latin typeface="Arial Black" panose="020B0A04020102020204" pitchFamily="34" charset="0"/>
              </a:rPr>
              <a:t> </a:t>
            </a:r>
            <a:r>
              <a:rPr lang="en-ID" sz="2000" dirty="0" err="1">
                <a:solidFill>
                  <a:schemeClr val="tx1"/>
                </a:solidFill>
                <a:latin typeface="Arial Black" panose="020B0A04020102020204" pitchFamily="34" charset="0"/>
              </a:rPr>
              <a:t>terhadap</a:t>
            </a:r>
            <a:r>
              <a:rPr lang="en-ID" sz="2000" dirty="0">
                <a:solidFill>
                  <a:schemeClr val="tx1"/>
                </a:solidFill>
                <a:latin typeface="Arial Black" panose="020B0A04020102020204" pitchFamily="34" charset="0"/>
              </a:rPr>
              <a:t> </a:t>
            </a:r>
            <a:r>
              <a:rPr lang="en-ID" sz="2000" dirty="0" err="1">
                <a:solidFill>
                  <a:schemeClr val="tx1"/>
                </a:solidFill>
                <a:latin typeface="Arial Black" panose="020B0A04020102020204" pitchFamily="34" charset="0"/>
              </a:rPr>
              <a:t>kesalahan</a:t>
            </a:r>
            <a:r>
              <a:rPr lang="en-ID" sz="2000" dirty="0">
                <a:solidFill>
                  <a:schemeClr val="tx1"/>
                </a:solidFill>
                <a:latin typeface="Arial Black" panose="020B0A04020102020204" pitchFamily="34" charset="0"/>
              </a:rPr>
              <a:t> </a:t>
            </a:r>
            <a:r>
              <a:rPr lang="en-ID" sz="2000" dirty="0" err="1">
                <a:solidFill>
                  <a:schemeClr val="tx1"/>
                </a:solidFill>
                <a:latin typeface="Arial Black" panose="020B0A04020102020204" pitchFamily="34" charset="0"/>
              </a:rPr>
              <a:t>hitung</a:t>
            </a:r>
            <a:r>
              <a:rPr lang="en-ID" sz="2000" dirty="0">
                <a:solidFill>
                  <a:schemeClr val="tx1"/>
                </a:solidFill>
                <a:latin typeface="Arial Black" panose="020B0A04020102020204" pitchFamily="34" charset="0"/>
              </a:rPr>
              <a:t> dan </a:t>
            </a:r>
            <a:r>
              <a:rPr lang="en-ID" sz="2000" dirty="0" err="1">
                <a:solidFill>
                  <a:schemeClr val="tx1"/>
                </a:solidFill>
                <a:latin typeface="Arial Black" panose="020B0A04020102020204" pitchFamily="34" charset="0"/>
              </a:rPr>
              <a:t>bukan</a:t>
            </a:r>
            <a:r>
              <a:rPr lang="en-ID" sz="2000" dirty="0">
                <a:solidFill>
                  <a:schemeClr val="tx1"/>
                </a:solidFill>
                <a:latin typeface="Arial Black" panose="020B0A04020102020204" pitchFamily="34" charset="0"/>
              </a:rPr>
              <a:t> </a:t>
            </a:r>
            <a:r>
              <a:rPr lang="en-ID" sz="2000" dirty="0" err="1">
                <a:solidFill>
                  <a:schemeClr val="tx1"/>
                </a:solidFill>
                <a:latin typeface="Arial Black" panose="020B0A04020102020204" pitchFamily="34" charset="0"/>
              </a:rPr>
              <a:t>untuk</a:t>
            </a:r>
            <a:r>
              <a:rPr lang="en-ID" sz="2000" dirty="0">
                <a:solidFill>
                  <a:schemeClr val="tx1"/>
                </a:solidFill>
                <a:latin typeface="Arial Black" panose="020B0A04020102020204" pitchFamily="34" charset="0"/>
              </a:rPr>
              <a:t> </a:t>
            </a:r>
            <a:r>
              <a:rPr lang="en-ID" sz="2000" dirty="0" err="1">
                <a:solidFill>
                  <a:schemeClr val="tx1"/>
                </a:solidFill>
                <a:latin typeface="Arial Black" panose="020B0A04020102020204" pitchFamily="34" charset="0"/>
              </a:rPr>
              <a:t>menaikkan</a:t>
            </a:r>
            <a:r>
              <a:rPr lang="en-ID" sz="2000" dirty="0">
                <a:solidFill>
                  <a:schemeClr val="tx1"/>
                </a:solidFill>
                <a:latin typeface="Arial Black" panose="020B0A04020102020204" pitchFamily="34" charset="0"/>
              </a:rPr>
              <a:t> </a:t>
            </a:r>
            <a:r>
              <a:rPr lang="en-ID" sz="2000" dirty="0" err="1">
                <a:solidFill>
                  <a:schemeClr val="tx1"/>
                </a:solidFill>
                <a:latin typeface="Arial Black" panose="020B0A04020102020204" pitchFamily="34" charset="0"/>
              </a:rPr>
              <a:t>ke</a:t>
            </a:r>
            <a:r>
              <a:rPr lang="en-ID" sz="2000" dirty="0">
                <a:solidFill>
                  <a:schemeClr val="tx1"/>
                </a:solidFill>
                <a:latin typeface="Arial Black" panose="020B0A04020102020204" pitchFamily="34" charset="0"/>
              </a:rPr>
              <a:t> </a:t>
            </a:r>
            <a:r>
              <a:rPr lang="en-ID" sz="2000" dirty="0" err="1">
                <a:solidFill>
                  <a:schemeClr val="tx1"/>
                </a:solidFill>
                <a:latin typeface="Arial Black" panose="020B0A04020102020204" pitchFamily="34" charset="0"/>
              </a:rPr>
              <a:t>nilai</a:t>
            </a:r>
            <a:r>
              <a:rPr lang="en-ID" sz="2000" dirty="0">
                <a:solidFill>
                  <a:schemeClr val="tx1"/>
                </a:solidFill>
                <a:latin typeface="Arial Black" panose="020B0A04020102020204" pitchFamily="34" charset="0"/>
              </a:rPr>
              <a:t> yang </a:t>
            </a:r>
            <a:r>
              <a:rPr lang="en-ID" sz="2000" dirty="0" err="1">
                <a:solidFill>
                  <a:schemeClr val="tx1"/>
                </a:solidFill>
                <a:latin typeface="Arial Black" panose="020B0A04020102020204" pitchFamily="34" charset="0"/>
              </a:rPr>
              <a:t>lebih</a:t>
            </a:r>
            <a:r>
              <a:rPr lang="en-ID" sz="2000" dirty="0">
                <a:solidFill>
                  <a:schemeClr val="tx1"/>
                </a:solidFill>
                <a:latin typeface="Arial Black" panose="020B0A04020102020204" pitchFamily="34" charset="0"/>
              </a:rPr>
              <a:t> </a:t>
            </a:r>
            <a:r>
              <a:rPr lang="en-ID" sz="2000" dirty="0" err="1">
                <a:solidFill>
                  <a:schemeClr val="tx1"/>
                </a:solidFill>
                <a:latin typeface="Arial Black" panose="020B0A04020102020204" pitchFamily="34" charset="0"/>
              </a:rPr>
              <a:t>tinggi</a:t>
            </a:r>
            <a:endParaRPr lang="en-ID" sz="2000" dirty="0">
              <a:solidFill>
                <a:schemeClr val="tx1"/>
              </a:solidFill>
              <a:latin typeface="Arial Black" panose="020B0A04020102020204" pitchFamily="34" charset="0"/>
            </a:endParaRPr>
          </a:p>
          <a:p>
            <a:pPr marL="457200" indent="-457200" algn="l">
              <a:buFont typeface="+mj-lt"/>
              <a:buAutoNum type="arabicPeriod" startAt="7"/>
            </a:pPr>
            <a:r>
              <a:rPr lang="en-ID" sz="2000" dirty="0" err="1">
                <a:solidFill>
                  <a:schemeClr val="tx1"/>
                </a:solidFill>
                <a:latin typeface="Arial Black" panose="020B0A04020102020204" pitchFamily="34" charset="0"/>
              </a:rPr>
              <a:t>Komplain</a:t>
            </a:r>
            <a:r>
              <a:rPr lang="en-ID" sz="2000" dirty="0">
                <a:solidFill>
                  <a:schemeClr val="tx1"/>
                </a:solidFill>
                <a:latin typeface="Arial Black" panose="020B0A04020102020204" pitchFamily="34" charset="0"/>
              </a:rPr>
              <a:t>/</a:t>
            </a:r>
            <a:r>
              <a:rPr lang="en-ID" sz="2000" dirty="0" err="1">
                <a:solidFill>
                  <a:schemeClr val="tx1"/>
                </a:solidFill>
                <a:latin typeface="Arial Black" panose="020B0A04020102020204" pitchFamily="34" charset="0"/>
              </a:rPr>
              <a:t>keberatan</a:t>
            </a:r>
            <a:r>
              <a:rPr lang="en-ID" sz="2000" dirty="0">
                <a:solidFill>
                  <a:schemeClr val="tx1"/>
                </a:solidFill>
                <a:latin typeface="Arial Black" panose="020B0A04020102020204" pitchFamily="34" charset="0"/>
              </a:rPr>
              <a:t> </a:t>
            </a:r>
            <a:r>
              <a:rPr lang="en-ID" sz="2000" dirty="0" err="1">
                <a:solidFill>
                  <a:schemeClr val="tx1"/>
                </a:solidFill>
                <a:latin typeface="Arial Black" panose="020B0A04020102020204" pitchFamily="34" charset="0"/>
              </a:rPr>
              <a:t>dilakukan</a:t>
            </a:r>
            <a:r>
              <a:rPr lang="en-ID" sz="2000" dirty="0">
                <a:solidFill>
                  <a:schemeClr val="tx1"/>
                </a:solidFill>
                <a:latin typeface="Arial Black" panose="020B0A04020102020204" pitchFamily="34" charset="0"/>
              </a:rPr>
              <a:t> </a:t>
            </a:r>
            <a:r>
              <a:rPr lang="en-ID" sz="2000" dirty="0" err="1">
                <a:solidFill>
                  <a:schemeClr val="tx1"/>
                </a:solidFill>
                <a:latin typeface="Arial Black" panose="020B0A04020102020204" pitchFamily="34" charset="0"/>
              </a:rPr>
              <a:t>langsung</a:t>
            </a:r>
            <a:r>
              <a:rPr lang="en-ID" sz="2000" dirty="0">
                <a:solidFill>
                  <a:schemeClr val="tx1"/>
                </a:solidFill>
                <a:latin typeface="Arial Black" panose="020B0A04020102020204" pitchFamily="34" charset="0"/>
              </a:rPr>
              <a:t> oleh </a:t>
            </a:r>
            <a:r>
              <a:rPr lang="en-ID" sz="2000" dirty="0" err="1">
                <a:solidFill>
                  <a:schemeClr val="tx1"/>
                </a:solidFill>
                <a:latin typeface="Arial Black" panose="020B0A04020102020204" pitchFamily="34" charset="0"/>
              </a:rPr>
              <a:t>mahasiswa</a:t>
            </a:r>
            <a:r>
              <a:rPr lang="en-ID" sz="2000" dirty="0">
                <a:solidFill>
                  <a:schemeClr val="tx1"/>
                </a:solidFill>
                <a:latin typeface="Arial Black" panose="020B0A04020102020204" pitchFamily="34" charset="0"/>
              </a:rPr>
              <a:t>, </a:t>
            </a:r>
            <a:r>
              <a:rPr lang="en-ID" sz="2000" dirty="0" err="1">
                <a:solidFill>
                  <a:schemeClr val="tx1"/>
                </a:solidFill>
                <a:latin typeface="Arial Black" panose="020B0A04020102020204" pitchFamily="34" charset="0"/>
              </a:rPr>
              <a:t>tidak</a:t>
            </a:r>
            <a:r>
              <a:rPr lang="en-ID" sz="2000" dirty="0">
                <a:solidFill>
                  <a:schemeClr val="tx1"/>
                </a:solidFill>
                <a:latin typeface="Arial Black" panose="020B0A04020102020204" pitchFamily="34" charset="0"/>
              </a:rPr>
              <a:t> </a:t>
            </a:r>
            <a:r>
              <a:rPr lang="en-ID" sz="2000" dirty="0" err="1">
                <a:solidFill>
                  <a:schemeClr val="tx1"/>
                </a:solidFill>
                <a:latin typeface="Arial Black" panose="020B0A04020102020204" pitchFamily="34" charset="0"/>
              </a:rPr>
              <a:t>melalui</a:t>
            </a:r>
            <a:r>
              <a:rPr lang="en-ID" sz="2000" dirty="0">
                <a:solidFill>
                  <a:schemeClr val="tx1"/>
                </a:solidFill>
                <a:latin typeface="Arial Black" panose="020B0A04020102020204" pitchFamily="34" charset="0"/>
              </a:rPr>
              <a:t> </a:t>
            </a:r>
            <a:r>
              <a:rPr lang="en-ID" sz="2000" dirty="0" err="1">
                <a:solidFill>
                  <a:schemeClr val="tx1"/>
                </a:solidFill>
                <a:latin typeface="Arial Black" panose="020B0A04020102020204" pitchFamily="34" charset="0"/>
              </a:rPr>
              <a:t>pihak</a:t>
            </a:r>
            <a:r>
              <a:rPr lang="en-ID" sz="2000" dirty="0">
                <a:solidFill>
                  <a:schemeClr val="tx1"/>
                </a:solidFill>
                <a:latin typeface="Arial Black" panose="020B0A04020102020204" pitchFamily="34" charset="0"/>
              </a:rPr>
              <a:t> lain</a:t>
            </a:r>
          </a:p>
          <a:p>
            <a:pPr marL="457200" indent="-457200" algn="l">
              <a:buFont typeface="+mj-lt"/>
              <a:buAutoNum type="arabicPeriod" startAt="7"/>
            </a:pPr>
            <a:r>
              <a:rPr lang="en-US" sz="2000" dirty="0" err="1">
                <a:solidFill>
                  <a:schemeClr val="tx1"/>
                </a:solidFill>
                <a:latin typeface="Arial Black" panose="020B0A04020102020204" pitchFamily="34" charset="0"/>
                <a:cs typeface="Arial" panose="020B0604020202020204" pitchFamily="34" charset="0"/>
              </a:rPr>
              <a:t>Dilarang</a:t>
            </a:r>
            <a:r>
              <a:rPr lang="en-US" sz="2000" dirty="0">
                <a:solidFill>
                  <a:schemeClr val="tx1"/>
                </a:solidFill>
                <a:latin typeface="Arial Black" panose="020B0A04020102020204" pitchFamily="34" charset="0"/>
                <a:cs typeface="Arial" panose="020B0604020202020204" pitchFamily="34" charset="0"/>
              </a:rPr>
              <a:t> </a:t>
            </a:r>
            <a:r>
              <a:rPr lang="en-US" sz="2000" dirty="0" err="1">
                <a:solidFill>
                  <a:schemeClr val="tx1"/>
                </a:solidFill>
                <a:latin typeface="Arial Black" panose="020B0A04020102020204" pitchFamily="34" charset="0"/>
                <a:cs typeface="Arial" panose="020B0604020202020204" pitchFamily="34" charset="0"/>
              </a:rPr>
              <a:t>berbuat</a:t>
            </a:r>
            <a:r>
              <a:rPr lang="en-US" sz="2000" dirty="0">
                <a:solidFill>
                  <a:schemeClr val="tx1"/>
                </a:solidFill>
                <a:latin typeface="Arial Black" panose="020B0A04020102020204" pitchFamily="34" charset="0"/>
                <a:cs typeface="Arial" panose="020B0604020202020204" pitchFamily="34" charset="0"/>
              </a:rPr>
              <a:t> </a:t>
            </a:r>
            <a:r>
              <a:rPr lang="en-US" sz="2000" dirty="0" err="1">
                <a:solidFill>
                  <a:schemeClr val="tx1"/>
                </a:solidFill>
                <a:latin typeface="Arial Black" panose="020B0A04020102020204" pitchFamily="34" charset="0"/>
                <a:cs typeface="Arial" panose="020B0604020202020204" pitchFamily="34" charset="0"/>
              </a:rPr>
              <a:t>asusila</a:t>
            </a:r>
            <a:r>
              <a:rPr lang="en-US" sz="2000" dirty="0">
                <a:solidFill>
                  <a:schemeClr val="tx1"/>
                </a:solidFill>
                <a:latin typeface="Arial Black" panose="020B0A04020102020204" pitchFamily="34" charset="0"/>
                <a:cs typeface="Arial" panose="020B0604020202020204" pitchFamily="34" charset="0"/>
              </a:rPr>
              <a:t> dan </a:t>
            </a:r>
            <a:r>
              <a:rPr lang="en-US" sz="2000" dirty="0" err="1">
                <a:solidFill>
                  <a:schemeClr val="tx1"/>
                </a:solidFill>
                <a:latin typeface="Arial Black" panose="020B0A04020102020204" pitchFamily="34" charset="0"/>
                <a:cs typeface="Arial" panose="020B0604020202020204" pitchFamily="34" charset="0"/>
              </a:rPr>
              <a:t>perbuatan</a:t>
            </a:r>
            <a:r>
              <a:rPr lang="en-US" sz="2000" dirty="0">
                <a:solidFill>
                  <a:schemeClr val="tx1"/>
                </a:solidFill>
                <a:latin typeface="Arial Black" panose="020B0A04020102020204" pitchFamily="34" charset="0"/>
                <a:cs typeface="Arial" panose="020B0604020202020204" pitchFamily="34" charset="0"/>
              </a:rPr>
              <a:t> lain yang </a:t>
            </a:r>
            <a:r>
              <a:rPr lang="en-US" sz="2000" dirty="0" err="1">
                <a:solidFill>
                  <a:schemeClr val="tx1"/>
                </a:solidFill>
                <a:latin typeface="Arial Black" panose="020B0A04020102020204" pitchFamily="34" charset="0"/>
                <a:cs typeface="Arial" panose="020B0604020202020204" pitchFamily="34" charset="0"/>
              </a:rPr>
              <a:t>mencemarkan</a:t>
            </a:r>
            <a:r>
              <a:rPr lang="en-US" sz="2000" dirty="0">
                <a:solidFill>
                  <a:schemeClr val="tx1"/>
                </a:solidFill>
                <a:latin typeface="Arial Black" panose="020B0A04020102020204" pitchFamily="34" charset="0"/>
                <a:cs typeface="Arial" panose="020B0604020202020204" pitchFamily="34" charset="0"/>
              </a:rPr>
              <a:t> </a:t>
            </a:r>
            <a:r>
              <a:rPr lang="en-US" sz="2000" dirty="0" err="1">
                <a:solidFill>
                  <a:schemeClr val="tx1"/>
                </a:solidFill>
                <a:latin typeface="Arial Black" panose="020B0A04020102020204" pitchFamily="34" charset="0"/>
                <a:cs typeface="Arial" panose="020B0604020202020204" pitchFamily="34" charset="0"/>
              </a:rPr>
              <a:t>nama</a:t>
            </a:r>
            <a:r>
              <a:rPr lang="en-US" sz="2000" dirty="0">
                <a:solidFill>
                  <a:schemeClr val="tx1"/>
                </a:solidFill>
                <a:latin typeface="Arial Black" panose="020B0A04020102020204" pitchFamily="34" charset="0"/>
                <a:cs typeface="Arial" panose="020B0604020202020204" pitchFamily="34" charset="0"/>
              </a:rPr>
              <a:t> </a:t>
            </a:r>
            <a:r>
              <a:rPr lang="en-US" sz="2000" dirty="0" err="1">
                <a:solidFill>
                  <a:schemeClr val="tx1"/>
                </a:solidFill>
                <a:latin typeface="Arial Black" panose="020B0A04020102020204" pitchFamily="34" charset="0"/>
                <a:cs typeface="Arial" panose="020B0604020202020204" pitchFamily="34" charset="0"/>
              </a:rPr>
              <a:t>baik</a:t>
            </a:r>
            <a:r>
              <a:rPr lang="en-US" sz="2000" dirty="0">
                <a:solidFill>
                  <a:schemeClr val="tx1"/>
                </a:solidFill>
                <a:latin typeface="Arial Black" panose="020B0A04020102020204" pitchFamily="34" charset="0"/>
                <a:cs typeface="Arial" panose="020B0604020202020204" pitchFamily="34" charset="0"/>
              </a:rPr>
              <a:t> </a:t>
            </a:r>
            <a:r>
              <a:rPr lang="en-US" sz="2000" dirty="0" err="1">
                <a:solidFill>
                  <a:schemeClr val="tx1"/>
                </a:solidFill>
                <a:latin typeface="Arial Black" panose="020B0A04020102020204" pitchFamily="34" charset="0"/>
                <a:cs typeface="Arial" panose="020B0604020202020204" pitchFamily="34" charset="0"/>
              </a:rPr>
              <a:t>institusi</a:t>
            </a:r>
            <a:r>
              <a:rPr lang="en-US" sz="2000" dirty="0">
                <a:solidFill>
                  <a:schemeClr val="tx1"/>
                </a:solidFill>
                <a:latin typeface="Arial Black" panose="020B0A04020102020204" pitchFamily="34" charset="0"/>
                <a:cs typeface="Arial" panose="020B0604020202020204" pitchFamily="34" charset="0"/>
              </a:rPr>
              <a:t>.</a:t>
            </a:r>
            <a:endParaRPr lang="id-ID" sz="2000" dirty="0">
              <a:solidFill>
                <a:schemeClr val="tx1"/>
              </a:solidFill>
              <a:latin typeface="Arial Black" panose="020B0A04020102020204" pitchFamily="34" charset="0"/>
              <a:cs typeface="Arial" panose="020B0604020202020204" pitchFamily="34" charset="0"/>
            </a:endParaRPr>
          </a:p>
          <a:p>
            <a:pPr marL="457200" indent="-457200">
              <a:buFont typeface="+mj-lt"/>
              <a:buAutoNum type="arabicPeriod" startAt="7"/>
            </a:pPr>
            <a:endParaRPr lang="en-US" sz="2400" dirty="0">
              <a:latin typeface="Cambria" panose="02040503050406030204" pitchFamily="18" charset="0"/>
            </a:endParaRPr>
          </a:p>
        </p:txBody>
      </p:sp>
    </p:spTree>
    <p:extLst>
      <p:ext uri="{BB962C8B-B14F-4D97-AF65-F5344CB8AC3E}">
        <p14:creationId xmlns:p14="http://schemas.microsoft.com/office/powerpoint/2010/main" val="1062865669"/>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87488" y="764704"/>
            <a:ext cx="9937104" cy="5544616"/>
          </a:xfrm>
        </p:spPr>
        <p:txBody>
          <a:bodyPr>
            <a:normAutofit fontScale="77500" lnSpcReduction="20000"/>
          </a:bodyPr>
          <a:lstStyle/>
          <a:p>
            <a:r>
              <a:rPr lang="en-US" sz="3100" b="1" spc="50" dirty="0">
                <a:ln w="11430"/>
                <a:solidFill>
                  <a:srgbClr val="FF0000"/>
                </a:solidFill>
                <a:effectLst>
                  <a:outerShdw blurRad="76200" dist="50800" dir="5400000" algn="tl" rotWithShape="0">
                    <a:srgbClr val="000000">
                      <a:alpha val="65000"/>
                    </a:srgbClr>
                  </a:outerShdw>
                </a:effectLst>
              </a:rPr>
              <a:t>KEWAJIBAN MAHASISWA DAN DOSEN</a:t>
            </a:r>
          </a:p>
          <a:p>
            <a:pPr lvl="0" algn="l"/>
            <a:endParaRPr lang="en-US" dirty="0"/>
          </a:p>
          <a:p>
            <a:pPr lvl="0" algn="l"/>
            <a:endParaRPr lang="en-US" dirty="0"/>
          </a:p>
          <a:p>
            <a:pPr marL="457200" indent="-457200" algn="just">
              <a:buFont typeface="Wingdings" panose="05000000000000000000" pitchFamily="2" charset="2"/>
              <a:buChar char="§"/>
            </a:pPr>
            <a:endParaRPr lang="en-US" dirty="0">
              <a:solidFill>
                <a:schemeClr val="tx1"/>
              </a:solidFill>
              <a:latin typeface="Arial Black" panose="020B0A04020102020204" pitchFamily="34" charset="0"/>
            </a:endParaRPr>
          </a:p>
          <a:p>
            <a:pPr lvl="0" algn="just"/>
            <a:endParaRPr lang="en-US" dirty="0">
              <a:solidFill>
                <a:schemeClr val="tx1"/>
              </a:solidFill>
              <a:latin typeface="Arial Black" panose="020B0A04020102020204" pitchFamily="34" charset="0"/>
            </a:endParaRPr>
          </a:p>
          <a:p>
            <a:pPr marL="342900" indent="-342900" algn="l">
              <a:buAutoNum type="arabicPeriod"/>
            </a:pPr>
            <a:r>
              <a:rPr lang="en-US" b="1" dirty="0" err="1">
                <a:solidFill>
                  <a:schemeClr val="tx1"/>
                </a:solidFill>
                <a:latin typeface="Arial Black" panose="020B0A04020102020204" pitchFamily="34" charset="0"/>
              </a:rPr>
              <a:t>Kehadiran</a:t>
            </a:r>
            <a:endParaRPr lang="en-US" b="1" dirty="0">
              <a:solidFill>
                <a:schemeClr val="tx1"/>
              </a:solidFill>
              <a:latin typeface="Arial Black" panose="020B0A04020102020204" pitchFamily="34" charset="0"/>
            </a:endParaRPr>
          </a:p>
          <a:p>
            <a:pPr algn="l"/>
            <a:r>
              <a:rPr lang="en-ID" dirty="0" err="1">
                <a:solidFill>
                  <a:schemeClr val="tx1"/>
                </a:solidFill>
                <a:latin typeface="Arial Black" panose="020B0A04020102020204" pitchFamily="34" charset="0"/>
              </a:rPr>
              <a:t>Dosen</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wajib</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melaksanakan</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perkuliahan</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tatap</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muka</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dan</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mahasiswa</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wajib</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hadir</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dalam</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perkuliahan</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Jumlah</a:t>
            </a:r>
            <a:r>
              <a:rPr lang="en-ID" dirty="0">
                <a:solidFill>
                  <a:schemeClr val="tx1"/>
                </a:solidFill>
                <a:latin typeface="Arial Black" panose="020B0A04020102020204" pitchFamily="34" charset="0"/>
              </a:rPr>
              <a:t> total </a:t>
            </a:r>
            <a:r>
              <a:rPr lang="en-ID" dirty="0" err="1">
                <a:solidFill>
                  <a:schemeClr val="tx1"/>
                </a:solidFill>
                <a:latin typeface="Arial Black" panose="020B0A04020102020204" pitchFamily="34" charset="0"/>
              </a:rPr>
              <a:t>pertemuan</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adalah</a:t>
            </a:r>
            <a:r>
              <a:rPr lang="en-ID" dirty="0">
                <a:solidFill>
                  <a:schemeClr val="tx1"/>
                </a:solidFill>
                <a:latin typeface="Arial Black" panose="020B0A04020102020204" pitchFamily="34" charset="0"/>
              </a:rPr>
              <a:t> 14 kali </a:t>
            </a:r>
            <a:r>
              <a:rPr lang="en-ID" dirty="0" err="1">
                <a:solidFill>
                  <a:schemeClr val="tx1"/>
                </a:solidFill>
                <a:latin typeface="Arial Black" panose="020B0A04020102020204" pitchFamily="34" charset="0"/>
              </a:rPr>
              <a:t>pertemuan</a:t>
            </a:r>
            <a:r>
              <a:rPr lang="en-ID" dirty="0">
                <a:solidFill>
                  <a:schemeClr val="tx1"/>
                </a:solidFill>
                <a:latin typeface="Arial Black" panose="020B0A04020102020204" pitchFamily="34" charset="0"/>
              </a:rPr>
              <a:t> (exc. UTS </a:t>
            </a:r>
            <a:r>
              <a:rPr lang="en-ID" dirty="0" err="1">
                <a:solidFill>
                  <a:schemeClr val="tx1"/>
                </a:solidFill>
                <a:latin typeface="Arial Black" panose="020B0A04020102020204" pitchFamily="34" charset="0"/>
              </a:rPr>
              <a:t>dan</a:t>
            </a:r>
            <a:r>
              <a:rPr lang="en-ID" dirty="0">
                <a:solidFill>
                  <a:schemeClr val="tx1"/>
                </a:solidFill>
                <a:latin typeface="Arial Black" panose="020B0A04020102020204" pitchFamily="34" charset="0"/>
              </a:rPr>
              <a:t> UAS) </a:t>
            </a:r>
            <a:r>
              <a:rPr lang="en-ID" dirty="0" err="1">
                <a:solidFill>
                  <a:schemeClr val="tx1"/>
                </a:solidFill>
                <a:latin typeface="Arial Black" panose="020B0A04020102020204" pitchFamily="34" charset="0"/>
              </a:rPr>
              <a:t>dan</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harus</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dipenuhi</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sekurang-kurangnya</a:t>
            </a:r>
            <a:r>
              <a:rPr lang="en-ID" dirty="0">
                <a:solidFill>
                  <a:schemeClr val="tx1"/>
                </a:solidFill>
                <a:latin typeface="Arial Black" panose="020B0A04020102020204" pitchFamily="34" charset="0"/>
              </a:rPr>
              <a:t> 12 kali </a:t>
            </a:r>
            <a:r>
              <a:rPr lang="en-ID" dirty="0" err="1">
                <a:solidFill>
                  <a:schemeClr val="tx1"/>
                </a:solidFill>
                <a:latin typeface="Arial Black" panose="020B0A04020102020204" pitchFamily="34" charset="0"/>
              </a:rPr>
              <a:t>pertemuan</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oleh</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mahasiswa</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untuk</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dapat</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dianggap</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layak</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mengikuti</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Ujian</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Akhir</a:t>
            </a:r>
            <a:r>
              <a:rPr lang="en-ID" dirty="0">
                <a:solidFill>
                  <a:schemeClr val="tx1"/>
                </a:solidFill>
                <a:latin typeface="Arial Black" panose="020B0A04020102020204" pitchFamily="34" charset="0"/>
              </a:rPr>
              <a:t> Semester (UAS). </a:t>
            </a:r>
          </a:p>
          <a:p>
            <a:pPr algn="l"/>
            <a:endParaRPr lang="en-ID" dirty="0">
              <a:solidFill>
                <a:schemeClr val="tx1"/>
              </a:solidFill>
              <a:latin typeface="Arial Black" panose="020B0A04020102020204" pitchFamily="34" charset="0"/>
            </a:endParaRPr>
          </a:p>
          <a:p>
            <a:pPr marL="457200" indent="-457200" algn="l">
              <a:buFont typeface="+mj-lt"/>
              <a:buAutoNum type="arabicPeriod" startAt="2"/>
            </a:pPr>
            <a:r>
              <a:rPr lang="en-ID" b="1" dirty="0" err="1">
                <a:solidFill>
                  <a:schemeClr val="tx1"/>
                </a:solidFill>
                <a:latin typeface="Arial Black" panose="020B0A04020102020204" pitchFamily="34" charset="0"/>
              </a:rPr>
              <a:t>Tugas</a:t>
            </a:r>
            <a:endParaRPr lang="en-ID" b="1" dirty="0">
              <a:solidFill>
                <a:schemeClr val="tx1"/>
              </a:solidFill>
              <a:latin typeface="Arial Black" panose="020B0A04020102020204" pitchFamily="34" charset="0"/>
            </a:endParaRPr>
          </a:p>
          <a:p>
            <a:pPr algn="l"/>
            <a:r>
              <a:rPr lang="pt-BR" dirty="0">
                <a:solidFill>
                  <a:schemeClr val="tx1"/>
                </a:solidFill>
                <a:latin typeface="Arial Black" panose="020B0A04020102020204" pitchFamily="34" charset="0"/>
              </a:rPr>
              <a:t>Mahasiswa wajib melaksanakan penugasan yang diberikan oleh dosen sesuai dengan peraturan akademik yang berlaku sbg salah satu komponen penilaian</a:t>
            </a:r>
            <a:r>
              <a:rPr lang="pt-BR" dirty="0">
                <a:solidFill>
                  <a:schemeClr val="tx1"/>
                </a:solidFill>
                <a:latin typeface="Cambria" panose="02040503050406030204" pitchFamily="18" charset="0"/>
              </a:rPr>
              <a:t>. </a:t>
            </a:r>
            <a:endParaRPr lang="en-US" dirty="0">
              <a:solidFill>
                <a:schemeClr val="tx1"/>
              </a:solidFill>
              <a:latin typeface="Cambria" panose="02040503050406030204" pitchFamily="18" charset="0"/>
            </a:endParaRPr>
          </a:p>
          <a:p>
            <a:pPr lvl="0" algn="just"/>
            <a:endParaRPr lang="en-US" dirty="0">
              <a:solidFill>
                <a:schemeClr val="tx1"/>
              </a:solidFill>
              <a:latin typeface="Arial Black" panose="020B0A04020102020204" pitchFamily="34" charset="0"/>
            </a:endParaRPr>
          </a:p>
          <a:p>
            <a:pPr algn="l"/>
            <a:endParaRPr lang="en-US" dirty="0">
              <a:solidFill>
                <a:schemeClr val="tx1"/>
              </a:solidFill>
              <a:latin typeface="Instrument Sans Medium" pitchFamily="34" charset="0"/>
              <a:ea typeface="Instrument Sans Medium" pitchFamily="34" charset="-122"/>
              <a:cs typeface="Instrument Sans Medium" pitchFamily="34" charset="-120"/>
            </a:endParaRPr>
          </a:p>
          <a:p>
            <a:pPr algn="l"/>
            <a:endParaRPr lang="en-US" dirty="0">
              <a:solidFill>
                <a:schemeClr val="tx1"/>
              </a:solidFill>
            </a:endParaRPr>
          </a:p>
          <a:p>
            <a:pPr algn="just"/>
            <a:endParaRPr lang="en-US" dirty="0">
              <a:solidFill>
                <a:schemeClr val="tx1"/>
              </a:solidFill>
            </a:endParaRPr>
          </a:p>
          <a:p>
            <a:pPr algn="l"/>
            <a:endParaRPr lang="en-US" dirty="0">
              <a:solidFill>
                <a:schemeClr val="tx1"/>
              </a:solidFill>
            </a:endParaRPr>
          </a:p>
        </p:txBody>
      </p:sp>
      <p:pic>
        <p:nvPicPr>
          <p:cNvPr id="3" name="Picture 2" descr="F:\LAMPUNG\GALERY\KARIKATUR\peringatan.gif"/>
          <p:cNvPicPr>
            <a:picLocks noChangeAspect="1" noChangeArrowheads="1"/>
          </p:cNvPicPr>
          <p:nvPr/>
        </p:nvPicPr>
        <p:blipFill>
          <a:blip r:embed="rId2"/>
          <a:srcRect/>
          <a:stretch>
            <a:fillRect/>
          </a:stretch>
        </p:blipFill>
        <p:spPr bwMode="auto">
          <a:xfrm>
            <a:off x="9162975" y="980728"/>
            <a:ext cx="2333625" cy="1728192"/>
          </a:xfrm>
          <a:prstGeom prst="rect">
            <a:avLst/>
          </a:prstGeom>
          <a:noFill/>
        </p:spPr>
      </p:pic>
    </p:spTree>
    <p:extLst>
      <p:ext uri="{BB962C8B-B14F-4D97-AF65-F5344CB8AC3E}">
        <p14:creationId xmlns:p14="http://schemas.microsoft.com/office/powerpoint/2010/main" val="1185544416"/>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43472" y="836712"/>
            <a:ext cx="9649072" cy="4896544"/>
          </a:xfrm>
        </p:spPr>
        <p:txBody>
          <a:bodyPr>
            <a:normAutofit fontScale="92500" lnSpcReduction="10000"/>
          </a:bodyPr>
          <a:lstStyle/>
          <a:p>
            <a:pPr marL="457200" indent="-457200" algn="l">
              <a:buFont typeface="+mj-lt"/>
              <a:buAutoNum type="arabicPeriod" startAt="3"/>
            </a:pPr>
            <a:r>
              <a:rPr lang="en-US" b="1" dirty="0" err="1">
                <a:solidFill>
                  <a:schemeClr val="tx1"/>
                </a:solidFill>
                <a:latin typeface="Arial Black" panose="020B0A04020102020204" pitchFamily="34" charset="0"/>
              </a:rPr>
              <a:t>Keaktifan</a:t>
            </a:r>
            <a:endParaRPr lang="en-US" b="1" dirty="0">
              <a:solidFill>
                <a:schemeClr val="tx1"/>
              </a:solidFill>
              <a:latin typeface="Arial Black" panose="020B0A04020102020204" pitchFamily="34" charset="0"/>
            </a:endParaRPr>
          </a:p>
          <a:p>
            <a:pPr algn="l"/>
            <a:r>
              <a:rPr lang="en-ID" dirty="0" err="1">
                <a:solidFill>
                  <a:schemeClr val="tx1"/>
                </a:solidFill>
                <a:latin typeface="Arial Black" panose="020B0A04020102020204" pitchFamily="34" charset="0"/>
              </a:rPr>
              <a:t>Dosen</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bertugas</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sbg</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fasilitator</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dalam</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menyampaikan</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ilmu</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dan</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pengetahuan</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kpd</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mahasiswa</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dan</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mahasiswa</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diharapkan</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untuk</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aktif</a:t>
            </a:r>
            <a:r>
              <a:rPr lang="en-ID" dirty="0">
                <a:solidFill>
                  <a:schemeClr val="tx1"/>
                </a:solidFill>
                <a:latin typeface="Arial Black" panose="020B0A04020102020204" pitchFamily="34" charset="0"/>
              </a:rPr>
              <a:t> di </a:t>
            </a:r>
            <a:r>
              <a:rPr lang="en-ID" dirty="0" err="1">
                <a:solidFill>
                  <a:schemeClr val="tx1"/>
                </a:solidFill>
                <a:latin typeface="Arial Black" panose="020B0A04020102020204" pitchFamily="34" charset="0"/>
              </a:rPr>
              <a:t>dalam</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kelas</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Nilai</a:t>
            </a:r>
            <a:r>
              <a:rPr lang="en-ID" dirty="0">
                <a:solidFill>
                  <a:schemeClr val="tx1"/>
                </a:solidFill>
                <a:latin typeface="Arial Black" panose="020B0A04020102020204" pitchFamily="34" charset="0"/>
              </a:rPr>
              <a:t> plus </a:t>
            </a:r>
            <a:r>
              <a:rPr lang="en-ID" dirty="0" err="1">
                <a:solidFill>
                  <a:schemeClr val="tx1"/>
                </a:solidFill>
                <a:latin typeface="Arial Black" panose="020B0A04020102020204" pitchFamily="34" charset="0"/>
              </a:rPr>
              <a:t>berlaku</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untuk</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setiap</a:t>
            </a:r>
            <a:r>
              <a:rPr lang="en-ID" dirty="0">
                <a:solidFill>
                  <a:schemeClr val="tx1"/>
                </a:solidFill>
                <a:latin typeface="Arial Black" panose="020B0A04020102020204" pitchFamily="34" charset="0"/>
              </a:rPr>
              <a:t> </a:t>
            </a:r>
            <a:r>
              <a:rPr lang="en-ID" dirty="0" err="1">
                <a:solidFill>
                  <a:schemeClr val="tx1"/>
                </a:solidFill>
                <a:latin typeface="Arial Black" panose="020B0A04020102020204" pitchFamily="34" charset="0"/>
              </a:rPr>
              <a:t>mahasiswa</a:t>
            </a:r>
            <a:r>
              <a:rPr lang="en-ID" dirty="0">
                <a:solidFill>
                  <a:schemeClr val="tx1"/>
                </a:solidFill>
                <a:latin typeface="Arial Black" panose="020B0A04020102020204" pitchFamily="34" charset="0"/>
              </a:rPr>
              <a:t> yang </a:t>
            </a:r>
            <a:r>
              <a:rPr lang="en-ID" dirty="0" err="1">
                <a:solidFill>
                  <a:schemeClr val="tx1"/>
                </a:solidFill>
                <a:latin typeface="Arial Black" panose="020B0A04020102020204" pitchFamily="34" charset="0"/>
              </a:rPr>
              <a:t>aktif</a:t>
            </a:r>
            <a:r>
              <a:rPr lang="en-ID" dirty="0">
                <a:solidFill>
                  <a:schemeClr val="tx1"/>
                </a:solidFill>
                <a:latin typeface="Arial Black" panose="020B0A04020102020204" pitchFamily="34" charset="0"/>
              </a:rPr>
              <a:t> di </a:t>
            </a:r>
            <a:r>
              <a:rPr lang="en-ID" dirty="0" err="1">
                <a:solidFill>
                  <a:schemeClr val="tx1"/>
                </a:solidFill>
                <a:latin typeface="Arial Black" panose="020B0A04020102020204" pitchFamily="34" charset="0"/>
              </a:rPr>
              <a:t>kelas</a:t>
            </a:r>
            <a:r>
              <a:rPr lang="en-ID" dirty="0">
                <a:solidFill>
                  <a:schemeClr val="tx1"/>
                </a:solidFill>
                <a:latin typeface="Arial Black" panose="020B0A04020102020204" pitchFamily="34" charset="0"/>
              </a:rPr>
              <a:t>.</a:t>
            </a:r>
          </a:p>
          <a:p>
            <a:pPr marL="457200" indent="-457200" algn="l">
              <a:buFont typeface="+mj-lt"/>
              <a:buAutoNum type="arabicPeriod" startAt="3"/>
            </a:pPr>
            <a:endParaRPr lang="en-ID" b="1" dirty="0">
              <a:solidFill>
                <a:schemeClr val="tx1"/>
              </a:solidFill>
              <a:latin typeface="Arial Black" panose="020B0A04020102020204" pitchFamily="34" charset="0"/>
            </a:endParaRPr>
          </a:p>
          <a:p>
            <a:pPr marL="457200" indent="-457200" algn="l">
              <a:buFont typeface="+mj-lt"/>
              <a:buAutoNum type="arabicPeriod" startAt="4"/>
            </a:pPr>
            <a:r>
              <a:rPr lang="en-ID" b="1" dirty="0" err="1">
                <a:solidFill>
                  <a:schemeClr val="tx1"/>
                </a:solidFill>
                <a:latin typeface="Arial Black" panose="020B0A04020102020204" pitchFamily="34" charset="0"/>
              </a:rPr>
              <a:t>Kejujuran</a:t>
            </a:r>
            <a:endParaRPr lang="en-ID" b="1" dirty="0">
              <a:solidFill>
                <a:schemeClr val="tx1"/>
              </a:solidFill>
              <a:latin typeface="Arial Black" panose="020B0A04020102020204" pitchFamily="34" charset="0"/>
            </a:endParaRPr>
          </a:p>
          <a:p>
            <a:pPr algn="l"/>
            <a:r>
              <a:rPr lang="pt-BR" dirty="0">
                <a:solidFill>
                  <a:schemeClr val="tx1"/>
                </a:solidFill>
                <a:latin typeface="Arial Black" panose="020B0A04020102020204" pitchFamily="34" charset="0"/>
              </a:rPr>
              <a:t>Dosen dan mahasiswa wajib menjunjung tinggi nilai kejujuran dalam proses perkuliahan sesuai dengan peraturan perundang-undangan dan peraturan akademik yang berlaku</a:t>
            </a:r>
            <a:endParaRPr lang="en-US"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858408581"/>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423592" y="908720"/>
            <a:ext cx="7128792" cy="4730080"/>
          </a:xfrm>
        </p:spPr>
        <p:txBody>
          <a:bodyPr/>
          <a:lstStyle/>
          <a:p>
            <a:pPr algn="just"/>
            <a:r>
              <a:rPr lang="en-US" b="1" dirty="0">
                <a:solidFill>
                  <a:srgbClr val="C00000"/>
                </a:solidFill>
                <a:effectLst>
                  <a:outerShdw blurRad="38100" dist="38100" dir="2700000" algn="tl">
                    <a:srgbClr val="000000">
                      <a:alpha val="43137"/>
                    </a:srgbClr>
                  </a:outerShdw>
                </a:effectLst>
                <a:latin typeface="Cambria" pitchFamily="18" charset="0"/>
              </a:rPr>
              <a:t>MODEL PERKULIAHAN</a:t>
            </a:r>
          </a:p>
          <a:p>
            <a:pPr algn="just"/>
            <a:endParaRPr lang="en-US" b="1" dirty="0">
              <a:solidFill>
                <a:srgbClr val="C00000"/>
              </a:solidFill>
              <a:effectLst>
                <a:outerShdw blurRad="38100" dist="38100" dir="2700000" algn="tl">
                  <a:srgbClr val="000000">
                    <a:alpha val="43137"/>
                  </a:srgbClr>
                </a:outerShdw>
              </a:effectLst>
              <a:latin typeface="Cambria" pitchFamily="18" charset="0"/>
            </a:endParaRPr>
          </a:p>
          <a:p>
            <a:pPr algn="l"/>
            <a:r>
              <a:rPr lang="en-US" dirty="0" err="1">
                <a:solidFill>
                  <a:schemeClr val="tx1"/>
                </a:solidFill>
                <a:latin typeface="Arial Black" panose="020B0A04020102020204" pitchFamily="34" charset="0"/>
              </a:rPr>
              <a:t>Pembelajaran</a:t>
            </a:r>
            <a:r>
              <a:rPr lang="en-US" dirty="0">
                <a:solidFill>
                  <a:schemeClr val="tx1"/>
                </a:solidFill>
                <a:latin typeface="Arial Black" panose="020B0A04020102020204" pitchFamily="34" charset="0"/>
              </a:rPr>
              <a:t> </a:t>
            </a:r>
            <a:r>
              <a:rPr lang="en-US" dirty="0" err="1">
                <a:solidFill>
                  <a:schemeClr val="tx1"/>
                </a:solidFill>
                <a:latin typeface="Arial Black" panose="020B0A04020102020204" pitchFamily="34" charset="0"/>
              </a:rPr>
              <a:t>akan</a:t>
            </a:r>
            <a:r>
              <a:rPr lang="en-US" dirty="0">
                <a:solidFill>
                  <a:schemeClr val="tx1"/>
                </a:solidFill>
                <a:latin typeface="Arial Black" panose="020B0A04020102020204" pitchFamily="34" charset="0"/>
              </a:rPr>
              <a:t> </a:t>
            </a:r>
            <a:r>
              <a:rPr lang="en-US" dirty="0" err="1">
                <a:solidFill>
                  <a:schemeClr val="tx1"/>
                </a:solidFill>
                <a:latin typeface="Arial Black" panose="020B0A04020102020204" pitchFamily="34" charset="0"/>
              </a:rPr>
              <a:t>dilakukan</a:t>
            </a:r>
            <a:r>
              <a:rPr lang="en-US" dirty="0">
                <a:solidFill>
                  <a:schemeClr val="tx1"/>
                </a:solidFill>
                <a:latin typeface="Arial Black" panose="020B0A04020102020204" pitchFamily="34" charset="0"/>
              </a:rPr>
              <a:t> </a:t>
            </a:r>
            <a:r>
              <a:rPr lang="en-US" dirty="0" err="1">
                <a:solidFill>
                  <a:schemeClr val="tx1"/>
                </a:solidFill>
                <a:latin typeface="Arial Black" panose="020B0A04020102020204" pitchFamily="34" charset="0"/>
              </a:rPr>
              <a:t>melalui</a:t>
            </a:r>
            <a:r>
              <a:rPr lang="en-US" dirty="0">
                <a:solidFill>
                  <a:schemeClr val="tx1"/>
                </a:solidFill>
                <a:latin typeface="Arial Black" panose="020B0A04020102020204" pitchFamily="34" charset="0"/>
              </a:rPr>
              <a:t>:</a:t>
            </a:r>
          </a:p>
          <a:p>
            <a:pPr marL="514350" indent="-514350" algn="l">
              <a:buAutoNum type="arabicPeriod"/>
            </a:pPr>
            <a:r>
              <a:rPr lang="en-US" dirty="0" err="1">
                <a:solidFill>
                  <a:schemeClr val="tx1"/>
                </a:solidFill>
                <a:latin typeface="Arial Black" panose="020B0A04020102020204" pitchFamily="34" charset="0"/>
              </a:rPr>
              <a:t>Kuliah</a:t>
            </a:r>
            <a:r>
              <a:rPr lang="en-US" dirty="0">
                <a:solidFill>
                  <a:schemeClr val="tx1"/>
                </a:solidFill>
                <a:latin typeface="Arial Black" panose="020B0A04020102020204" pitchFamily="34" charset="0"/>
              </a:rPr>
              <a:t> </a:t>
            </a:r>
            <a:r>
              <a:rPr lang="en-US" dirty="0" err="1">
                <a:solidFill>
                  <a:schemeClr val="tx1"/>
                </a:solidFill>
                <a:latin typeface="Arial Black" panose="020B0A04020102020204" pitchFamily="34" charset="0"/>
              </a:rPr>
              <a:t>tatap</a:t>
            </a:r>
            <a:r>
              <a:rPr lang="en-US" dirty="0">
                <a:solidFill>
                  <a:schemeClr val="tx1"/>
                </a:solidFill>
                <a:latin typeface="Arial Black" panose="020B0A04020102020204" pitchFamily="34" charset="0"/>
              </a:rPr>
              <a:t> </a:t>
            </a:r>
            <a:r>
              <a:rPr lang="en-US" dirty="0" err="1">
                <a:solidFill>
                  <a:schemeClr val="tx1"/>
                </a:solidFill>
                <a:latin typeface="Arial Black" panose="020B0A04020102020204" pitchFamily="34" charset="0"/>
              </a:rPr>
              <a:t>muka</a:t>
            </a:r>
            <a:r>
              <a:rPr lang="en-US" dirty="0">
                <a:solidFill>
                  <a:schemeClr val="tx1"/>
                </a:solidFill>
                <a:latin typeface="Arial Black" panose="020B0A04020102020204" pitchFamily="34" charset="0"/>
              </a:rPr>
              <a:t> (Offline)</a:t>
            </a:r>
          </a:p>
          <a:p>
            <a:pPr marL="514350" indent="-514350" algn="l">
              <a:buFont typeface="Arial" pitchFamily="34" charset="0"/>
              <a:buAutoNum type="arabicPeriod"/>
            </a:pPr>
            <a:r>
              <a:rPr lang="en-US" dirty="0" err="1">
                <a:solidFill>
                  <a:schemeClr val="tx1"/>
                </a:solidFill>
                <a:latin typeface="Arial Black" panose="020B0A04020102020204" pitchFamily="34" charset="0"/>
              </a:rPr>
              <a:t>Diskusi</a:t>
            </a:r>
            <a:r>
              <a:rPr lang="en-US" dirty="0">
                <a:solidFill>
                  <a:schemeClr val="tx1"/>
                </a:solidFill>
                <a:latin typeface="Arial Black" panose="020B0A04020102020204" pitchFamily="34" charset="0"/>
              </a:rPr>
              <a:t> </a:t>
            </a:r>
            <a:r>
              <a:rPr lang="en-US" dirty="0" err="1">
                <a:solidFill>
                  <a:schemeClr val="tx1"/>
                </a:solidFill>
                <a:latin typeface="Arial Black" panose="020B0A04020102020204" pitchFamily="34" charset="0"/>
              </a:rPr>
              <a:t>kelas</a:t>
            </a:r>
            <a:endParaRPr lang="en-US" dirty="0">
              <a:solidFill>
                <a:schemeClr val="tx1"/>
              </a:solidFill>
              <a:latin typeface="Arial Black" panose="020B0A04020102020204" pitchFamily="34" charset="0"/>
            </a:endParaRPr>
          </a:p>
          <a:p>
            <a:pPr marL="514350" indent="-514350" algn="l">
              <a:buFont typeface="Arial" pitchFamily="34" charset="0"/>
              <a:buAutoNum type="arabicPeriod"/>
            </a:pPr>
            <a:r>
              <a:rPr lang="en-US" dirty="0" err="1">
                <a:solidFill>
                  <a:schemeClr val="tx1"/>
                </a:solidFill>
                <a:latin typeface="Arial Black" panose="020B0A04020102020204" pitchFamily="34" charset="0"/>
              </a:rPr>
              <a:t>Tugas</a:t>
            </a:r>
            <a:r>
              <a:rPr lang="en-US" dirty="0">
                <a:solidFill>
                  <a:schemeClr val="tx1"/>
                </a:solidFill>
                <a:latin typeface="Arial Black" panose="020B0A04020102020204" pitchFamily="34" charset="0"/>
              </a:rPr>
              <a:t> </a:t>
            </a:r>
            <a:r>
              <a:rPr lang="en-US" dirty="0" err="1">
                <a:solidFill>
                  <a:schemeClr val="tx1"/>
                </a:solidFill>
                <a:latin typeface="Arial Black" panose="020B0A04020102020204" pitchFamily="34" charset="0"/>
              </a:rPr>
              <a:t>individu</a:t>
            </a:r>
            <a:r>
              <a:rPr lang="en-US" dirty="0">
                <a:solidFill>
                  <a:schemeClr val="tx1"/>
                </a:solidFill>
                <a:latin typeface="Arial Black" panose="020B0A04020102020204" pitchFamily="34" charset="0"/>
              </a:rPr>
              <a:t> </a:t>
            </a:r>
            <a:r>
              <a:rPr lang="en-US" dirty="0" err="1">
                <a:solidFill>
                  <a:schemeClr val="tx1"/>
                </a:solidFill>
                <a:latin typeface="Arial Black" panose="020B0A04020102020204" pitchFamily="34" charset="0"/>
              </a:rPr>
              <a:t>dan</a:t>
            </a:r>
            <a:r>
              <a:rPr lang="en-US" dirty="0">
                <a:solidFill>
                  <a:schemeClr val="tx1"/>
                </a:solidFill>
                <a:latin typeface="Arial Black" panose="020B0A04020102020204" pitchFamily="34" charset="0"/>
              </a:rPr>
              <a:t> </a:t>
            </a:r>
            <a:r>
              <a:rPr lang="en-US" dirty="0" err="1">
                <a:solidFill>
                  <a:schemeClr val="tx1"/>
                </a:solidFill>
                <a:latin typeface="Arial Black" panose="020B0A04020102020204" pitchFamily="34" charset="0"/>
              </a:rPr>
              <a:t>kelompok</a:t>
            </a:r>
            <a:endParaRPr lang="en-US" dirty="0">
              <a:solidFill>
                <a:schemeClr val="tx1"/>
              </a:solidFill>
              <a:latin typeface="Arial Black" panose="020B0A04020102020204" pitchFamily="34" charset="0"/>
            </a:endParaRPr>
          </a:p>
          <a:p>
            <a:pPr marL="514350" indent="-514350" algn="l">
              <a:buFont typeface="Arial" pitchFamily="34" charset="0"/>
              <a:buAutoNum type="arabicPeriod"/>
            </a:pPr>
            <a:r>
              <a:rPr lang="en-US" dirty="0" err="1">
                <a:solidFill>
                  <a:schemeClr val="tx1"/>
                </a:solidFill>
                <a:latin typeface="Arial Black" panose="020B0A04020102020204" pitchFamily="34" charset="0"/>
              </a:rPr>
              <a:t>Presentasi</a:t>
            </a:r>
            <a:r>
              <a:rPr lang="en-US" dirty="0">
                <a:solidFill>
                  <a:schemeClr val="tx1"/>
                </a:solidFill>
                <a:latin typeface="Arial Black" panose="020B0A04020102020204" pitchFamily="34" charset="0"/>
              </a:rPr>
              <a:t> </a:t>
            </a:r>
            <a:r>
              <a:rPr lang="en-US" dirty="0" err="1">
                <a:solidFill>
                  <a:schemeClr val="tx1"/>
                </a:solidFill>
                <a:latin typeface="Arial Black" panose="020B0A04020102020204" pitchFamily="34" charset="0"/>
              </a:rPr>
              <a:t>dan</a:t>
            </a:r>
            <a:r>
              <a:rPr lang="en-US" dirty="0">
                <a:solidFill>
                  <a:schemeClr val="tx1"/>
                </a:solidFill>
                <a:latin typeface="Arial Black" panose="020B0A04020102020204" pitchFamily="34" charset="0"/>
              </a:rPr>
              <a:t> </a:t>
            </a:r>
            <a:r>
              <a:rPr lang="en-US" dirty="0" err="1">
                <a:solidFill>
                  <a:schemeClr val="tx1"/>
                </a:solidFill>
                <a:latin typeface="Arial Black" panose="020B0A04020102020204" pitchFamily="34" charset="0"/>
              </a:rPr>
              <a:t>ujian</a:t>
            </a:r>
            <a:endParaRPr lang="en-US"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070644966"/>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5011</TotalTime>
  <Words>2343</Words>
  <Application>Microsoft Macintosh PowerPoint</Application>
  <PresentationFormat>Layar Lebar</PresentationFormat>
  <Paragraphs>276</Paragraphs>
  <Slides>52</Slides>
  <Notes>9</Notes>
  <HiddenSlides>0</HiddenSlides>
  <MMClips>0</MMClips>
  <ScaleCrop>false</ScaleCrop>
  <HeadingPairs>
    <vt:vector size="6" baseType="variant">
      <vt:variant>
        <vt:lpstr>Font Dipakai</vt:lpstr>
      </vt:variant>
      <vt:variant>
        <vt:i4>9</vt:i4>
      </vt:variant>
      <vt:variant>
        <vt:lpstr>Tema</vt:lpstr>
      </vt:variant>
      <vt:variant>
        <vt:i4>1</vt:i4>
      </vt:variant>
      <vt:variant>
        <vt:lpstr>Judul Slide</vt:lpstr>
      </vt:variant>
      <vt:variant>
        <vt:i4>52</vt:i4>
      </vt:variant>
    </vt:vector>
  </HeadingPairs>
  <TitlesOfParts>
    <vt:vector size="62" baseType="lpstr">
      <vt:lpstr>Arial</vt:lpstr>
      <vt:lpstr>Arial Black</vt:lpstr>
      <vt:lpstr>Berlin Sans FB Demi</vt:lpstr>
      <vt:lpstr>Calibri</vt:lpstr>
      <vt:lpstr>Cambria</vt:lpstr>
      <vt:lpstr>Instrument Sans Medium</vt:lpstr>
      <vt:lpstr>Tahoma</vt:lpstr>
      <vt:lpstr>Times New Roman</vt:lpstr>
      <vt:lpstr>Wingdings</vt: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Microsoft Office User</cp:lastModifiedBy>
  <cp:revision>509</cp:revision>
  <cp:lastPrinted>2017-08-29T02:54:51Z</cp:lastPrinted>
  <dcterms:created xsi:type="dcterms:W3CDTF">2010-04-18T12:06:30Z</dcterms:created>
  <dcterms:modified xsi:type="dcterms:W3CDTF">2025-09-22T06:06:24Z</dcterms:modified>
</cp:coreProperties>
</file>