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3C748-B90D-DBE1-FB0E-877C5E5CF9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PERTEMUAN 3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640A78-4327-A588-47DF-43CC2EB63B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7 OKTOBER 2025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01601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71A6B-86F6-1AC1-0CCF-6FB63EE92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CB1893-BE13-FE04-DB90-C34D3F5473B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85134" y="618517"/>
            <a:ext cx="8416953" cy="517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1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40339-94AA-0216-95D0-199157757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CFD86B-BC43-E896-3BC1-1D4C26FF814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17325" y="618517"/>
            <a:ext cx="7436149" cy="536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81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6AA76-92D7-AA5C-0706-D1D994CE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D5EBD6-B8E7-F698-5521-6F61257BF32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92601" y="842658"/>
            <a:ext cx="8773157" cy="517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94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08DA-BF2A-012F-F303-9BB1C7A1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50594-9626-6D3A-23EA-1A117E3F76D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258464-AFB7-F5DF-834C-79D42B355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970" y="582161"/>
            <a:ext cx="8938260" cy="628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37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D3829-E995-85A8-AE71-B303EF997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AC2D9B-E6E0-9931-F1AD-B27B8125A75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32490" y="618517"/>
            <a:ext cx="8994489" cy="627096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DBE07FE-1FB9-44F0-00FB-6AB7B0385BC6}"/>
              </a:ext>
            </a:extLst>
          </p:cNvPr>
          <p:cNvSpPr/>
          <p:nvPr/>
        </p:nvSpPr>
        <p:spPr>
          <a:xfrm>
            <a:off x="9886950" y="982980"/>
            <a:ext cx="377190" cy="67437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9522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B22E6-F982-A66A-F1FB-EDD5B721B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85" y="0"/>
            <a:ext cx="10364451" cy="1596177"/>
          </a:xfrm>
        </p:spPr>
        <p:txBody>
          <a:bodyPr/>
          <a:lstStyle/>
          <a:p>
            <a:r>
              <a:rPr lang="en-US" dirty="0"/>
              <a:t>PENUTUP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01AD31-E1FF-ABB2-5777-7B7C0A0EBC1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21386" y="1577340"/>
            <a:ext cx="9091747" cy="497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79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D748D-829A-8DC9-F359-2FEA9FD1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2630911"/>
            <a:ext cx="10364451" cy="1596177"/>
          </a:xfrm>
        </p:spPr>
        <p:txBody>
          <a:bodyPr/>
          <a:lstStyle/>
          <a:p>
            <a:r>
              <a:rPr lang="en-US" dirty="0"/>
              <a:t>SAMPAI BERTEMU DI PERTEMUAN YANG AKAN DATANG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657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0C41A-8895-C8C3-C5AB-9EF2825E1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741ED1-59F9-9715-446C-D25956AC2E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47798" y="2214694"/>
            <a:ext cx="7633461" cy="4440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77193D-36B3-0AB5-1C63-B1230001D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156" y="869572"/>
            <a:ext cx="6782747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16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D9C445-07E6-B69E-869E-4E297017E5A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83221" y="595313"/>
            <a:ext cx="9163749" cy="601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8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834B77-D77A-3691-0890-FAECB9CC9E1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73136" y="846773"/>
            <a:ext cx="9222423" cy="600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59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3D9D4A-0828-8979-50FA-E3564A09FFA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52474" y="618173"/>
            <a:ext cx="9028836" cy="604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4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760665-593B-9204-7134-5D5BFF6E21A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91734" y="937261"/>
            <a:ext cx="8345221" cy="430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93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B7A980-36CC-4A32-8676-293B87E5E79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33596" y="709613"/>
            <a:ext cx="9250583" cy="605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59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E73E5F-C47E-43F0-2C09-6A8D268BA2B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3978"/>
          <a:stretch>
            <a:fillRect/>
          </a:stretch>
        </p:blipFill>
        <p:spPr>
          <a:xfrm>
            <a:off x="1386612" y="902970"/>
            <a:ext cx="9112046" cy="45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8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BBB83-382A-490E-A286-F8F21E04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8BB31-25A6-04C1-D744-E82A2D1A8D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BEDD6F-C64C-9E12-4BD5-39DB17006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618517"/>
            <a:ext cx="9007466" cy="61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7969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{8C31999B-650D-45A0-8999-DC67CEADD3B4}TF62d0d592-7ac2-4846-a919-75806e8bead49553d537-f813ce055067</Template>
  <TotalTime>15</TotalTime>
  <Words>13</Words>
  <Application>Microsoft Office PowerPoint</Application>
  <PresentationFormat>Widescreen</PresentationFormat>
  <Paragraphs>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Tw Cen MT</vt:lpstr>
      <vt:lpstr>Droplet</vt:lpstr>
      <vt:lpstr>PERTEMUAN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PENUTUP</vt:lpstr>
      <vt:lpstr>SAMPAI BERTEMU DI PERTEMUAN YANG AKAN DATANG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Amnah Amnah</dc:creator>
  <cp:lastModifiedBy>Amnah Amnah</cp:lastModifiedBy>
  <cp:revision>1</cp:revision>
  <dcterms:created xsi:type="dcterms:W3CDTF">2025-10-06T13:26:06Z</dcterms:created>
  <dcterms:modified xsi:type="dcterms:W3CDTF">2025-10-06T13:41:20Z</dcterms:modified>
</cp:coreProperties>
</file>