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2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6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7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6099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27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9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00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040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7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0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3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3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5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76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5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9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80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42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1447801"/>
            <a:ext cx="7663197" cy="3329581"/>
          </a:xfrm>
        </p:spPr>
        <p:txBody>
          <a:bodyPr/>
          <a:lstStyle/>
          <a:p>
            <a:r>
              <a:t>Sejarah dan Perkembangan Komputer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Materi Kuliah Sistem Komputer / Pengantar 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Sejarah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• Komputer berasal dari kata 'to compute' yang berarti menghitung.</a:t>
            </a:r>
          </a:p>
          <a:p>
            <a:r>
              <a:t>• 3000 SM: Abacus digunakan di Tiongkok dan Mesir.</a:t>
            </a:r>
          </a:p>
          <a:p>
            <a:r>
              <a:t>• 1642: Pascaline oleh Blaise Pascal.</a:t>
            </a:r>
          </a:p>
          <a:p>
            <a:r>
              <a:t>• 1833: Analytical Engine oleh Charles Babbage.</a:t>
            </a:r>
          </a:p>
          <a:p>
            <a:r>
              <a:t>• 1940-an: ENIAC dan UNIVAC sebagai komputer elektronik pertama.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Sejarah Perkembangan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• Generasi I (1940–1956): Tabung vakum, besar dan lambat (ENIAC).</a:t>
            </a:r>
          </a:p>
          <a:p>
            <a:r>
              <a:t>• Generasi II (1956–1963): Transistor, lebih cepat dan efisien (IBM 1401).</a:t>
            </a:r>
          </a:p>
          <a:p>
            <a:r>
              <a:t>• Generasi III (1964–1971): IC, sistem multi-programming (IBM 360).</a:t>
            </a:r>
          </a:p>
          <a:p>
            <a:r>
              <a:t>• Generasi IV (1971–1980-an): Mikroprosesor, muncul PC (Apple II, IBM PC).</a:t>
            </a:r>
          </a:p>
          <a:p>
            <a:r>
              <a:t>• Generasi V (1980-an–sekarang): AI, IoT, dan Cloud Computing.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Komputer Menurut Kapasitasnya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Supercomputer: Kapasitas tertinggi, riset cuaca, AI (IBM Summit).</a:t>
            </a:r>
          </a:p>
          <a:p>
            <a:r>
              <a:t>• Mainframe: Untuk lembaga besar (IBM Z Series).</a:t>
            </a:r>
          </a:p>
          <a:p>
            <a:r>
              <a:t>• Minicomputer: Untuk pabrik dan universitas (DEC PDP).</a:t>
            </a:r>
          </a:p>
          <a:p>
            <a:r>
              <a:t>• Microcomputer: Untuk pribadi (PC, laptop).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Komputer Berdasarkan Golongan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Special Purpose Computer: Untuk tugas tertentu (ATM, kasir).</a:t>
            </a:r>
          </a:p>
          <a:p>
            <a:r>
              <a:t>• General Purpose Computer: Untuk berbagai aplikasi (Laptop, PC).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Komputer Berdasarkan Data yang Diolah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Komputer Analog: Data kontinu (suhu, gelombang).</a:t>
            </a:r>
          </a:p>
          <a:p>
            <a:r>
              <a:t>• Komputer Digital: Data diskrit (angka, simbol).</a:t>
            </a:r>
          </a:p>
          <a:p>
            <a:r>
              <a:t>• Komputer Hybrid: Gabungan analog dan digital (medis, pesawat).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Perkembangan Komputer di Masa Mendatang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• AI: Komputer mampu belajar mandiri.</a:t>
            </a:r>
          </a:p>
          <a:p>
            <a:r>
              <a:t>• Cloud &amp; Edge Computing: Pengolahan data di internet.</a:t>
            </a:r>
          </a:p>
          <a:p>
            <a:r>
              <a:t>• Quantum Computing: Kecepatan komputasi sangat tinggi.</a:t>
            </a:r>
          </a:p>
          <a:p>
            <a:r>
              <a:t>• IoT: Perangkat saling terhubung.</a:t>
            </a:r>
          </a:p>
          <a:p>
            <a:r>
              <a:t>• Human–Computer Integration: Interaksi dengan otak manusia.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Komputer berevolusi dari alat hitung menjadi sistem cerdas.</a:t>
            </a:r>
          </a:p>
          <a:p>
            <a:r>
              <a:t>• Teknologi meningkatkan efisiensi dan otomatisasi.</a:t>
            </a:r>
          </a:p>
          <a:p>
            <a:r>
              <a:t>• Pemahaman sejarah membantu menghadapi era digital masa depan.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</TotalTime>
  <Words>342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Ion</vt:lpstr>
      <vt:lpstr>Sejarah dan Perkembangan Komputer</vt:lpstr>
      <vt:lpstr>Sejarah Komputer</vt:lpstr>
      <vt:lpstr>Sejarah Perkembangan Komputer</vt:lpstr>
      <vt:lpstr>Komputer Menurut Kapasitasnya</vt:lpstr>
      <vt:lpstr>Komputer Berdasarkan Golongan</vt:lpstr>
      <vt:lpstr>Komputer Berdasarkan Data yang Diolah</vt:lpstr>
      <vt:lpstr>Perkembangan Komputer di Masa Mendatang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2025-10-07T02:25:41Z</dcterms:modified>
  <cp:category/>
</cp:coreProperties>
</file>