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25927-CCF2-4596-8785-776A3EC7DD2F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CACEF-5A2F-4B33-BBC0-E136B7220C4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61764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25927-CCF2-4596-8785-776A3EC7DD2F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CACEF-5A2F-4B33-BBC0-E136B7220C4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66632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25927-CCF2-4596-8785-776A3EC7DD2F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CACEF-5A2F-4B33-BBC0-E136B7220C4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652147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25927-CCF2-4596-8785-776A3EC7DD2F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CACEF-5A2F-4B33-BBC0-E136B7220C4B}" type="slidenum">
              <a:rPr lang="en-ID" smtClean="0"/>
              <a:t>‹#›</a:t>
            </a:fld>
            <a:endParaRPr lang="en-ID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29148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25927-CCF2-4596-8785-776A3EC7DD2F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CACEF-5A2F-4B33-BBC0-E136B7220C4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660823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25927-CCF2-4596-8785-776A3EC7DD2F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CACEF-5A2F-4B33-BBC0-E136B7220C4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081283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25927-CCF2-4596-8785-776A3EC7DD2F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CACEF-5A2F-4B33-BBC0-E136B7220C4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866970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25927-CCF2-4596-8785-776A3EC7DD2F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CACEF-5A2F-4B33-BBC0-E136B7220C4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449205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25927-CCF2-4596-8785-776A3EC7DD2F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CACEF-5A2F-4B33-BBC0-E136B7220C4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54220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25927-CCF2-4596-8785-776A3EC7DD2F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CACEF-5A2F-4B33-BBC0-E136B7220C4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59022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25927-CCF2-4596-8785-776A3EC7DD2F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CACEF-5A2F-4B33-BBC0-E136B7220C4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63545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25927-CCF2-4596-8785-776A3EC7DD2F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CACEF-5A2F-4B33-BBC0-E136B7220C4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6569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25927-CCF2-4596-8785-776A3EC7DD2F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CACEF-5A2F-4B33-BBC0-E136B7220C4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9346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25927-CCF2-4596-8785-776A3EC7DD2F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CACEF-5A2F-4B33-BBC0-E136B7220C4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95740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25927-CCF2-4596-8785-776A3EC7DD2F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CACEF-5A2F-4B33-BBC0-E136B7220C4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36608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25927-CCF2-4596-8785-776A3EC7DD2F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CACEF-5A2F-4B33-BBC0-E136B7220C4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29994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25927-CCF2-4596-8785-776A3EC7DD2F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CACEF-5A2F-4B33-BBC0-E136B7220C4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71019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2925927-CCF2-4596-8785-776A3EC7DD2F}" type="datetimeFigureOut">
              <a:rPr lang="en-ID" smtClean="0"/>
              <a:t>07/10/2025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CACEF-5A2F-4B33-BBC0-E136B7220C4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01624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63488-0DF8-20B8-1E88-0318F65655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Sejarah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Komputer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DFD795-E821-B1E8-2C9B-A148BDFBC6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14754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E7B01-3045-A671-D227-99964C66F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CC0E2C-58E0-F8E6-85FC-094BA4686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EC1415-8C07-A89A-2785-46C7975CAE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144250"/>
            <a:ext cx="899768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463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A0FEC-5E9F-DAAE-76F8-83E4F0170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8EEE3-494B-359D-09F3-C16488B885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06E6F84-7D67-D894-D976-02AE69B66A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8775" y="994935"/>
            <a:ext cx="9301163" cy="5067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136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6C88B-2706-B809-CCA4-A87BE66F5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9412"/>
            <a:ext cx="10515600" cy="1325563"/>
          </a:xfrm>
        </p:spPr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8BD36A-83AC-D5FC-DADE-3638A5E09C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E47097-0EB4-BDE3-9DBE-BE7720CFF0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5888" y="713935"/>
            <a:ext cx="9315450" cy="5369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98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AF891-2C23-9252-F656-E30F8AE15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1950F-1744-BF68-69F5-D922CF564B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9B1CFB4-B62E-DF73-ACE5-48633540B5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4170" y="1027906"/>
            <a:ext cx="9721456" cy="423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025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63BFC-0009-2D93-CD07-B138292CC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1847A-1C07-D3C2-EFA1-4F210D86D1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5E77F99-FF8C-6053-B6B6-AB495EDA96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682" y="1690688"/>
            <a:ext cx="10220636" cy="3281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683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44195-E5A5-7D02-E148-8027D5527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7306B-E6CF-66CC-581C-4976903712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9C57D82-84CC-15A8-0940-3A3F5A702C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8420" y="1959769"/>
            <a:ext cx="9545755" cy="293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628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66DEE-5407-0BB5-6906-E40D6BD93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0B72E-107B-3681-7736-CD628D43D5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ED6199-11F6-3B27-8261-CBE08DBD25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188" y="673308"/>
            <a:ext cx="8858250" cy="5311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745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D3213-27EE-6288-3831-2BDD8730F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FC3C67-9EDC-663A-60A7-01C648E99D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5E05A38-8CAA-93B2-F30D-6D1962DA6E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3684" y="2071687"/>
            <a:ext cx="9210541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714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31959-845F-03FF-9C8A-533D34255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9C772-C5BA-DE3D-F84C-C7EBA2C18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4C5C238-8C1D-B2D9-987B-C0DE117575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8788" y="489665"/>
            <a:ext cx="8486775" cy="5711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4757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</TotalTime>
  <Words>22</Words>
  <Application>Microsoft Office PowerPoint</Application>
  <PresentationFormat>Widescreen</PresentationFormat>
  <Paragraphs>20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Century Gothic</vt:lpstr>
      <vt:lpstr>Wingdings 3</vt:lpstr>
      <vt:lpstr>Ion</vt:lpstr>
      <vt:lpstr>Sejarah Perkembangan Komputer</vt:lpstr>
      <vt:lpstr> </vt:lpstr>
      <vt:lpstr> </vt:lpstr>
      <vt:lpstr>  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indera _</dc:creator>
  <cp:lastModifiedBy>indera _</cp:lastModifiedBy>
  <cp:revision>1</cp:revision>
  <dcterms:created xsi:type="dcterms:W3CDTF">2025-10-07T02:19:25Z</dcterms:created>
  <dcterms:modified xsi:type="dcterms:W3CDTF">2025-10-07T02:25:18Z</dcterms:modified>
</cp:coreProperties>
</file>